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337" r:id="rId4"/>
    <p:sldId id="1376" r:id="rId5"/>
    <p:sldId id="1377" r:id="rId6"/>
    <p:sldId id="1379" r:id="rId7"/>
    <p:sldId id="1380" r:id="rId8"/>
    <p:sldId id="1375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E7A"/>
    <a:srgbClr val="FBC961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0594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035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0130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2068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suhi_p_0301_02_0008.html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424" y="2177904"/>
            <a:ext cx="6883581" cy="7227760"/>
            <a:chOff x="31424" y="2177904"/>
            <a:chExt cx="6883581" cy="7227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4" y="2177904"/>
              <a:ext cx="6883581" cy="72277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47764" y="2672916"/>
              <a:ext cx="1549264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1580" y="5049180"/>
              <a:ext cx="1476958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점을 곧게 이은 선은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반직선입니다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98000" y="5874367"/>
              <a:ext cx="1638096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 사각형은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51258" y="6816278"/>
              <a:ext cx="1756646" cy="1077218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점에서 그은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반직선으로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이루어진 도형은 각입니다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이미지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 텍스트는 지우고 위에 따로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반짝거리는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(O)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클릭 영역이 반짝거림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(X)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 있는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표시처럼 만들어주세요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\lesson02\ops\ms_lesson02\ms_31_2_07_01_01.html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1006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34319"/>
              </p:ext>
            </p:extLst>
          </p:nvPr>
        </p:nvGraphicFramePr>
        <p:xfrm>
          <a:off x="7092280" y="551258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/>
                <a:gridCol w="3289858"/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bg_scroll_01.png, ms_31_2_07_ani.png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\lesson02\ops\ms_lesson02\images\ms_31_2_07_01_01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501043" y="189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229606" y="2920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71800" y="3904718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220903" y="3493767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2523546" y="3818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★[초등] 교사용DVD 자료\수학(박) 3-1 지도서\app\resource\contents_sub\lesson02\ops\ms_lesson02\images\ms_31_2_07_01_01\ms_31_2_07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9" b="86358"/>
          <a:stretch/>
        </p:blipFill>
        <p:spPr bwMode="auto">
          <a:xfrm>
            <a:off x="485217" y="2260523"/>
            <a:ext cx="1091365" cy="15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424" y="2177904"/>
            <a:ext cx="6883581" cy="7227760"/>
            <a:chOff x="31424" y="2177904"/>
            <a:chExt cx="6883581" cy="7227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4" y="2177904"/>
              <a:ext cx="6883581" cy="72277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47764" y="2672916"/>
              <a:ext cx="1549264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1580" y="5049180"/>
              <a:ext cx="1476958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점을 곧게 이은 선은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반직선입니다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98000" y="5874367"/>
              <a:ext cx="1638096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 사각형은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51258" y="6816278"/>
              <a:ext cx="1756646" cy="1077218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점에서 그은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반직선으로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이루어진 도형은 각입니다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42850" y="5886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★[초등] 교사용DVD 자료\수학(박) 3-1 지도서\app\resource\contents_sub\lesson02\ops\ms_lesson02\images\ms_31_2_07_01_01\ms_31_2_07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9" b="86358"/>
          <a:stretch/>
        </p:blipFill>
        <p:spPr bwMode="auto">
          <a:xfrm>
            <a:off x="1405575" y="3588113"/>
            <a:ext cx="1091365" cy="15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(X)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(O)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\lesson02\ops\ms_lesson02\ms_31_2_07_01_01.html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83022" y="6143136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44348" y="6143135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424" y="2177904"/>
            <a:ext cx="6883581" cy="7227760"/>
            <a:chOff x="31424" y="2177904"/>
            <a:chExt cx="6883581" cy="7227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4" y="2177904"/>
              <a:ext cx="6883581" cy="72277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47764" y="2672916"/>
              <a:ext cx="1549264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1580" y="5049180"/>
              <a:ext cx="1476958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점을 곧게 이은 선은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반직선입니다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98000" y="5874367"/>
              <a:ext cx="1638096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 사각형은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51258" y="6816278"/>
              <a:ext cx="1756646" cy="1077218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점에서 그은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반직선으로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이루어진 도형은 각입니다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02989" y="7208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★[초등] 교사용DVD 자료\수학(박) 3-1 지도서\app\resource\contents_sub\lesson02\ops\ms_lesson02\images\ms_31_2_07_01_01\ms_31_2_07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9" b="86358"/>
          <a:stretch/>
        </p:blipFill>
        <p:spPr bwMode="auto">
          <a:xfrm>
            <a:off x="984376" y="6199849"/>
            <a:ext cx="1091365" cy="15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(O)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반짝거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(X)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\lesson02\ops\ms_lesson02\ms_31_2_07_01_01.html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71800" y="8052769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68538" y="8160008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424" y="2177904"/>
            <a:ext cx="6883581" cy="7227760"/>
            <a:chOff x="31424" y="2177904"/>
            <a:chExt cx="6883581" cy="7227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4" y="2177904"/>
              <a:ext cx="6883581" cy="72277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47764" y="2672916"/>
              <a:ext cx="1549264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1580" y="5049180"/>
              <a:ext cx="1476958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점을 곧게 이은 선은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반직선입니다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98000" y="5874367"/>
              <a:ext cx="1638096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 사각형은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51258" y="6816278"/>
              <a:ext cx="1756646" cy="1077218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점에서 그은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반직선으로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이루어진 도형은 각입니다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02989" y="7208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★[초등] 교사용DVD 자료\수학(박) 3-1 지도서\app\resource\contents_sub\lesson02\ops\ms_lesson02\images\ms_31_2_07_01_01\ms_31_2_07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9" b="86358"/>
          <a:stretch/>
        </p:blipFill>
        <p:spPr bwMode="auto">
          <a:xfrm>
            <a:off x="3498510" y="6749841"/>
            <a:ext cx="1091365" cy="15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(X)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\lesson02\ops\ms_lesson02\ms_31_2_07_01_01.html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04883" y="6727376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605452" y="7192869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424" y="2177904"/>
            <a:ext cx="6883581" cy="7227760"/>
            <a:chOff x="31424" y="2177904"/>
            <a:chExt cx="6883581" cy="7227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4" y="2177904"/>
              <a:ext cx="6883581" cy="72277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47764" y="2672916"/>
              <a:ext cx="1549264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1580" y="5049180"/>
              <a:ext cx="1476958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점을 곧게 이은 선은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반직선입니다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98000" y="5874367"/>
              <a:ext cx="1638096" cy="830997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직각인 사각형은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51258" y="6816278"/>
              <a:ext cx="1756646" cy="1077218"/>
            </a:xfrm>
            <a:prstGeom prst="rect">
              <a:avLst/>
            </a:prstGeom>
            <a:solidFill>
              <a:srgbClr val="FECE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점에서 그은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반직선으로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이루어진 도형은 각입니다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02989" y="7208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★[초등] 교사용DVD 자료\수학(박) 3-1 지도서\app\resource\contents_sub\lesson02\ops\ms_lesson02\images\ms_31_2_07_01_01\ms_31_2_07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27381" r="70270" b="58977"/>
          <a:stretch/>
        </p:blipFill>
        <p:spPr bwMode="auto">
          <a:xfrm>
            <a:off x="4211960" y="7354887"/>
            <a:ext cx="1091365" cy="15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전자저작물처럼 여자아이가  팔을 흔들며 웃는 모션을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\lesson02\ops\ms_lesson02\ms_31_2_07_01_01.html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7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2396460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반직선에 대해 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직각에 대해 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직각사각형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대해 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정사각형에 대해 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41356</TotalTime>
  <Words>831</Words>
  <Application>Microsoft Office PowerPoint</Application>
  <PresentationFormat>화면 슬라이드 쇼(4:3)</PresentationFormat>
  <Paragraphs>237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7188</cp:revision>
  <dcterms:created xsi:type="dcterms:W3CDTF">2008-07-15T12:19:11Z</dcterms:created>
  <dcterms:modified xsi:type="dcterms:W3CDTF">2022-01-20T00:48:20Z</dcterms:modified>
</cp:coreProperties>
</file>