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8" r:id="rId8"/>
    <p:sldId id="1359" r:id="rId9"/>
    <p:sldId id="1289" r:id="rId10"/>
    <p:sldId id="1360" r:id="rId11"/>
    <p:sldId id="1315" r:id="rId12"/>
    <p:sldId id="1357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FFFFFF"/>
    <a:srgbClr val="FFD0E4"/>
    <a:srgbClr val="F27712"/>
    <a:srgbClr val="FF9900"/>
    <a:srgbClr val="D0ECD8"/>
    <a:srgbClr val="D4EFFD"/>
    <a:srgbClr val="FF9999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ein820&amp;classa=A8-C1-41-MM-MM-04-03-01-0-0-0-0&amp;classno=MM_41_04/suh_0401_02_0001/suh_0401_02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1.html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0988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45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5983" y="1488559"/>
            <a:ext cx="558062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+mn-ea"/>
                <a:ea typeface="+mn-ea"/>
              </a:rPr>
              <a:t>기울어진 </a:t>
            </a:r>
            <a:r>
              <a:rPr lang="ko-KR" altLang="en-US" sz="1900" dirty="0">
                <a:latin typeface="+mn-ea"/>
                <a:ea typeface="+mn-ea"/>
              </a:rPr>
              <a:t>책상에서는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공부할 때 누구나 함께 짝꿍이 되지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기울어진 책상에서는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키 작은 아이도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키 큰 아이도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신나게 공부할 수 있지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기울어진 책상을 이용하면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누구나 편안하게 책을 읽을 수 있지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우리 모두를 위한 멋진 아이디어로 만든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기울어진 책상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우리 모두 함께 공부해 볼까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9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각의 크기를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576027" y="2001018"/>
            <a:ext cx="2940189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각의 크기를 이용해서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불편한 것을 편리하게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바꾸는 것을 만들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095334" y="3800602"/>
            <a:ext cx="1971702" cy="71558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+mn-ea"/>
                <a:ea typeface="+mn-ea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+mn-ea"/>
                <a:ea typeface="+mn-ea"/>
              </a:rPr>
              <a:t>suh_p_0401_02_0001</a:t>
            </a:r>
            <a:r>
              <a:rPr lang="en-US" altLang="ko-KR" sz="1000" b="1" dirty="0">
                <a:latin typeface="+mn-ea"/>
                <a:ea typeface="+mn-ea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+mn-ea"/>
              <a:ea typeface="+mn-ea"/>
            </a:endParaRPr>
          </a:p>
          <a:p>
            <a:pPr algn="just"/>
            <a:r>
              <a:rPr lang="ko-KR" altLang="en-US" sz="1050" dirty="0">
                <a:latin typeface="+mn-ea"/>
                <a:ea typeface="+mn-ea"/>
              </a:rPr>
              <a:t>각의 크기를 </a:t>
            </a:r>
            <a:r>
              <a:rPr lang="ko-KR" altLang="en-US" sz="1050" dirty="0" smtClean="0">
                <a:latin typeface="+mn-ea"/>
                <a:ea typeface="+mn-ea"/>
              </a:rPr>
              <a:t>배울 </a:t>
            </a:r>
            <a:r>
              <a:rPr lang="ko-KR" altLang="en-US" sz="1050" dirty="0">
                <a:latin typeface="+mn-ea"/>
                <a:ea typeface="+mn-ea"/>
              </a:rPr>
              <a:t>것 같아요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7095334" y="4977172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+mn-ea"/>
                <a:ea typeface="+mn-ea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+mn-ea"/>
                <a:ea typeface="+mn-ea"/>
              </a:rPr>
              <a:t>suh_p_0401_02_0001</a:t>
            </a:r>
            <a:r>
              <a:rPr lang="en-US" altLang="ko-KR" sz="1000" b="1" dirty="0">
                <a:latin typeface="+mn-ea"/>
                <a:ea typeface="+mn-ea"/>
              </a:rPr>
              <a:t>_204_1_2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+mn-ea"/>
              <a:ea typeface="+mn-ea"/>
            </a:endParaRPr>
          </a:p>
          <a:p>
            <a:pPr algn="just"/>
            <a:r>
              <a:rPr lang="ko-KR" altLang="en-US" sz="1100" dirty="0">
                <a:latin typeface="+mn-ea"/>
                <a:ea typeface="+mn-ea"/>
              </a:rPr>
              <a:t>각의 크기를 이용해서 </a:t>
            </a:r>
            <a:r>
              <a:rPr lang="ko-KR" altLang="en-US" sz="1100" dirty="0" smtClean="0">
                <a:latin typeface="+mn-ea"/>
                <a:ea typeface="+mn-ea"/>
              </a:rPr>
              <a:t>불편한 </a:t>
            </a:r>
            <a:r>
              <a:rPr lang="ko-KR" altLang="en-US" sz="1100" dirty="0">
                <a:latin typeface="+mn-ea"/>
                <a:ea typeface="+mn-ea"/>
              </a:rPr>
              <a:t>것을 편리하게 </a:t>
            </a:r>
            <a:r>
              <a:rPr lang="ko-KR" altLang="en-US" sz="1100" dirty="0" smtClean="0">
                <a:latin typeface="+mn-ea"/>
                <a:ea typeface="+mn-ea"/>
              </a:rPr>
              <a:t>바꾸는 </a:t>
            </a:r>
            <a:r>
              <a:rPr lang="ko-KR" altLang="en-US" sz="1100" dirty="0">
                <a:latin typeface="+mn-ea"/>
                <a:ea typeface="+mn-ea"/>
              </a:rPr>
              <a:t>것을 만들 것 같아요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163554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26782" y="3126526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어느 각이 더 클까요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78" y="32851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34~35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28510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기울어진 책상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suh_p_0401_02_0001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87053C4-04C8-4C82-BF2E-2C1716D8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96542"/>
            <a:ext cx="6852796" cy="436743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https://cdata2.tsherpa.co.kr/tsherpa/MultiMedia/Flash/2020/curri/index.html?flashxmlnum=yein820&amp;classa=A8-C1-41-MM-MM-04-03-01-0-0-0-0&amp;classno=MM_41_04/suh_0401_02_0001/suh_0401_02_0001_101_1.html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31" name="타원 30"/>
          <p:cNvSpPr/>
          <p:nvPr/>
        </p:nvSpPr>
        <p:spPr>
          <a:xfrm>
            <a:off x="1975143" y="987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DEF670B-5C54-4207-BF91-E1DD3CEF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130" y="4873550"/>
            <a:ext cx="4548540" cy="1841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33A480F-76FE-484C-9A30-EC9F84D63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3" r="6913"/>
          <a:stretch/>
        </p:blipFill>
        <p:spPr>
          <a:xfrm>
            <a:off x="71599" y="872716"/>
            <a:ext cx="6912669" cy="474090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436" y="875261"/>
            <a:ext cx="6924993" cy="482865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기울어진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5406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mm_41_2_00_01_01_ani.mp4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5664" b="18559"/>
          <a:stretch/>
        </p:blipFill>
        <p:spPr bwMode="auto">
          <a:xfrm>
            <a:off x="160591" y="1629842"/>
            <a:ext cx="3367293" cy="38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무엇을 나타내는 것일까요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각의 크기를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69451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4966273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29265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281904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사람이 사용할 수 있는 책상입니다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276" y="2094816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EB49E70-C1A0-476C-8A5B-8A0E6512EFBA}"/>
              </a:ext>
            </a:extLst>
          </p:cNvPr>
          <p:cNvSpPr/>
          <p:nvPr/>
        </p:nvSpPr>
        <p:spPr>
          <a:xfrm>
            <a:off x="632730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094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SA412-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0667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SA412-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4-1-2\Links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160748"/>
            <a:ext cx="6898637" cy="429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같은 책상을 만든 까닭은 무엇일까요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각의 크기를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69451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4966273" y="12623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6107226" y="5076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281904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키가 다른 사람들이 모두 편리하게 사용하기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위해서입니다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76" y="2094816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EB49E70-C1A0-476C-8A5B-8A0E6512EFBA}"/>
              </a:ext>
            </a:extLst>
          </p:cNvPr>
          <p:cNvSpPr/>
          <p:nvPr/>
        </p:nvSpPr>
        <p:spPr>
          <a:xfrm>
            <a:off x="6327304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5664" b="18559"/>
          <a:stretch/>
        </p:blipFill>
        <p:spPr bwMode="auto">
          <a:xfrm>
            <a:off x="160591" y="1629842"/>
            <a:ext cx="3367293" cy="38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02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그림과 같은 책상을 만들기 위해서는 무엇을 알아야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각의 크기를 알아볼까요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669451" y="126519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4966273" y="12623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6107226" y="5076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560587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책상을 얼마나 기울여 만들어야 하는지 알아야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76" y="2373499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EB49E70-C1A0-476C-8A5B-8A0E6512EFBA}"/>
              </a:ext>
            </a:extLst>
          </p:cNvPr>
          <p:cNvSpPr/>
          <p:nvPr/>
        </p:nvSpPr>
        <p:spPr>
          <a:xfrm>
            <a:off x="632730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B6E2340-D942-48D7-8E32-F3AEBE119AFF}"/>
              </a:ext>
            </a:extLst>
          </p:cNvPr>
          <p:cNvSpPr txBox="1"/>
          <p:nvPr/>
        </p:nvSpPr>
        <p:spPr>
          <a:xfrm>
            <a:off x="3938222" y="3358733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책상이 기울어진 각의 크기를 알아야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715DD82C-06A4-4CDD-899A-4A9158AF8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76" y="3171645"/>
            <a:ext cx="360000" cy="3550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5664" b="18559"/>
          <a:stretch/>
        </p:blipFill>
        <p:spPr bwMode="auto">
          <a:xfrm>
            <a:off x="160591" y="1629842"/>
            <a:ext cx="3367293" cy="385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19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8"/>
          <a:stretch/>
        </p:blipFill>
        <p:spPr bwMode="auto">
          <a:xfrm>
            <a:off x="63844" y="1448780"/>
            <a:ext cx="6898637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suh_p_0401_02_0001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042" y="1666734"/>
            <a:ext cx="55806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latin typeface="+mn-ea"/>
                <a:ea typeface="+mn-ea"/>
              </a:rPr>
              <a:t>&lt;</a:t>
            </a:r>
            <a:r>
              <a:rPr lang="ko-KR" altLang="en-US" sz="1900" b="1" dirty="0" smtClean="0">
                <a:latin typeface="+mn-ea"/>
                <a:ea typeface="+mn-ea"/>
              </a:rPr>
              <a:t>기울어진 책상</a:t>
            </a:r>
            <a:r>
              <a:rPr lang="en-US" altLang="ko-KR" sz="1900" b="1" dirty="0" smtClean="0">
                <a:latin typeface="+mn-ea"/>
                <a:ea typeface="+mn-ea"/>
              </a:rPr>
              <a:t>&gt;</a:t>
            </a:r>
            <a:endParaRPr lang="en-US" altLang="ko-KR" sz="1900" b="1" dirty="0">
              <a:latin typeface="+mn-ea"/>
              <a:ea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10557" y="16175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97948"/>
              </p:ext>
            </p:extLst>
          </p:nvPr>
        </p:nvGraphicFramePr>
        <p:xfrm>
          <a:off x="7144485" y="560596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SA412-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\032057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4-1-2\Links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45268"/>
              </p:ext>
            </p:extLst>
          </p:nvPr>
        </p:nvGraphicFramePr>
        <p:xfrm>
          <a:off x="7144485" y="4593434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audio_01.mp3~audio_11.mp3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\app\resource\contents\lesson02\ops\lesson02\audio\mm_41_2_00_02_01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68501" y="4869160"/>
            <a:ext cx="246253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기울어진 책상에서는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제목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cdata.tsherpa.co.kr/tsherpa/MultiMedia/Flash/2020/curri/index.html?flashxmlnum=llbless208&amp;classa=A8-C1-22-WI-WI-03-01-02-0-0-0-0&amp;classno=WI_22_03/win_0202_0102_0004/win_0202_0102_0004_101.html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41477</TotalTime>
  <Words>791</Words>
  <Application>Microsoft Office PowerPoint</Application>
  <PresentationFormat>화면 슬라이드 쇼(4:3)</PresentationFormat>
  <Paragraphs>299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7149</cp:revision>
  <dcterms:created xsi:type="dcterms:W3CDTF">2008-07-15T12:19:11Z</dcterms:created>
  <dcterms:modified xsi:type="dcterms:W3CDTF">2022-01-19T23:21:32Z</dcterms:modified>
</cp:coreProperties>
</file>