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11" r:id="rId9"/>
    <p:sldId id="1366" r:id="rId10"/>
    <p:sldId id="1351" r:id="rId11"/>
    <p:sldId id="1369" r:id="rId12"/>
    <p:sldId id="1368" r:id="rId13"/>
    <p:sldId id="1370" r:id="rId14"/>
    <p:sldId id="1367" r:id="rId15"/>
    <p:sldId id="1312" r:id="rId16"/>
    <p:sldId id="1353" r:id="rId17"/>
    <p:sldId id="1354" r:id="rId18"/>
    <p:sldId id="1355" r:id="rId19"/>
    <p:sldId id="1371" r:id="rId20"/>
    <p:sldId id="1337" r:id="rId21"/>
    <p:sldId id="1357" r:id="rId22"/>
    <p:sldId id="1358" r:id="rId23"/>
    <p:sldId id="1359" r:id="rId24"/>
    <p:sldId id="1360" r:id="rId25"/>
    <p:sldId id="1361" r:id="rId26"/>
    <p:sldId id="1362" r:id="rId27"/>
    <p:sldId id="1363" r:id="rId28"/>
    <p:sldId id="1364" r:id="rId29"/>
    <p:sldId id="1314" r:id="rId30"/>
    <p:sldId id="1365" r:id="rId31"/>
    <p:sldId id="1297" r:id="rId32"/>
    <p:sldId id="1315" r:id="rId33"/>
    <p:sldId id="1316" r:id="rId34"/>
    <p:sldId id="1322" r:id="rId35"/>
    <p:sldId id="1323" r:id="rId36"/>
    <p:sldId id="1324" r:id="rId37"/>
    <p:sldId id="1317" r:id="rId38"/>
    <p:sldId id="1319" r:id="rId39"/>
    <p:sldId id="1318" r:id="rId40"/>
    <p:sldId id="1320" r:id="rId41"/>
    <p:sldId id="1321" r:id="rId4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84807"/>
    <a:srgbClr val="FF0000"/>
    <a:srgbClr val="F3D2E2"/>
    <a:srgbClr val="CBDCA8"/>
    <a:srgbClr val="FFFFFF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909" autoAdjust="0"/>
  </p:normalViewPr>
  <p:slideViewPr>
    <p:cSldViewPr>
      <p:cViewPr>
        <p:scale>
          <a:sx n="100" d="100"/>
          <a:sy n="100" d="100"/>
        </p:scale>
        <p:origin x="-224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99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99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99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99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1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6.png"/><Relationship Id="rId5" Type="http://schemas.openxmlformats.org/officeDocument/2006/relationships/image" Target="../media/image25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12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12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12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44.png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47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3-03-0-0-0-0&amp;classno=MM_41_04/suh_0401_02_0003/suh_0401_02_0003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2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ein820&amp;classa=A8-C1-41-MM-MM-04-03-03-0-0-0-0&amp;classno=MM_41_04/suh_0401_02_0003/suh_0401_02_0003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5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3-03-0-0-0-0&amp;classno=MM_41_04/suh_0401_02_0003/suh_0401_02_0003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ein820&amp;classa=A8-C1-41-MM-MM-04-03-03-0-0-0-0&amp;classno=MM_41_04/suh_0401_02_0003/suh_0401_02_0003_401_1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ein820&amp;classa=A8-C1-41-MM-MM-04-03-03-0-0-0-0&amp;classno=MM_41_04/suh_0401_02_0003/suh_0401_02_0003_401_1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data2.tsherpa.co.kr/tsherpa/MultiMedia/Flash/2020/curri/index.html?flashxmlnum=yein820&amp;classa=A8-C1-41-MM-MM-04-03-03-0-0-0-0&amp;classno=MM_41_04/suh_0401_02_0003/suh_0401_02_0003_401_1.html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516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0713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크기는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3" y="16993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080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보고 관찰한 것을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/>
          <p:cNvSpPr/>
          <p:nvPr/>
        </p:nvSpPr>
        <p:spPr>
          <a:xfrm>
            <a:off x="5621596" y="5253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/>
          <p:cNvSpPr/>
          <p:nvPr/>
        </p:nvSpPr>
        <p:spPr>
          <a:xfrm>
            <a:off x="1927724" y="5139046"/>
            <a:ext cx="347938" cy="32223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3716B94-E139-4934-B299-91FA28A3E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7040" y="1952836"/>
            <a:ext cx="3288764" cy="173216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2D71DD8-A0A5-46C5-BE5C-16753B82E76A}"/>
              </a:ext>
            </a:extLst>
          </p:cNvPr>
          <p:cNvSpPr/>
          <p:nvPr/>
        </p:nvSpPr>
        <p:spPr bwMode="auto">
          <a:xfrm>
            <a:off x="557235" y="3677480"/>
            <a:ext cx="6175004" cy="3995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원을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반으로 자른 모양입니다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F74EDA0-37CF-4396-ADD9-13F744D163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0943" y="3583056"/>
            <a:ext cx="360000" cy="3550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E798354E-0357-4040-9336-724921D2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2" y="3733878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D9C32C76-5C8B-467B-9CBF-AA9DAE75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91041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따로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260059" y="325360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3971" y="325196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6738" y="2074909"/>
            <a:ext cx="40814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2D71DD8-A0A5-46C5-BE5C-16753B82E76A}"/>
              </a:ext>
            </a:extLst>
          </p:cNvPr>
          <p:cNvSpPr/>
          <p:nvPr/>
        </p:nvSpPr>
        <p:spPr bwMode="auto">
          <a:xfrm>
            <a:off x="582568" y="4171496"/>
            <a:ext cx="6149672" cy="3995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각도기에는 숫자 눈금이 안쪽과 바깥쪽에 두 개 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FF74EDA0-37CF-4396-ADD9-13F744D163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6276" y="4077072"/>
            <a:ext cx="360000" cy="35500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E798354E-0357-4040-9336-724921D2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65" y="4227894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2D71DD8-A0A5-46C5-BE5C-16753B82E76A}"/>
              </a:ext>
            </a:extLst>
          </p:cNvPr>
          <p:cNvSpPr/>
          <p:nvPr/>
        </p:nvSpPr>
        <p:spPr bwMode="auto">
          <a:xfrm>
            <a:off x="575554" y="4649588"/>
            <a:ext cx="6156685" cy="3995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안쪽과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바깥쪽 눈금 방향이 다릅니다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F74EDA0-37CF-4396-ADD9-13F744D163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9263" y="4555164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E798354E-0357-4040-9336-724921D2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2" y="4705986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2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3" y="16993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080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보고 관찰한 것을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/>
          <p:cNvSpPr/>
          <p:nvPr/>
        </p:nvSpPr>
        <p:spPr>
          <a:xfrm>
            <a:off x="5621596" y="5253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3716B94-E139-4934-B299-91FA28A3E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040" y="1952836"/>
            <a:ext cx="3288764" cy="173216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2D71DD8-A0A5-46C5-BE5C-16753B82E76A}"/>
              </a:ext>
            </a:extLst>
          </p:cNvPr>
          <p:cNvSpPr/>
          <p:nvPr/>
        </p:nvSpPr>
        <p:spPr bwMode="auto">
          <a:xfrm>
            <a:off x="557235" y="3677480"/>
            <a:ext cx="6175004" cy="661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간격으로 작은 눈금이 있고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5°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간격으로 큰 눈금이 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F74EDA0-37CF-4396-ADD9-13F744D16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2240" y="3583056"/>
            <a:ext cx="360000" cy="3550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E798354E-0357-4040-9336-724921D2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1" y="3733878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D9C32C76-5C8B-467B-9CBF-AA9DAE75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60059" y="325360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3971" y="325196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6738" y="2074909"/>
            <a:ext cx="40814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2D71DD8-A0A5-46C5-BE5C-16753B82E76A}"/>
              </a:ext>
            </a:extLst>
          </p:cNvPr>
          <p:cNvSpPr/>
          <p:nvPr/>
        </p:nvSpPr>
        <p:spPr bwMode="auto">
          <a:xfrm>
            <a:off x="582568" y="4433564"/>
            <a:ext cx="6149672" cy="3995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까지의 수가 쓰여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FF74EDA0-37CF-4396-ADD9-13F744D16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507" y="4332603"/>
            <a:ext cx="360000" cy="35500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E798354E-0357-4040-9336-724921D2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4" y="4489962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2051720" y="5118242"/>
            <a:ext cx="347938" cy="32223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662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62" y="1312600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749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3" y="16993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080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 안에는 가장 작은 눈금이 몇 개나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8" name="타원 57"/>
          <p:cNvSpPr/>
          <p:nvPr/>
        </p:nvSpPr>
        <p:spPr>
          <a:xfrm>
            <a:off x="5621596" y="5253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/>
          <p:cNvSpPr/>
          <p:nvPr/>
        </p:nvSpPr>
        <p:spPr>
          <a:xfrm>
            <a:off x="2027818" y="5135978"/>
            <a:ext cx="347938" cy="32223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3716B94-E139-4934-B299-91FA28A3E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040" y="1952836"/>
            <a:ext cx="3288764" cy="1732161"/>
          </a:xfrm>
          <a:prstGeom prst="rect">
            <a:avLst/>
          </a:prstGeom>
        </p:spPr>
      </p:pic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D9C32C76-5C8B-467B-9CBF-AA9DAE75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60059" y="325360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3971" y="325196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6738" y="2074909"/>
            <a:ext cx="40814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42D71DD8-A0A5-46C5-BE5C-16753B82E76A}"/>
              </a:ext>
            </a:extLst>
          </p:cNvPr>
          <p:cNvSpPr/>
          <p:nvPr/>
        </p:nvSpPr>
        <p:spPr bwMode="auto">
          <a:xfrm>
            <a:off x="2143521" y="3791272"/>
            <a:ext cx="289967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FF74EDA0-37CF-4396-ADD9-13F744D163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418" y="3599004"/>
            <a:ext cx="360000" cy="355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56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20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157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27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3" y="16993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080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각도기에는 직각이 몇 번 있는 것과 같은가요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8" name="타원 57"/>
          <p:cNvSpPr/>
          <p:nvPr/>
        </p:nvSpPr>
        <p:spPr>
          <a:xfrm>
            <a:off x="5621596" y="5253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/>
          <p:cNvSpPr/>
          <p:nvPr/>
        </p:nvSpPr>
        <p:spPr>
          <a:xfrm>
            <a:off x="2027818" y="5135978"/>
            <a:ext cx="347938" cy="32223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3716B94-E139-4934-B299-91FA28A3E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040" y="1952836"/>
            <a:ext cx="3288764" cy="1732161"/>
          </a:xfrm>
          <a:prstGeom prst="rect">
            <a:avLst/>
          </a:prstGeom>
        </p:spPr>
      </p:pic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D9C32C76-5C8B-467B-9CBF-AA9DAE75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60059" y="325360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3971" y="3251960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6738" y="2074909"/>
            <a:ext cx="40814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375756" y="5211661"/>
            <a:ext cx="2622396" cy="264484"/>
            <a:chOff x="319554" y="1245924"/>
            <a:chExt cx="4202675" cy="423864"/>
          </a:xfrm>
        </p:grpSpPr>
        <p:pic>
          <p:nvPicPr>
            <p:cNvPr id="56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025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29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157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466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8B9496-DB78-43C8-9B65-D9033B665840}"/>
              </a:ext>
            </a:extLst>
          </p:cNvPr>
          <p:cNvSpPr/>
          <p:nvPr/>
        </p:nvSpPr>
        <p:spPr bwMode="auto">
          <a:xfrm>
            <a:off x="1678612" y="3747576"/>
            <a:ext cx="3829492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번 있는 것과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8AC715-345B-4B9D-A502-99CAB49B71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8104" y="35370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4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크기를 잴 때 각도기를 이용합니다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크기를 표현하는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F970862-3CE5-42BA-A81E-EE61D700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823823"/>
            <a:ext cx="4619923" cy="2433269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67DB9E1B-7CE5-4BA9-9203-D9ADC55C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67" y="3834367"/>
            <a:ext cx="1393410" cy="13934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>
            <a:extLst>
              <a:ext uri="{FF2B5EF4-FFF2-40B4-BE49-F238E27FC236}">
                <a16:creationId xmlns="" xmlns:a16="http://schemas.microsoft.com/office/drawing/2014/main" id="{7CA6BEB3-AE94-455C-8916-3664CD5A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61" y="3549267"/>
            <a:ext cx="502632" cy="44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BDB1B776-7A78-43B6-ACF0-65F1A974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025046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697360" y="5078803"/>
            <a:ext cx="1654859" cy="269100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1331640" y="3717032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7423" y="3717032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41484" y="2024844"/>
            <a:ext cx="40814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말풍선: 모서리가 둥근 사각형 2">
            <a:extLst>
              <a:ext uri="{FF2B5EF4-FFF2-40B4-BE49-F238E27FC236}">
                <a16:creationId xmlns="" xmlns:a16="http://schemas.microsoft.com/office/drawing/2014/main" id="{8E013656-74F6-42E5-9792-8EAA5721BE2A}"/>
              </a:ext>
            </a:extLst>
          </p:cNvPr>
          <p:cNvSpPr/>
          <p:nvPr/>
        </p:nvSpPr>
        <p:spPr>
          <a:xfrm>
            <a:off x="1484962" y="4138073"/>
            <a:ext cx="3287860" cy="785997"/>
          </a:xfrm>
          <a:prstGeom prst="wedgeRoundRectCallout">
            <a:avLst>
              <a:gd name="adj1" fmla="val 55691"/>
              <a:gd name="adj2" fmla="val 2652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각도기에서 직각은 작은 눈금 몇 개로 이루어져 있지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EC18342-9D73-4EDD-B5C1-BE3A5C1830C0}"/>
              </a:ext>
            </a:extLst>
          </p:cNvPr>
          <p:cNvSpPr txBox="1"/>
          <p:nvPr/>
        </p:nvSpPr>
        <p:spPr>
          <a:xfrm>
            <a:off x="7120648" y="1566159"/>
            <a:ext cx="1951753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 캐릭터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각도기에서 직각은 작은 눈금 몇 개로 이루어져 있지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761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DC25760-6A94-4CFB-A2B0-840B2A2F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77" y="2421368"/>
            <a:ext cx="4317005" cy="22082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각도를 재는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1989231" y="4176384"/>
            <a:ext cx="1839362" cy="4674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각도기의 중심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238858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669619" y="12698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796136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6354982" y="12687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318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563115" y="17081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각도기의 각 부분의 이름을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027BD6F-F243-485E-912A-107D16D7C903}"/>
              </a:ext>
            </a:extLst>
          </p:cNvPr>
          <p:cNvSpPr/>
          <p:nvPr/>
        </p:nvSpPr>
        <p:spPr bwMode="auto">
          <a:xfrm>
            <a:off x="4211960" y="4149080"/>
            <a:ext cx="1839362" cy="4674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각도기의 밑금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0A5E4BA-E357-4ECA-86B0-A0B0CC395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0648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59C2F5E-45D9-4676-BA52-6C17D82C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0874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4431952" y="118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76372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각도를 재는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각도기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 각도기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674139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229636" y="12664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796136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6354982" y="12687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318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503548" y="17081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꼭짓점과 각도기의 중심을 바르게 맞춘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것에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1362CAF-372A-4A6D-9364-EC044D717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5" y="2600908"/>
            <a:ext cx="6894383" cy="178299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B61B6D90-A0F8-41CD-B583-48C5CE8E0048}"/>
              </a:ext>
            </a:extLst>
          </p:cNvPr>
          <p:cNvSpPr/>
          <p:nvPr/>
        </p:nvSpPr>
        <p:spPr>
          <a:xfrm>
            <a:off x="1301513" y="4074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EE86EE1-01E8-4672-8579-769CE56AF610}"/>
              </a:ext>
            </a:extLst>
          </p:cNvPr>
          <p:cNvSpPr/>
          <p:nvPr/>
        </p:nvSpPr>
        <p:spPr>
          <a:xfrm>
            <a:off x="5415783" y="4156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5">
            <a:extLst>
              <a:ext uri="{FF2B5EF4-FFF2-40B4-BE49-F238E27FC236}">
                <a16:creationId xmlns="" xmlns:a16="http://schemas.microsoft.com/office/drawing/2014/main" id="{903067AD-340E-4A28-BF37-8F384627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0808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B2769DF-09FB-4FA6-9937-FA5DD5AC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0648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2907A37-CD3A-4A4D-826A-FD9179B6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0874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4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50" y="320833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12" y="3293502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26136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\app\resource\contents\lesson02\ops\lesson02\images\mm_41_2_02_04_02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8DE2844-F067-4F08-90F5-54EB450A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7" y="2521113"/>
            <a:ext cx="6655829" cy="180798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각도를 재는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674139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795164" y="127568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238858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6354982" y="12687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318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563115" y="17081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한 변과 각도기의 밑금을 바르게 맞춘 것에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각도기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C072A1A4-F355-4AD0-B55F-816DB151AE6E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ED26BCC8-ECAA-464C-8F07-9583759722C1}"/>
              </a:ext>
            </a:extLst>
          </p:cNvPr>
          <p:cNvSpPr/>
          <p:nvPr/>
        </p:nvSpPr>
        <p:spPr>
          <a:xfrm>
            <a:off x="1301513" y="4074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5415783" y="4156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5">
            <a:extLst>
              <a:ext uri="{FF2B5EF4-FFF2-40B4-BE49-F238E27FC236}">
                <a16:creationId xmlns="" xmlns:a16="http://schemas.microsoft.com/office/drawing/2014/main" id="{52947E18-2574-418B-8C75-666AED5C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15018"/>
            <a:ext cx="351896" cy="34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AA5BFAE-4DF6-4178-A683-E4481EA3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99196DD-DAD9-4277-996C-119E9E30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3F7722F-80DF-47D5-908C-4AA20499E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0648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E2CABA4-D1F2-4077-A327-E5F8C882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0874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12237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\app\resource\contents\lesson02\ops\lesson02\images\mm_41_2_02_04_03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05" y="320833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09" y="3293502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B83C5B7-1A3F-49D3-9260-FB28E99D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2259262"/>
            <a:ext cx="4692756" cy="228143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각도를 재는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674139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6377517" y="127752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238858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5805301" y="12687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318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563115" y="17081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나머지 변과 만나는 각도기의 눈금을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ED26BCC8-ECAA-464C-8F07-9583759722C1}"/>
              </a:ext>
            </a:extLst>
          </p:cNvPr>
          <p:cNvSpPr/>
          <p:nvPr/>
        </p:nvSpPr>
        <p:spPr>
          <a:xfrm>
            <a:off x="5793303" y="29586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EF7D0132-35F0-4889-974B-35CDE915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36" y="3265816"/>
            <a:ext cx="1393410" cy="13934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>
            <a:extLst>
              <a:ext uri="{FF2B5EF4-FFF2-40B4-BE49-F238E27FC236}">
                <a16:creationId xmlns="" xmlns:a16="http://schemas.microsoft.com/office/drawing/2014/main" id="{B7DDF3B9-CCED-44C7-BD38-3C6845B8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3" y="3029471"/>
            <a:ext cx="502632" cy="44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FC04927-0296-4436-9046-D32A7E2B637C}"/>
              </a:ext>
            </a:extLst>
          </p:cNvPr>
          <p:cNvSpPr/>
          <p:nvPr/>
        </p:nvSpPr>
        <p:spPr bwMode="auto">
          <a:xfrm>
            <a:off x="3823396" y="4823500"/>
            <a:ext cx="676636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839A9ABE-DB62-4625-87F2-32FDF3F511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997" y="4725144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B526DF2-0315-424C-8CBB-34DC4ABF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549E7CE-DAAF-4ADA-8000-4B9FF4829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CFD64F5-1F69-422D-A2F2-897F7A19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0648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555A8D3-A945-46C5-A8C8-73CF5DFD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0874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FC04927-0296-4436-9046-D32A7E2B637C}"/>
              </a:ext>
            </a:extLst>
          </p:cNvPr>
          <p:cNvSpPr/>
          <p:nvPr/>
        </p:nvSpPr>
        <p:spPr bwMode="auto">
          <a:xfrm>
            <a:off x="2519772" y="4823500"/>
            <a:ext cx="676636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39A9ABE-DB62-4625-87F2-32FDF3F511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4373" y="4725144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E5E11E7-0BFA-47CE-825B-DFB40E3AB6F3}"/>
              </a:ext>
            </a:extLst>
          </p:cNvPr>
          <p:cNvSpPr txBox="1"/>
          <p:nvPr/>
        </p:nvSpPr>
        <p:spPr>
          <a:xfrm>
            <a:off x="3239852" y="4835740"/>
            <a:ext cx="69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77462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\app\resource\contents\lesson02\ops\lesson02\images\mm_41_2_02_04_04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3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B83C5B7-1A3F-49D3-9260-FB28E99D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2259262"/>
            <a:ext cx="4692756" cy="228143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각도를 재는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674139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6377517" y="127752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238858" y="12698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5805301" y="12687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318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563115" y="17081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나머지 변과 만나는 각도기의 눈금을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이동은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그림을 최대한 가리지 않도록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EF7D0132-35F0-4889-974B-35CDE915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36" y="3265816"/>
            <a:ext cx="1393410" cy="13934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FC04927-0296-4436-9046-D32A7E2B637C}"/>
              </a:ext>
            </a:extLst>
          </p:cNvPr>
          <p:cNvSpPr/>
          <p:nvPr/>
        </p:nvSpPr>
        <p:spPr bwMode="auto">
          <a:xfrm>
            <a:off x="3823396" y="4823500"/>
            <a:ext cx="676636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839A9ABE-DB62-4625-87F2-32FDF3F51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997" y="4725144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C09E519-F81A-4280-8DB6-FB0156D9CCC8}"/>
              </a:ext>
            </a:extLst>
          </p:cNvPr>
          <p:cNvSpPr txBox="1"/>
          <p:nvPr/>
        </p:nvSpPr>
        <p:spPr>
          <a:xfrm>
            <a:off x="7120648" y="2240868"/>
            <a:ext cx="1951753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5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것을</a:t>
            </a:r>
            <a:endParaRPr lang="en-US" altLang="ko-KR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읽어야 할까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B526DF2-0315-424C-8CBB-34DC4ABF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549E7CE-DAAF-4ADA-8000-4B9FF4829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CFD64F5-1F69-422D-A2F2-897F7A19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20648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555A8D3-A945-46C5-A8C8-73CF5DFD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20874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FC04927-0296-4436-9046-D32A7E2B637C}"/>
              </a:ext>
            </a:extLst>
          </p:cNvPr>
          <p:cNvSpPr/>
          <p:nvPr/>
        </p:nvSpPr>
        <p:spPr bwMode="auto">
          <a:xfrm>
            <a:off x="2519772" y="4823500"/>
            <a:ext cx="676636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39A9ABE-DB62-4625-87F2-32FDF3F51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373" y="4725144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E5E11E7-0BFA-47CE-825B-DFB40E3AB6F3}"/>
              </a:ext>
            </a:extLst>
          </p:cNvPr>
          <p:cNvSpPr txBox="1"/>
          <p:nvPr/>
        </p:nvSpPr>
        <p:spPr>
          <a:xfrm>
            <a:off x="3239852" y="4835740"/>
            <a:ext cx="69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말풍선: 모서리가 둥근 사각형 26">
            <a:extLst>
              <a:ext uri="{FF2B5EF4-FFF2-40B4-BE49-F238E27FC236}">
                <a16:creationId xmlns="" xmlns:a16="http://schemas.microsoft.com/office/drawing/2014/main" id="{CABB9999-5EC4-47B2-83F1-95FF26911054}"/>
              </a:ext>
            </a:extLst>
          </p:cNvPr>
          <p:cNvSpPr/>
          <p:nvPr/>
        </p:nvSpPr>
        <p:spPr>
          <a:xfrm>
            <a:off x="4629342" y="2078685"/>
            <a:ext cx="2269449" cy="950786"/>
          </a:xfrm>
          <a:prstGeom prst="wedgeRoundRectCallout">
            <a:avLst>
              <a:gd name="adj1" fmla="val -3987"/>
              <a:gd name="adj2" fmla="val 7939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읽어야 할까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ED26BCC8-ECAA-464C-8F07-9583759722C1}"/>
              </a:ext>
            </a:extLst>
          </p:cNvPr>
          <p:cNvSpPr/>
          <p:nvPr/>
        </p:nvSpPr>
        <p:spPr>
          <a:xfrm>
            <a:off x="5793303" y="29586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3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2680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창문이 열린 정도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창문이 열린 정도를 어떻게 말할 수 있는지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각도기로 각의 크기를 표현하는 방법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각도기로 각도를 재는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각도기를 이용하여 각도 재어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5052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부채에서 볼 수 있는 다양한 각도 재어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suh_p_0401_02_0003_204_1.html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042666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각도기를 이용하여 다양한 각도 재어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각을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6E5F06F-8FF0-43C3-8BEE-6609F85B99D7}"/>
              </a:ext>
            </a:extLst>
          </p:cNvPr>
          <p:cNvSpPr/>
          <p:nvPr/>
        </p:nvSpPr>
        <p:spPr bwMode="auto">
          <a:xfrm>
            <a:off x="1345206" y="4256839"/>
            <a:ext cx="615767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832" y="4099943"/>
            <a:ext cx="360000" cy="35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33524D2-41CB-4E92-82B1-E20F4048F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93" y="2110880"/>
            <a:ext cx="6515260" cy="18149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77D108E-2D1B-41CB-AA0C-4B581CC457D9}"/>
              </a:ext>
            </a:extLst>
          </p:cNvPr>
          <p:cNvSpPr/>
          <p:nvPr/>
        </p:nvSpPr>
        <p:spPr bwMode="auto">
          <a:xfrm>
            <a:off x="5020754" y="4256839"/>
            <a:ext cx="615767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B9CCC920-16FC-40A3-A045-BFF8B8426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380" y="4099943"/>
            <a:ext cx="360000" cy="35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70992A-8B29-4633-B168-E0AE0F1F8323}"/>
              </a:ext>
            </a:extLst>
          </p:cNvPr>
          <p:cNvSpPr txBox="1"/>
          <p:nvPr/>
        </p:nvSpPr>
        <p:spPr>
          <a:xfrm>
            <a:off x="1979752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AC97D3C-EB51-4C20-BF0F-7B5BE9F19FED}"/>
              </a:ext>
            </a:extLst>
          </p:cNvPr>
          <p:cNvSpPr txBox="1"/>
          <p:nvPr/>
        </p:nvSpPr>
        <p:spPr>
          <a:xfrm>
            <a:off x="5616156" y="426462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86F279A1-FAE7-4A62-98A7-62335E8B1535}"/>
              </a:ext>
            </a:extLst>
          </p:cNvPr>
          <p:cNvSpPr/>
          <p:nvPr/>
        </p:nvSpPr>
        <p:spPr>
          <a:xfrm>
            <a:off x="1664435" y="5074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3676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99" y="101199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4175956" y="1016732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1979712" y="5211661"/>
            <a:ext cx="3168352" cy="264484"/>
            <a:chOff x="319554" y="1245924"/>
            <a:chExt cx="5077629" cy="423864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083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479" y="1331731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99" y="101199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4175956" y="1016732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각을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app\resource\contents\lesson02\ops\lesson02\mm_41_2_02_05_02.html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6E5F06F-8FF0-43C3-8BEE-6609F85B99D7}"/>
              </a:ext>
            </a:extLst>
          </p:cNvPr>
          <p:cNvSpPr/>
          <p:nvPr/>
        </p:nvSpPr>
        <p:spPr bwMode="auto">
          <a:xfrm>
            <a:off x="3293057" y="4228770"/>
            <a:ext cx="677344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057" y="4051270"/>
            <a:ext cx="360000" cy="35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70992A-8B29-4633-B168-E0AE0F1F8323}"/>
              </a:ext>
            </a:extLst>
          </p:cNvPr>
          <p:cNvSpPr txBox="1"/>
          <p:nvPr/>
        </p:nvSpPr>
        <p:spPr>
          <a:xfrm>
            <a:off x="3923928" y="423655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4156A59-E55F-4111-9693-F8D2D128F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378" y="1955725"/>
            <a:ext cx="2174806" cy="2100833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DD5B470-D5B2-4BDD-994E-3FEC1F7A1A8A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90682C1D-9549-4410-99D6-541C1CF6FCB6}"/>
              </a:ext>
            </a:extLst>
          </p:cNvPr>
          <p:cNvSpPr/>
          <p:nvPr/>
        </p:nvSpPr>
        <p:spPr>
          <a:xfrm>
            <a:off x="4645059" y="1774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3202094-9441-4384-B5BF-06AD474D6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666" y="1778480"/>
            <a:ext cx="1807309" cy="786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EC3D33B-12CC-456D-A8D6-8DB758A89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910" y="3038260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85926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\app\resource\contents\lesson02\ops\lesson02\images\mm_41_2_02_05_02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1979712" y="5211661"/>
            <a:ext cx="3168352" cy="264484"/>
            <a:chOff x="319554" y="1245924"/>
            <a:chExt cx="5077629" cy="423864"/>
          </a:xfrm>
        </p:grpSpPr>
        <p:pic>
          <p:nvPicPr>
            <p:cNvPr id="37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715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62" y="1312600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083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479" y="1331731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101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99" y="101199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4175956" y="1016732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각을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6E5F06F-8FF0-43C3-8BEE-6609F85B99D7}"/>
              </a:ext>
            </a:extLst>
          </p:cNvPr>
          <p:cNvSpPr/>
          <p:nvPr/>
        </p:nvSpPr>
        <p:spPr bwMode="auto">
          <a:xfrm>
            <a:off x="3323846" y="4228770"/>
            <a:ext cx="615767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472" y="4071874"/>
            <a:ext cx="360000" cy="35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70992A-8B29-4633-B168-E0AE0F1F8323}"/>
              </a:ext>
            </a:extLst>
          </p:cNvPr>
          <p:cNvSpPr txBox="1"/>
          <p:nvPr/>
        </p:nvSpPr>
        <p:spPr>
          <a:xfrm>
            <a:off x="3923928" y="423655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DD5B470-D5B2-4BDD-994E-3FEC1F7A1A8A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90682C1D-9549-4410-99D6-541C1CF6FCB6}"/>
              </a:ext>
            </a:extLst>
          </p:cNvPr>
          <p:cNvSpPr/>
          <p:nvPr/>
        </p:nvSpPr>
        <p:spPr>
          <a:xfrm>
            <a:off x="4645059" y="173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3202094-9441-4384-B5BF-06AD474D6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666" y="1742476"/>
            <a:ext cx="1807309" cy="786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3563DF-6B70-4925-8C4F-29C116E24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813" y="2152976"/>
            <a:ext cx="2527230" cy="1892844"/>
          </a:xfrm>
          <a:prstGeom prst="rect">
            <a:avLst/>
          </a:prstGeom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app\resource\contents\lesson02\ops\lesson02\mm_41_2_02_05_03.html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5EC3D33B-12CC-456D-A8D6-8DB758A89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910" y="3038260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66409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\app\resource\contents\lesson02\ops\lesson02\images\mm_41_2_02_05_03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1979712" y="5211661"/>
            <a:ext cx="3168352" cy="264484"/>
            <a:chOff x="319554" y="1245924"/>
            <a:chExt cx="5077629" cy="423864"/>
          </a:xfrm>
        </p:grpSpPr>
        <p:pic>
          <p:nvPicPr>
            <p:cNvPr id="47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20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62" y="1312600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083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662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525" y="1331734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479" y="1331731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864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99" y="101199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4175956" y="1016732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각을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6E5F06F-8FF0-43C3-8BEE-6609F85B99D7}"/>
              </a:ext>
            </a:extLst>
          </p:cNvPr>
          <p:cNvSpPr/>
          <p:nvPr/>
        </p:nvSpPr>
        <p:spPr bwMode="auto">
          <a:xfrm>
            <a:off x="3323846" y="4228770"/>
            <a:ext cx="615767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472" y="4071874"/>
            <a:ext cx="360000" cy="35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70992A-8B29-4633-B168-E0AE0F1F8323}"/>
              </a:ext>
            </a:extLst>
          </p:cNvPr>
          <p:cNvSpPr txBox="1"/>
          <p:nvPr/>
        </p:nvSpPr>
        <p:spPr>
          <a:xfrm>
            <a:off x="3923928" y="423655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DD5B470-D5B2-4BDD-994E-3FEC1F7A1A8A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90682C1D-9549-4410-99D6-541C1CF6FCB6}"/>
              </a:ext>
            </a:extLst>
          </p:cNvPr>
          <p:cNvSpPr/>
          <p:nvPr/>
        </p:nvSpPr>
        <p:spPr>
          <a:xfrm>
            <a:off x="4645059" y="18108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3202094-9441-4384-B5BF-06AD474D6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666" y="1814484"/>
            <a:ext cx="1807309" cy="786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E97B22F-83F2-40E6-9F1D-3094DD7F8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474" y="2211046"/>
            <a:ext cx="3109928" cy="1852519"/>
          </a:xfrm>
          <a:prstGeom prst="rect">
            <a:avLst/>
          </a:prstGeom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app\resource\contents\lesson02\ops\lesson02\mm_41_2_02_05_04.html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5EC3D33B-12CC-456D-A8D6-8DB758A89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910" y="3038260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4007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\app\resource\contents\lesson02\ops\lesson02\images\mm_41_2_02_05_04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1979712" y="5211661"/>
            <a:ext cx="3168352" cy="264484"/>
            <a:chOff x="319554" y="1245924"/>
            <a:chExt cx="5077629" cy="423864"/>
          </a:xfrm>
        </p:grpSpPr>
        <p:pic>
          <p:nvPicPr>
            <p:cNvPr id="49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025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62" y="1312600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083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662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167" y="1315435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479" y="1331731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745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5559FFF-F48A-4F0C-9866-F5D37873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46" y="1946120"/>
            <a:ext cx="2642280" cy="21802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99" y="101199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4175956" y="1016732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각을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6E5F06F-8FF0-43C3-8BEE-6609F85B99D7}"/>
              </a:ext>
            </a:extLst>
          </p:cNvPr>
          <p:cNvSpPr/>
          <p:nvPr/>
        </p:nvSpPr>
        <p:spPr bwMode="auto">
          <a:xfrm>
            <a:off x="3323846" y="4228770"/>
            <a:ext cx="615767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8472" y="4071874"/>
            <a:ext cx="360000" cy="35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70992A-8B29-4633-B168-E0AE0F1F8323}"/>
              </a:ext>
            </a:extLst>
          </p:cNvPr>
          <p:cNvSpPr txBox="1"/>
          <p:nvPr/>
        </p:nvSpPr>
        <p:spPr>
          <a:xfrm>
            <a:off x="3959932" y="423655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DD5B470-D5B2-4BDD-994E-3FEC1F7A1A8A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90682C1D-9549-4410-99D6-541C1CF6FCB6}"/>
              </a:ext>
            </a:extLst>
          </p:cNvPr>
          <p:cNvSpPr/>
          <p:nvPr/>
        </p:nvSpPr>
        <p:spPr>
          <a:xfrm>
            <a:off x="4645059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3202094-9441-4384-B5BF-06AD474D6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666" y="1740427"/>
            <a:ext cx="1807309" cy="786424"/>
          </a:xfrm>
          <a:prstGeom prst="rect">
            <a:avLst/>
          </a:prstGeom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app\resource\contents\lesson02\ops\lesson02\mm_41_2_02_05_05.html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5EC3D33B-12CC-456D-A8D6-8DB758A89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910" y="3038260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27184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\app\resource\contents\lesson02\ops\lesson02\images\mm_41_2_02_05_05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1979712" y="5211661"/>
            <a:ext cx="3168352" cy="264484"/>
            <a:chOff x="319554" y="1245924"/>
            <a:chExt cx="5077629" cy="423864"/>
          </a:xfrm>
        </p:grpSpPr>
        <p:pic>
          <p:nvPicPr>
            <p:cNvPr id="46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530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62" y="1312600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083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662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167" y="1315435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846" y="1304562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589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5470"/>
            <a:ext cx="6918956" cy="733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부채에서 볼 수 있는 각도를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탭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디자인 수정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탭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3210504" y="4459593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815" y="4269270"/>
            <a:ext cx="360000" cy="355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2120269" y="50443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A318858-7F4E-4839-A22F-4718BDC54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7" y="2131585"/>
            <a:ext cx="6709891" cy="19898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1D246F7-4D0E-449C-A09F-06E153679C37}"/>
              </a:ext>
            </a:extLst>
          </p:cNvPr>
          <p:cNvSpPr txBox="1"/>
          <p:nvPr/>
        </p:nvSpPr>
        <p:spPr>
          <a:xfrm>
            <a:off x="3959972" y="4471259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38779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10" y="312653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2478110" y="3573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439928" y="5211661"/>
            <a:ext cx="2169723" cy="264484"/>
            <a:chOff x="319554" y="1245924"/>
            <a:chExt cx="3477220" cy="423864"/>
          </a:xfrm>
        </p:grpSpPr>
        <p:pic>
          <p:nvPicPr>
            <p:cNvPr id="36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674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616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79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C4B212-A03E-4DF0-900B-D69CA76DC1D9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부채에서 볼 수 있는 각도를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C6B461-9114-4B44-A56B-72035E25B88C}"/>
              </a:ext>
            </a:extLst>
          </p:cNvPr>
          <p:cNvSpPr/>
          <p:nvPr/>
        </p:nvSpPr>
        <p:spPr bwMode="auto">
          <a:xfrm>
            <a:off x="3210504" y="4459593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60BD6F12-41D8-4E8C-B921-275CB4661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815" y="4269270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B5EC935-8123-4322-A084-2E8A79EF7D7B}"/>
              </a:ext>
            </a:extLst>
          </p:cNvPr>
          <p:cNvSpPr txBox="1"/>
          <p:nvPr/>
        </p:nvSpPr>
        <p:spPr>
          <a:xfrm>
            <a:off x="3959932" y="4471259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F3570CF-D5FF-4A1F-9F78-5A7139857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" y="1904425"/>
            <a:ext cx="6743700" cy="2247900"/>
          </a:xfrm>
          <a:prstGeom prst="rect">
            <a:avLst/>
          </a:prstGeom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AE3BA104-AF01-4B62-83BD-8EDDCCAE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10" y="29249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1150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439928" y="5211661"/>
            <a:ext cx="2169723" cy="264484"/>
            <a:chOff x="319554" y="1245924"/>
            <a:chExt cx="3477220" cy="423864"/>
          </a:xfrm>
        </p:grpSpPr>
        <p:pic>
          <p:nvPicPr>
            <p:cNvPr id="30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276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5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674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721" y="1315439"/>
              <a:ext cx="800101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39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C072A1A4-F355-4AD0-B55F-816DB151AE6E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7FC9E2A-A534-4AE6-8071-330DB7B2E70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부채에서 볼 수 있는 각도를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DE3B8E2-E138-42B0-9611-C3B64CEB2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77" y="2063329"/>
            <a:ext cx="6503826" cy="178778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BDFC6EB9-FFEE-4DA8-BEB4-EF0A505637BF}"/>
              </a:ext>
            </a:extLst>
          </p:cNvPr>
          <p:cNvSpPr/>
          <p:nvPr/>
        </p:nvSpPr>
        <p:spPr bwMode="auto">
          <a:xfrm>
            <a:off x="3210504" y="4459593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A27ACA16-AD34-4D71-8F16-B453C5B8F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815" y="4269270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FA94D90-E7C0-4CC6-96E4-BB1AC72395DE}"/>
              </a:ext>
            </a:extLst>
          </p:cNvPr>
          <p:cNvSpPr txBox="1"/>
          <p:nvPr/>
        </p:nvSpPr>
        <p:spPr>
          <a:xfrm>
            <a:off x="3959932" y="4471259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9A81F07C-7850-425C-9227-DAEC8337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1">
            <a:extLst>
              <a:ext uri="{FF2B5EF4-FFF2-40B4-BE49-F238E27FC236}">
                <a16:creationId xmlns="" xmlns:a16="http://schemas.microsoft.com/office/drawing/2014/main" id="{78E24708-9DC1-423D-A54A-18DAF765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69610"/>
            <a:ext cx="1315434" cy="41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ED91682-1319-4AC7-A0EF-AC228B9AFDCD}"/>
              </a:ext>
            </a:extLst>
          </p:cNvPr>
          <p:cNvSpPr/>
          <p:nvPr/>
        </p:nvSpPr>
        <p:spPr>
          <a:xfrm>
            <a:off x="24577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1330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96" y="289913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439928" y="5211661"/>
            <a:ext cx="2169723" cy="264484"/>
            <a:chOff x="319554" y="1245924"/>
            <a:chExt cx="3477220" cy="423864"/>
          </a:xfrm>
        </p:grpSpPr>
        <p:pic>
          <p:nvPicPr>
            <p:cNvPr id="36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026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5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674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221" y="1315439"/>
              <a:ext cx="800101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7715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657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5621596" y="5253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D9C32C76-5C8B-467B-9CBF-AA9DAE75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79304AF-D566-4C88-94D0-51F0DD816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69" y="1807619"/>
            <a:ext cx="6469000" cy="179862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F66C924-A606-4087-A16A-353AB7F0D93D}"/>
              </a:ext>
            </a:extLst>
          </p:cNvPr>
          <p:cNvSpPr/>
          <p:nvPr/>
        </p:nvSpPr>
        <p:spPr bwMode="auto">
          <a:xfrm>
            <a:off x="912826" y="3867092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D6776F2-6CEB-4FC1-83D2-4D776075F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644" y="3676769"/>
            <a:ext cx="360000" cy="355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BDBF941-F40D-4203-88B3-68125C7D213A}"/>
              </a:ext>
            </a:extLst>
          </p:cNvPr>
          <p:cNvSpPr txBox="1"/>
          <p:nvPr/>
        </p:nvSpPr>
        <p:spPr>
          <a:xfrm>
            <a:off x="1655676" y="387875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BBF8B2-0DF5-4B36-A59D-BE2F365AD101}"/>
              </a:ext>
            </a:extLst>
          </p:cNvPr>
          <p:cNvSpPr/>
          <p:nvPr/>
        </p:nvSpPr>
        <p:spPr bwMode="auto">
          <a:xfrm>
            <a:off x="3221599" y="3867092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75D7C49D-C539-403F-8F8B-7B22A8848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417" y="3676769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69CD7B2-1D06-49E1-A0D4-D5711FC44162}"/>
              </a:ext>
            </a:extLst>
          </p:cNvPr>
          <p:cNvSpPr txBox="1"/>
          <p:nvPr/>
        </p:nvSpPr>
        <p:spPr>
          <a:xfrm>
            <a:off x="3964449" y="387875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717719A-8E9D-465A-8C28-407357240071}"/>
              </a:ext>
            </a:extLst>
          </p:cNvPr>
          <p:cNvSpPr/>
          <p:nvPr/>
        </p:nvSpPr>
        <p:spPr bwMode="auto">
          <a:xfrm>
            <a:off x="5530372" y="3867092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D316F03-407A-4D84-A66C-FA69770AE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190" y="3676769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AFB8B04-B130-4600-A63A-D51F746CE742}"/>
              </a:ext>
            </a:extLst>
          </p:cNvPr>
          <p:cNvSpPr txBox="1"/>
          <p:nvPr/>
        </p:nvSpPr>
        <p:spPr>
          <a:xfrm>
            <a:off x="6273222" y="387875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22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0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주변에서 볼 수 있는 물건의 각도를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95218"/>
              </p:ext>
            </p:extLst>
          </p:nvPr>
        </p:nvGraphicFramePr>
        <p:xfrm>
          <a:off x="7045207" y="82629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/>
          <p:cNvSpPr/>
          <p:nvPr/>
        </p:nvSpPr>
        <p:spPr>
          <a:xfrm>
            <a:off x="2339836" y="5053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123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66B66764-229E-4C63-8347-5BF1C6BB0E44}"/>
              </a:ext>
            </a:extLst>
          </p:cNvPr>
          <p:cNvSpPr/>
          <p:nvPr/>
        </p:nvSpPr>
        <p:spPr>
          <a:xfrm>
            <a:off x="5681358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120C3BC-C04C-45C1-9362-1EC61C1A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878" y="2089251"/>
            <a:ext cx="4102644" cy="223946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2141BD3-69B3-4B69-8BC0-41A3F37189AE}"/>
              </a:ext>
            </a:extLst>
          </p:cNvPr>
          <p:cNvSpPr/>
          <p:nvPr/>
        </p:nvSpPr>
        <p:spPr bwMode="auto">
          <a:xfrm>
            <a:off x="3172913" y="4459593"/>
            <a:ext cx="826997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49F3E4F-3F5F-4C5F-B0DB-AD290698C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815" y="4269270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66A9B48-B8DE-4E28-A776-BB67E87BD129}"/>
              </a:ext>
            </a:extLst>
          </p:cNvPr>
          <p:cNvSpPr txBox="1"/>
          <p:nvPr/>
        </p:nvSpPr>
        <p:spPr>
          <a:xfrm>
            <a:off x="3995936" y="4471259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DF14171A-40C6-4871-87A0-9EAB86F9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app\resource\contents\lesson02\ops\lesson02\mm_41_2_02_07_01.html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7749A831-CC08-4784-812C-AE7E5C550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893" y="1862649"/>
            <a:ext cx="1499619" cy="6525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8A31E0A7-2088-41DB-BDE8-43F54BE11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846" y="3709207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7C9477A-D007-4A12-B3DB-536A6488F7DE}"/>
              </a:ext>
            </a:extLst>
          </p:cNvPr>
          <p:cNvSpPr/>
          <p:nvPr/>
        </p:nvSpPr>
        <p:spPr>
          <a:xfrm>
            <a:off x="4938130" y="1881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0" y="14017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658237" y="1406444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673452" y="5154979"/>
            <a:ext cx="1601495" cy="264484"/>
            <a:chOff x="319554" y="1245924"/>
            <a:chExt cx="2566572" cy="423864"/>
          </a:xfrm>
        </p:grpSpPr>
        <p:pic>
          <p:nvPicPr>
            <p:cNvPr id="39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5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926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02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DFC009A-E962-4838-BE40-5777DC9E7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8" r="4602"/>
          <a:stretch/>
        </p:blipFill>
        <p:spPr>
          <a:xfrm>
            <a:off x="71599" y="977621"/>
            <a:ext cx="6912669" cy="467082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3615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599" y="924569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창문이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 정도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5312" y="894492"/>
            <a:ext cx="6918956" cy="850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0" y="14017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658237" y="1406444"/>
            <a:ext cx="92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571" y="4270346"/>
            <a:ext cx="18859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  ,   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주변에서 볼 수 있는 물건의 각도를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/>
          <p:cNvSpPr/>
          <p:nvPr/>
        </p:nvSpPr>
        <p:spPr>
          <a:xfrm>
            <a:off x="4886358" y="1751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574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0873491-44A3-4A93-AF2F-D0B05587598D}"/>
              </a:ext>
            </a:extLst>
          </p:cNvPr>
          <p:cNvSpPr/>
          <p:nvPr/>
        </p:nvSpPr>
        <p:spPr bwMode="auto">
          <a:xfrm>
            <a:off x="3210503" y="4459593"/>
            <a:ext cx="751816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DD7E5C8-EF8A-4B82-A2CC-C548CC685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815" y="4269270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8417635-AA79-4794-8039-9B9199AC8738}"/>
              </a:ext>
            </a:extLst>
          </p:cNvPr>
          <p:cNvSpPr txBox="1"/>
          <p:nvPr/>
        </p:nvSpPr>
        <p:spPr>
          <a:xfrm>
            <a:off x="3959972" y="447311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8BD3C7D8-3784-4064-99B5-A849716D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36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app\resource\contents\lesson02\ops\lesson02\mm_41_2_02_07_02.html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6BC331DA-657D-400B-9E0A-E31490927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284" y="1804450"/>
            <a:ext cx="1499619" cy="6525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72D99B91-4748-431D-BA51-F93667C80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3491" y="3424398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5E813E8-2E53-4BA9-8A33-42C70FF03D48}"/>
              </a:ext>
            </a:extLst>
          </p:cNvPr>
          <p:cNvSpPr/>
          <p:nvPr/>
        </p:nvSpPr>
        <p:spPr>
          <a:xfrm>
            <a:off x="5724303" y="503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A1F8B25-5747-4C1D-B0BC-CCDCF5D397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7958" y="2070059"/>
            <a:ext cx="2862263" cy="212407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4DA730B-0F4F-424A-B65C-8382FE36933C}"/>
              </a:ext>
            </a:extLst>
          </p:cNvPr>
          <p:cNvGrpSpPr/>
          <p:nvPr/>
        </p:nvGrpSpPr>
        <p:grpSpPr>
          <a:xfrm>
            <a:off x="2673452" y="5154979"/>
            <a:ext cx="1601495" cy="264484"/>
            <a:chOff x="319554" y="1245924"/>
            <a:chExt cx="2566572" cy="423864"/>
          </a:xfrm>
        </p:grpSpPr>
        <p:pic>
          <p:nvPicPr>
            <p:cNvPr id="44" name="Picture 11">
              <a:extLst>
                <a:ext uri="{FF2B5EF4-FFF2-40B4-BE49-F238E27FC236}">
                  <a16:creationId xmlns="" xmlns:a16="http://schemas.microsoft.com/office/drawing/2014/main" id="{E8B167C1-E282-497B-A8C9-BB3DEAFD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E4495468-F4EE-48A7-86D7-4765CE1F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931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5A1F087E-B634-4A0F-BE8E-A42CF231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75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="" xmlns:a16="http://schemas.microsoft.com/office/drawing/2014/main" id="{E1993684-EED6-4ABB-A44A-F56C1FF3D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02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702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DC4A4F-6E6D-436F-95B4-5AC826045694}"/>
              </a:ext>
            </a:extLst>
          </p:cNvPr>
          <p:cNvSpPr txBox="1"/>
          <p:nvPr/>
        </p:nvSpPr>
        <p:spPr>
          <a:xfrm>
            <a:off x="444783" y="3592317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직각의 크기는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https://cdata2.tsherpa.co.kr/tsherpa/MultiMedia/Flash/2020/curri/index.html?flashxmlnum=yein820&amp;classa=A8-C1-41-MM-MM-04-03-03-0-0-0-0&amp;classno=MM_41_04/suh_0401_02_0003/suh_0401_02_0003_301_1.html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각도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405" y="2399861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크기를   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783" y="2887297"/>
            <a:ext cx="66088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직각을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 하나를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라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502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FA8956E9-C930-41CD-A3EB-5657030A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0358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F5A41262-5AF0-4361-923F-107DC41C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6510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19E067-A3A4-409B-9D8B-E875131FF5C6}"/>
              </a:ext>
            </a:extLst>
          </p:cNvPr>
          <p:cNvSpPr/>
          <p:nvPr/>
        </p:nvSpPr>
        <p:spPr bwMode="auto">
          <a:xfrm>
            <a:off x="2051607" y="3584626"/>
            <a:ext cx="7218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BE97CAAE-91D1-4855-A6E5-EB1AC03C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212" y="3422311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0F4D15F-DD83-481A-9586-E6A6B8415F63}"/>
              </a:ext>
            </a:extLst>
          </p:cNvPr>
          <p:cNvSpPr/>
          <p:nvPr/>
        </p:nvSpPr>
        <p:spPr bwMode="auto">
          <a:xfrm>
            <a:off x="1927942" y="2371540"/>
            <a:ext cx="91586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7AD03DC9-ED82-4BE7-9FC3-591E0B54E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234" y="2203088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3860EF1-FA34-4729-9379-6EF7364137AE}"/>
              </a:ext>
            </a:extLst>
          </p:cNvPr>
          <p:cNvSpPr/>
          <p:nvPr/>
        </p:nvSpPr>
        <p:spPr bwMode="auto">
          <a:xfrm>
            <a:off x="4604856" y="2883850"/>
            <a:ext cx="615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3BA4049-FFAF-4CA7-96A6-4A60DE39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498" y="2678438"/>
            <a:ext cx="360000" cy="3550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2853837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8521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17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021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\app\resource\contents\lesson02\ops\lesson02\images\mm_41_2_02_08_02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AF72DD6-26DE-4E19-8030-9801CDC1D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2" y="2409041"/>
            <a:ext cx="6459870" cy="1725582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C6CA3E9-6233-47A5-BED1-481249A6BAD0}"/>
              </a:ext>
            </a:extLst>
          </p:cNvPr>
          <p:cNvSpPr/>
          <p:nvPr/>
        </p:nvSpPr>
        <p:spPr bwMode="auto">
          <a:xfrm>
            <a:off x="1557653" y="4235210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42077116-D1FD-4959-8C76-DA293062F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964" y="4044887"/>
            <a:ext cx="360000" cy="355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FA96A22-28B3-44F7-B2CA-EFE01199F441}"/>
              </a:ext>
            </a:extLst>
          </p:cNvPr>
          <p:cNvSpPr txBox="1"/>
          <p:nvPr/>
        </p:nvSpPr>
        <p:spPr>
          <a:xfrm>
            <a:off x="2303748" y="424687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910C49A-2B5F-46ED-A30C-76872BCD9116}"/>
              </a:ext>
            </a:extLst>
          </p:cNvPr>
          <p:cNvSpPr/>
          <p:nvPr/>
        </p:nvSpPr>
        <p:spPr bwMode="auto">
          <a:xfrm>
            <a:off x="4729953" y="4272342"/>
            <a:ext cx="751815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B6CC6CE8-2603-4779-A6D0-5FC682F85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264" y="4082019"/>
            <a:ext cx="360000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72853B9-9A70-4F92-9CBE-5DAAF5EEAF90}"/>
              </a:ext>
            </a:extLst>
          </p:cNvPr>
          <p:cNvSpPr txBox="1"/>
          <p:nvPr/>
        </p:nvSpPr>
        <p:spPr>
          <a:xfrm>
            <a:off x="5476048" y="428400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832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\app\resource\contents\lesson02\ops\lesson02\images\mm_41_2_02_08_03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92E6C32-A10A-449F-B3AE-EC669C8D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38" y="2323004"/>
            <a:ext cx="6376662" cy="17295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app\resource\contents\lesson02\ops\lesson02\mm_41_2_02_08_03.html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CF7AC36-79D6-4827-9B2C-F4105C0F6566}"/>
              </a:ext>
            </a:extLst>
          </p:cNvPr>
          <p:cNvSpPr/>
          <p:nvPr/>
        </p:nvSpPr>
        <p:spPr bwMode="auto">
          <a:xfrm>
            <a:off x="1328157" y="4235210"/>
            <a:ext cx="1210807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598C20F4-39A9-48EC-85E4-FE70AED96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964" y="4044887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0158ACF-ACB7-413D-AA24-9F0CE4FC0FBB}"/>
              </a:ext>
            </a:extLst>
          </p:cNvPr>
          <p:cNvSpPr txBox="1"/>
          <p:nvPr/>
        </p:nvSpPr>
        <p:spPr>
          <a:xfrm>
            <a:off x="2559149" y="424687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1A5145C-79E4-4C79-A850-07DA226EF7E3}"/>
              </a:ext>
            </a:extLst>
          </p:cNvPr>
          <p:cNvSpPr/>
          <p:nvPr/>
        </p:nvSpPr>
        <p:spPr bwMode="auto">
          <a:xfrm>
            <a:off x="4500457" y="4272342"/>
            <a:ext cx="1210807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89DE9E47-39FD-4F0C-9FA5-68B0F6AEA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264" y="4082019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822A658-729F-4BC3-ADA2-8882BCEDA529}"/>
              </a:ext>
            </a:extLst>
          </p:cNvPr>
          <p:cNvSpPr txBox="1"/>
          <p:nvPr/>
        </p:nvSpPr>
        <p:spPr>
          <a:xfrm>
            <a:off x="5731449" y="428400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CE302E9-5831-48CA-BDE6-E5B120C36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346" y="1614607"/>
            <a:ext cx="1867843" cy="779494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7CB22BAF-410D-47B1-88FF-52007E137F76}"/>
              </a:ext>
            </a:extLst>
          </p:cNvPr>
          <p:cNvSpPr/>
          <p:nvPr/>
        </p:nvSpPr>
        <p:spPr>
          <a:xfrm>
            <a:off x="4855779" y="1452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2DCD0978-3E1B-49DF-9D4C-36E5807FA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371" y="4506091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도형의 각도를 재어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EDF98A0-D9CA-4B83-B35E-1D5C0D277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26" y="2595737"/>
            <a:ext cx="6255724" cy="205739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BB70256-A2A5-4BB7-9F85-7EB39616D738}"/>
              </a:ext>
            </a:extLst>
          </p:cNvPr>
          <p:cNvSpPr/>
          <p:nvPr/>
        </p:nvSpPr>
        <p:spPr bwMode="auto">
          <a:xfrm>
            <a:off x="2394482" y="2920140"/>
            <a:ext cx="593342" cy="47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A6D1E70-2DD9-4D95-84ED-807FB8B679CB}"/>
              </a:ext>
            </a:extLst>
          </p:cNvPr>
          <p:cNvSpPr/>
          <p:nvPr/>
        </p:nvSpPr>
        <p:spPr bwMode="auto">
          <a:xfrm>
            <a:off x="5112060" y="3700769"/>
            <a:ext cx="632674" cy="467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7498A892-32DE-4F5C-BCF1-6870EC97D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032" y="1992032"/>
            <a:ext cx="1867843" cy="779494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1FFFDA4F-89E5-4EE2-90F1-5FEDB30478D3}"/>
              </a:ext>
            </a:extLst>
          </p:cNvPr>
          <p:cNvSpPr/>
          <p:nvPr/>
        </p:nvSpPr>
        <p:spPr>
          <a:xfrm>
            <a:off x="4723387" y="1944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app\resource\contents\lesson02\ops\lesson02\mm_41_2_02_08_04.html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B4407F71-F375-4C20-BD34-CD5F9021D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5539" y="4378439"/>
            <a:ext cx="3122069" cy="1425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8417635-AA79-4794-8039-9B9199AC8738}"/>
              </a:ext>
            </a:extLst>
          </p:cNvPr>
          <p:cNvSpPr txBox="1"/>
          <p:nvPr/>
        </p:nvSpPr>
        <p:spPr>
          <a:xfrm>
            <a:off x="3001858" y="2960948"/>
            <a:ext cx="327273" cy="40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8417635-AA79-4794-8039-9B9199AC8738}"/>
              </a:ext>
            </a:extLst>
          </p:cNvPr>
          <p:cNvSpPr txBox="1"/>
          <p:nvPr/>
        </p:nvSpPr>
        <p:spPr>
          <a:xfrm>
            <a:off x="5760132" y="3734570"/>
            <a:ext cx="297521" cy="40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024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\app\resource\contents\lesson02\ops\lesson02\images\mm_41_2_02_08_04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cdata2.tsherpa.co.kr/tsherpa/MultiMedia/Flash/2020/curri/index.html?flashxmlnum=yein820&amp;classa=A8-C1-41-MM-MM-04-03-03-0-0-0-0&amp;classno=MM_41_04/suh_0401_02_0003/suh_0401_02_0003_401_1.html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EC7B6F94-6B11-4AD0-AE94-939BE4DF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04118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>
            <a:extLst>
              <a:ext uri="{FF2B5EF4-FFF2-40B4-BE49-F238E27FC236}">
                <a16:creationId xmlns="" xmlns:a16="http://schemas.microsoft.com/office/drawing/2014/main" id="{C146892C-32B3-4E84-A5F8-9FFE8F32DA3B}"/>
              </a:ext>
            </a:extLst>
          </p:cNvPr>
          <p:cNvSpPr/>
          <p:nvPr/>
        </p:nvSpPr>
        <p:spPr>
          <a:xfrm>
            <a:off x="911932" y="2312876"/>
            <a:ext cx="5360934" cy="1269023"/>
          </a:xfrm>
          <a:prstGeom prst="flowChartAlternate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11216F5-20C8-4C9C-84CE-7401E4AD7DA1}"/>
              </a:ext>
            </a:extLst>
          </p:cNvPr>
          <p:cNvSpPr txBox="1"/>
          <p:nvPr/>
        </p:nvSpPr>
        <p:spPr>
          <a:xfrm>
            <a:off x="1645760" y="2516058"/>
            <a:ext cx="660885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직각을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하나를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라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B23C9848-A23A-45AB-A3DE-3A66B36A2387}"/>
              </a:ext>
            </a:extLst>
          </p:cNvPr>
          <p:cNvSpPr/>
          <p:nvPr/>
        </p:nvSpPr>
        <p:spPr bwMode="auto">
          <a:xfrm>
            <a:off x="1884880" y="3047600"/>
            <a:ext cx="615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7892D2AB-CE0D-4E65-BFE8-0B3265B54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522" y="2842188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FC33A70-5CD3-4146-A2AA-A3E3998C9E23}"/>
              </a:ext>
            </a:extLst>
          </p:cNvPr>
          <p:cNvSpPr/>
          <p:nvPr/>
        </p:nvSpPr>
        <p:spPr bwMode="auto">
          <a:xfrm>
            <a:off x="3475868" y="3047600"/>
            <a:ext cx="615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F182FAAB-8E63-4FD7-B18F-17CC30C50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510" y="284218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https://cdata2.tsherpa.co.kr/tsherpa/MultiMedia/Flash/2020/curri/index.html?flashxmlnum=yein820&amp;classa=A8-C1-41-MM-MM-04-03-03-0-0-0-0&amp;classno=MM_41_04/suh_0401_02_0003/suh_0401_02_0003_401_1.html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/>
                <a:ea typeface="맑은 고딕"/>
              </a:rPr>
              <a:t>° </a:t>
            </a:r>
            <a:r>
              <a:rPr lang="ko-KR" altLang="en-US" sz="1000" dirty="0" smtClean="0">
                <a:latin typeface="맑은 고딕"/>
                <a:ea typeface="맑은 고딕"/>
              </a:rPr>
              <a:t>단위를 답 칸 우측으로 빼주세요</a:t>
            </a:r>
            <a:r>
              <a:rPr lang="en-US" altLang="ko-KR" sz="1000" dirty="0" smtClean="0">
                <a:latin typeface="맑은 고딕"/>
                <a:ea typeface="맑은 고딕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752E21D-518E-4BF6-9C36-C0E0075E4880}"/>
              </a:ext>
            </a:extLst>
          </p:cNvPr>
          <p:cNvSpPr/>
          <p:nvPr/>
        </p:nvSpPr>
        <p:spPr bwMode="auto">
          <a:xfrm>
            <a:off x="3483128" y="4369678"/>
            <a:ext cx="61034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F3E3F9C4-46B0-4752-A9DB-70D628A74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126" y="4174059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F0E25F0-1B1E-4EA0-89B1-4ACFF413E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889" y="1921386"/>
            <a:ext cx="4142231" cy="22117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8417635-AA79-4794-8039-9B9199AC8738}"/>
              </a:ext>
            </a:extLst>
          </p:cNvPr>
          <p:cNvSpPr txBox="1"/>
          <p:nvPr/>
        </p:nvSpPr>
        <p:spPr>
          <a:xfrm>
            <a:off x="4142816" y="4401569"/>
            <a:ext cx="327273" cy="40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97142" y="4612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EFE7119-7AFF-4B65-9982-86254332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40" y="1950652"/>
            <a:ext cx="4197924" cy="233027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재어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B9E69C8-AC79-480F-99A9-12DFD0C580A5}"/>
              </a:ext>
            </a:extLst>
          </p:cNvPr>
          <p:cNvSpPr/>
          <p:nvPr/>
        </p:nvSpPr>
        <p:spPr bwMode="auto">
          <a:xfrm>
            <a:off x="3347864" y="4369678"/>
            <a:ext cx="61034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A5FD04B-2A10-4F37-8B52-2F44D4F9D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674" y="4192178"/>
            <a:ext cx="360000" cy="355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https://cdata2.tsherpa.co.kr/tsherpa/MultiMedia/Flash/2020/curri/index.html?flashxmlnum=yein820&amp;classa=A8-C1-41-MM-MM-04-03-03-0-0-0-0&amp;classno=MM_41_04/suh_0401_02_0003/suh_0401_02_0003_401_1.html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/>
                <a:ea typeface="맑은 고딕"/>
              </a:rPr>
              <a:t>° </a:t>
            </a:r>
            <a:r>
              <a:rPr lang="ko-KR" altLang="en-US" sz="1000" dirty="0" smtClean="0">
                <a:latin typeface="맑은 고딕"/>
                <a:ea typeface="맑은 고딕"/>
              </a:rPr>
              <a:t>단위를 답 칸 우측으로 빼주세요</a:t>
            </a:r>
            <a:r>
              <a:rPr lang="en-US" altLang="ko-KR" sz="1000" dirty="0" smtClean="0">
                <a:latin typeface="맑은 고딕"/>
                <a:ea typeface="맑은 고딕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8417635-AA79-4794-8039-9B9199AC8738}"/>
              </a:ext>
            </a:extLst>
          </p:cNvPr>
          <p:cNvSpPr txBox="1"/>
          <p:nvPr/>
        </p:nvSpPr>
        <p:spPr>
          <a:xfrm>
            <a:off x="3992699" y="4401569"/>
            <a:ext cx="327273" cy="40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03848" y="4612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8" r="9026"/>
          <a:stretch/>
        </p:blipFill>
        <p:spPr bwMode="auto">
          <a:xfrm flipH="1">
            <a:off x="255010" y="1714225"/>
            <a:ext cx="3416890" cy="380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0019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SA41202.psd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 그림과 같도록 좌우 반전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창문이 열린 정도를 어떻게 말할 수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0112" y="2566438"/>
            <a:ext cx="2975672" cy="3915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300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</a:t>
            </a:r>
            <a:r>
              <a:rPr kumimoji="1" lang="ko-KR" altLang="en-US" sz="1900" b="1" i="0" u="none" strike="noStrike" cap="none" spc="-300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뼘 정도 열려 있습니다</a:t>
            </a:r>
            <a:r>
              <a:rPr kumimoji="1" lang="en-US" altLang="ko-KR" sz="1900" b="1" i="0" u="none" strike="noStrike" cap="none" spc="-300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045" y="2453194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13E1B31-1C32-412A-B0BC-67504302F535}"/>
              </a:ext>
            </a:extLst>
          </p:cNvPr>
          <p:cNvSpPr/>
          <p:nvPr/>
        </p:nvSpPr>
        <p:spPr bwMode="auto">
          <a:xfrm>
            <a:off x="3950113" y="4163255"/>
            <a:ext cx="2974460" cy="6338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정확하게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표현할 수 없습니다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119A4AD9-7BD2-498B-83A4-073A87AB6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4426441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196FFD-C92D-4603-AE14-653AFFE565CB}"/>
              </a:ext>
            </a:extLst>
          </p:cNvPr>
          <p:cNvSpPr/>
          <p:nvPr/>
        </p:nvSpPr>
        <p:spPr bwMode="auto">
          <a:xfrm>
            <a:off x="3951324" y="3085409"/>
            <a:ext cx="2974460" cy="969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시계가 반 바퀴보다 적게 도는 만큼 열려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B238C98-84A4-4FBA-ADAC-B21CA8A59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799" y="3260728"/>
            <a:ext cx="360000" cy="3550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6306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314513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92" y="41904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5841268"/>
            <a:ext cx="1382366" cy="77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도형의 각도를 재어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7A4A46-04AC-4FCA-841C-E5E18B215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270" y="2060848"/>
            <a:ext cx="2645629" cy="250963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980A326-9B3C-434C-8F36-8A3B45C97731}"/>
              </a:ext>
            </a:extLst>
          </p:cNvPr>
          <p:cNvSpPr/>
          <p:nvPr/>
        </p:nvSpPr>
        <p:spPr bwMode="auto">
          <a:xfrm>
            <a:off x="3185878" y="4730305"/>
            <a:ext cx="73851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6FAA62C-06B2-46AC-AC39-13A2EE037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4661291"/>
            <a:ext cx="360000" cy="35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https://cdata2.tsherpa.co.kr/tsherpa/MultiMedia/Flash/2020/curri/index.html?flashxmlnum=yein820&amp;classa=A8-C1-41-MM-MM-04-03-03-0-0-0-0&amp;classno=MM_41_04/suh_0401_02_0003/suh_0401_02_0003_401_1.html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/>
                <a:ea typeface="맑은 고딕"/>
              </a:rPr>
              <a:t>° </a:t>
            </a:r>
            <a:r>
              <a:rPr lang="ko-KR" altLang="en-US" sz="1000" dirty="0" smtClean="0">
                <a:latin typeface="맑은 고딕"/>
                <a:ea typeface="맑은 고딕"/>
              </a:rPr>
              <a:t>단위를 답 칸 우측으로 빼주세요</a:t>
            </a:r>
            <a:r>
              <a:rPr lang="en-US" altLang="ko-KR" sz="1000" dirty="0" smtClean="0">
                <a:latin typeface="맑은 고딕"/>
                <a:ea typeface="맑은 고딕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8417635-AA79-4794-8039-9B9199AC8738}"/>
              </a:ext>
            </a:extLst>
          </p:cNvPr>
          <p:cNvSpPr txBox="1"/>
          <p:nvPr/>
        </p:nvSpPr>
        <p:spPr>
          <a:xfrm>
            <a:off x="3956695" y="4725144"/>
            <a:ext cx="327273" cy="40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54132" y="4515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B400S3A\Downloads\suh_p_0401_02_0003_401_1_컴퓨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50" y="2281227"/>
            <a:ext cx="3015153" cy="21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컴퓨터 모니터의 모서리와 모서리가 만나서 생기는 각의 크기를 재어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357282" y="4633398"/>
            <a:ext cx="673277" cy="421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https://cdata2.tsherpa.co.kr/tsherpa/MultiMedia/Flash/2020/curri/index.html?flashxmlnum=yein820&amp;classa=A8-C1-41-MM-MM-04-03-03-0-0-0-0&amp;classno=MM_41_04/suh_0401_02_0003/suh_0401_02_0003_401_1.html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/>
                <a:ea typeface="맑은 고딕"/>
              </a:rPr>
              <a:t>° </a:t>
            </a:r>
            <a:r>
              <a:rPr lang="ko-KR" altLang="en-US" sz="1000" dirty="0" smtClean="0">
                <a:latin typeface="맑은 고딕"/>
                <a:ea typeface="맑은 고딕"/>
              </a:rPr>
              <a:t>단위를 답 칸 우측으로 빼주세요</a:t>
            </a:r>
            <a:r>
              <a:rPr lang="en-US" altLang="ko-KR" sz="1000" dirty="0" smtClean="0">
                <a:latin typeface="맑은 고딕"/>
                <a:ea typeface="맑은 고딕"/>
              </a:rPr>
              <a:t>.</a:t>
            </a:r>
          </a:p>
          <a:p>
            <a:pPr algn="just"/>
            <a:endParaRPr lang="en-US" altLang="ko-KR" sz="1000" dirty="0">
              <a:latin typeface="맑은 고딕"/>
              <a:ea typeface="맑은 고딕"/>
            </a:endParaRPr>
          </a:p>
          <a:p>
            <a:pPr algn="just"/>
            <a:r>
              <a:rPr lang="en-US" altLang="ko-KR" sz="1000" dirty="0" smtClean="0">
                <a:latin typeface="맑은 고딕"/>
                <a:ea typeface="맑은 고딕"/>
              </a:rPr>
              <a:t>3. </a:t>
            </a:r>
            <a:r>
              <a:rPr lang="ko-KR" altLang="en-US" sz="1000" dirty="0" smtClean="0">
                <a:latin typeface="맑은 고딕"/>
                <a:ea typeface="맑은 고딕"/>
              </a:rPr>
              <a:t>기존 </a:t>
            </a:r>
            <a:r>
              <a:rPr lang="ko-KR" altLang="en-US" sz="1000" dirty="0" err="1" smtClean="0">
                <a:latin typeface="맑은 고딕"/>
                <a:ea typeface="맑은 고딕"/>
              </a:rPr>
              <a:t>개발물에서</a:t>
            </a:r>
            <a:r>
              <a:rPr lang="ko-KR" altLang="en-US" sz="1000" dirty="0" smtClean="0">
                <a:latin typeface="맑은 고딕"/>
                <a:ea typeface="맑은 고딕"/>
              </a:rPr>
              <a:t> 그림 수정 있음</a:t>
            </a:r>
            <a:r>
              <a:rPr lang="en-US" altLang="ko-KR" sz="1000" dirty="0" smtClean="0">
                <a:latin typeface="맑은 고딕"/>
                <a:ea typeface="맑은 고딕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8417635-AA79-4794-8039-9B9199AC8738}"/>
              </a:ext>
            </a:extLst>
          </p:cNvPr>
          <p:cNvSpPr txBox="1"/>
          <p:nvPr/>
        </p:nvSpPr>
        <p:spPr>
          <a:xfrm>
            <a:off x="4058596" y="4642915"/>
            <a:ext cx="327273" cy="40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E6FAA62C-06B2-46AC-AC39-13A2EE037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844" y="4661291"/>
            <a:ext cx="360000" cy="355000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86081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560"/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suh_p_0401_02_0003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3964045" y="4515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20269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" y="1157326"/>
            <a:ext cx="6876832" cy="418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교과서와 같은 그림이 되도록 창문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남자의 방향을 좌우 반전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173" y="2852936"/>
            <a:ext cx="2023922" cy="113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3059832" y="1957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86006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8" r="9026"/>
          <a:stretch/>
        </p:blipFill>
        <p:spPr bwMode="auto">
          <a:xfrm flipH="1">
            <a:off x="255010" y="1714225"/>
            <a:ext cx="3416890" cy="380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창문이 열린 정도를 표현하는 방법을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FE0FD6A-4259-4D48-837D-B54474850C4D}"/>
              </a:ext>
            </a:extLst>
          </p:cNvPr>
          <p:cNvSpPr/>
          <p:nvPr/>
        </p:nvSpPr>
        <p:spPr bwMode="auto">
          <a:xfrm>
            <a:off x="3894212" y="2277999"/>
            <a:ext cx="2974460" cy="10373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종이 막대로 각을 만들어서 그 각이 몇 번 들어가는지 세어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1C6923-3FF8-4728-BDBD-C2802042E825}"/>
              </a:ext>
            </a:extLst>
          </p:cNvPr>
          <p:cNvSpPr/>
          <p:nvPr/>
        </p:nvSpPr>
        <p:spPr bwMode="auto">
          <a:xfrm>
            <a:off x="3894212" y="3462186"/>
            <a:ext cx="2974460" cy="9717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열린 각의 크기를 원의 몇 분의 몇만큼 돌렸다고 표현합니다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3315323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나타내는 단위인 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(°)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AA18A8-A6CC-49F7-89F1-19B957F25418}"/>
              </a:ext>
            </a:extLst>
          </p:cNvPr>
          <p:cNvSpPr txBox="1"/>
          <p:nvPr/>
        </p:nvSpPr>
        <p:spPr>
          <a:xfrm>
            <a:off x="652519" y="250915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각도기의 이용법을 알고 주어진 각의 크기를 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5540795C-4E71-42EA-A98D-E678F8B5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6677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4908" y="2011107"/>
            <a:ext cx="679190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각의 크기를 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865814" y="2087759"/>
            <a:ext cx="941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96128" y="184221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크기를 잴 때 각도기를 이용합니다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크기를 표현하는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877" y="1835412"/>
            <a:ext cx="360000" cy="355000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2BE595C1-929E-42BF-9D61-C38955542DEA}"/>
              </a:ext>
            </a:extLst>
          </p:cNvPr>
          <p:cNvSpPr txBox="1"/>
          <p:nvPr/>
        </p:nvSpPr>
        <p:spPr>
          <a:xfrm>
            <a:off x="359532" y="2480054"/>
            <a:ext cx="67919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직각의 크기를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나눈 것 중 하나를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씁니다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243221" y="2569331"/>
            <a:ext cx="65787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도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72" y="2368240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B448CAC-AA41-4D7D-B3E1-71DD280D89F5}"/>
              </a:ext>
            </a:extLst>
          </p:cNvPr>
          <p:cNvSpPr/>
          <p:nvPr/>
        </p:nvSpPr>
        <p:spPr bwMode="auto">
          <a:xfrm>
            <a:off x="486582" y="2988968"/>
            <a:ext cx="65631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1°</a:t>
            </a:r>
            <a:endParaRPr kumimoji="1" lang="ko-KR" alt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AE7CCFB3-B466-4224-8E39-04EF9A1A3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48" y="2862218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6CB6705-E11E-454C-9AB8-45C0368D0C4E}"/>
              </a:ext>
            </a:extLst>
          </p:cNvPr>
          <p:cNvSpPr/>
          <p:nvPr/>
        </p:nvSpPr>
        <p:spPr bwMode="auto">
          <a:xfrm>
            <a:off x="2187356" y="3495312"/>
            <a:ext cx="65787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endParaRPr kumimoji="1" lang="ko-KR" alt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1CA811B5-5331-4E83-ACED-1B4EC4A1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450" y="3294221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EF1515C6-9279-4B80-ABD5-CC6C247B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" y="2183759"/>
            <a:ext cx="173113" cy="1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18E18CF1-2472-4158-B30D-225CB4DB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" y="2683077"/>
            <a:ext cx="173113" cy="1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6045ADA0-8316-4173-83F6-D0E52556F000}"/>
              </a:ext>
            </a:extLst>
          </p:cNvPr>
          <p:cNvSpPr/>
          <p:nvPr/>
        </p:nvSpPr>
        <p:spPr>
          <a:xfrm>
            <a:off x="6506639" y="5167591"/>
            <a:ext cx="314298" cy="2555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945BB220-16A3-47D1-910E-BBF1C12A6D6B}"/>
              </a:ext>
            </a:extLst>
          </p:cNvPr>
          <p:cNvSpPr/>
          <p:nvPr/>
        </p:nvSpPr>
        <p:spPr>
          <a:xfrm>
            <a:off x="3134621" y="4754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718077" y="5084717"/>
            <a:ext cx="1637116" cy="263186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18E18CF1-2472-4158-B30D-225CB4DB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529493"/>
            <a:ext cx="173113" cy="1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13778" y="3386081"/>
            <a:ext cx="3158237" cy="474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직각의 크기는             입니다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캐릭터는 이동 없이 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내래이션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말풍선은 이미지와 겹치지 않게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.(#1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98971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따로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크기를 잴 때 각도기를 이용합니다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크기를 표현하는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F970862-3CE5-42BA-A81E-EE61D700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823823"/>
            <a:ext cx="4619923" cy="2433269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67DB9E1B-7CE5-4BA9-9203-D9ADC55C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67" y="3834367"/>
            <a:ext cx="1393410" cy="13934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>
            <a:extLst>
              <a:ext uri="{FF2B5EF4-FFF2-40B4-BE49-F238E27FC236}">
                <a16:creationId xmlns="" xmlns:a16="http://schemas.microsoft.com/office/drawing/2014/main" id="{7CA6BEB3-AE94-455C-8916-3664CD5A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61" y="3549267"/>
            <a:ext cx="502632" cy="44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1369E95-2CB7-4950-8F03-1FAC4C3215A4}"/>
              </a:ext>
            </a:extLst>
          </p:cNvPr>
          <p:cNvSpPr/>
          <p:nvPr/>
        </p:nvSpPr>
        <p:spPr>
          <a:xfrm>
            <a:off x="5519928" y="37503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BDB1B776-7A78-43B6-ACF0-65F1A974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025046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945BB220-16A3-47D1-910E-BBF1C12A6D6B}"/>
              </a:ext>
            </a:extLst>
          </p:cNvPr>
          <p:cNvSpPr/>
          <p:nvPr/>
        </p:nvSpPr>
        <p:spPr>
          <a:xfrm>
            <a:off x="192745" y="47140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97360" y="5078803"/>
            <a:ext cx="1654859" cy="269100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1331640" y="3717032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7423" y="3717032"/>
            <a:ext cx="306645" cy="292388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41484" y="2024844"/>
            <a:ext cx="40814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4944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42438</TotalTime>
  <Words>3344</Words>
  <Application>Microsoft Office PowerPoint</Application>
  <PresentationFormat>화면 슬라이드 쇼(4:3)</PresentationFormat>
  <Paragraphs>1131</Paragraphs>
  <Slides>41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7374</cp:revision>
  <cp:lastPrinted>2021-12-20T01:30:02Z</cp:lastPrinted>
  <dcterms:created xsi:type="dcterms:W3CDTF">2008-07-15T12:19:11Z</dcterms:created>
  <dcterms:modified xsi:type="dcterms:W3CDTF">2022-01-20T06:58:49Z</dcterms:modified>
</cp:coreProperties>
</file>