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9"/>
  </p:notesMasterIdLst>
  <p:handoutMasterIdLst>
    <p:handoutMasterId r:id="rId40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83" r:id="rId8"/>
    <p:sldId id="1097" r:id="rId9"/>
    <p:sldId id="1367" r:id="rId10"/>
    <p:sldId id="1384" r:id="rId11"/>
    <p:sldId id="1385" r:id="rId12"/>
    <p:sldId id="1386" r:id="rId13"/>
    <p:sldId id="1387" r:id="rId14"/>
    <p:sldId id="1388" r:id="rId15"/>
    <p:sldId id="1337" r:id="rId16"/>
    <p:sldId id="1395" r:id="rId17"/>
    <p:sldId id="1390" r:id="rId18"/>
    <p:sldId id="1391" r:id="rId19"/>
    <p:sldId id="1361" r:id="rId20"/>
    <p:sldId id="1297" r:id="rId21"/>
    <p:sldId id="1315" r:id="rId22"/>
    <p:sldId id="1316" r:id="rId23"/>
    <p:sldId id="1322" r:id="rId24"/>
    <p:sldId id="1396" r:id="rId25"/>
    <p:sldId id="1323" r:id="rId26"/>
    <p:sldId id="1397" r:id="rId27"/>
    <p:sldId id="1324" r:id="rId28"/>
    <p:sldId id="1392" r:id="rId29"/>
    <p:sldId id="1317" r:id="rId30"/>
    <p:sldId id="1398" r:id="rId31"/>
    <p:sldId id="1319" r:id="rId32"/>
    <p:sldId id="1318" r:id="rId33"/>
    <p:sldId id="1399" r:id="rId34"/>
    <p:sldId id="1320" r:id="rId35"/>
    <p:sldId id="1393" r:id="rId36"/>
    <p:sldId id="1321" r:id="rId37"/>
    <p:sldId id="1394" r:id="rId3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807"/>
    <a:srgbClr val="F3D2E2"/>
    <a:srgbClr val="CBE8FD"/>
    <a:srgbClr val="FCEEBC"/>
    <a:srgbClr val="FFFFFF"/>
    <a:srgbClr val="D7E5AF"/>
    <a:srgbClr val="DFDBEB"/>
    <a:srgbClr val="C9E2F6"/>
    <a:srgbClr val="FF0000"/>
    <a:srgbClr val="CBD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6909" autoAdjust="0"/>
  </p:normalViewPr>
  <p:slideViewPr>
    <p:cSldViewPr>
      <p:cViewPr>
        <p:scale>
          <a:sx n="100" d="100"/>
          <a:sy n="100" d="100"/>
        </p:scale>
        <p:origin x="-2244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ein820&amp;classa=A8-C1-41-MM-MM-04-03-06-0-0-0-0&amp;classno=MM_41_04/suh_0401_02_0006/suh_0401_02_0006_301_1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yein820&amp;classa=A8-C1-41-MM-MM-04-03-06-0-0-0-0&amp;classno=MM_41_04/suh_0401_02_0007/suh_0401_02_0007_401_1.html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33.png"/><Relationship Id="rId5" Type="http://schemas.openxmlformats.org/officeDocument/2006/relationships/image" Target="../media/image39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ein820&amp;classa=A8-C1-41-MM-MM-04-03-06-0-0-0-0&amp;classno=MM_41_04/suh_0401_02_0007/suh_0401_02_0007_401_1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hyperlink" Target="https://cdata2.tsherpa.co.kr/tsherpa/MultiMedia/Flash/2020/curri/index.html?flashxmlnum=yein820&amp;classa=A8-C1-41-MM-MM-04-03-06-0-0-0-0&amp;classno=MM_41_04/suh_0401_02_0007/suh_0401_02_0007_401_1.html" TargetMode="Externa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44.jpeg"/><Relationship Id="rId4" Type="http://schemas.openxmlformats.org/officeDocument/2006/relationships/hyperlink" Target="https://cdata2.tsherpa.co.kr/tsherpa/MultiMedia/Flash/2020/curri/index.html?flashxmlnum=yein820&amp;classa=A8-C1-41-MM-MM-04-03-06-0-0-0-0&amp;classno=MM_41_04/suh_0401_02_0007/suh_0401_02_0007_401_1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44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5.png"/><Relationship Id="rId4" Type="http://schemas.openxmlformats.org/officeDocument/2006/relationships/hyperlink" Target="https://cdata2.tsherpa.co.kr/tsherpa/MultiMedia/Flash/2020/curri/index.html?flashxmlnum=yein820&amp;classa=A8-C1-41-MM-MM-04-03-06-0-0-0-0&amp;classno=MM_41_04/suh_0401_02_0007/suh_0401_02_0007_401_1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648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6866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1748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각도의 합과 차는 얼마일까요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AF6A33BF-C6E8-4E9D-B64B-03589C8BE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8" b="2136"/>
          <a:stretch/>
        </p:blipFill>
        <p:spPr>
          <a:xfrm>
            <a:off x="863600" y="2636912"/>
            <a:ext cx="5474451" cy="1527637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578705" y="3923256"/>
            <a:ext cx="2969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554930" y="3937156"/>
            <a:ext cx="2969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99" y="3400730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A910B078-54EA-47CE-9D7D-D94BBCCB9930}"/>
              </a:ext>
            </a:extLst>
          </p:cNvPr>
          <p:cNvSpPr txBox="1"/>
          <p:nvPr/>
        </p:nvSpPr>
        <p:spPr>
          <a:xfrm>
            <a:off x="2037257" y="4439447"/>
            <a:ext cx="50694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° +      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°=    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°        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67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각도의 합은 어떻게 구하는지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80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05A7CEB2-7A90-4C5E-AD5B-0EE59BF77370}"/>
              </a:ext>
            </a:extLst>
          </p:cNvPr>
          <p:cNvGrpSpPr/>
          <p:nvPr/>
        </p:nvGrpSpPr>
        <p:grpSpPr>
          <a:xfrm>
            <a:off x="4697970" y="973201"/>
            <a:ext cx="1245463" cy="355732"/>
            <a:chOff x="3598369" y="1844060"/>
            <a:chExt cx="1487659" cy="504825"/>
          </a:xfrm>
        </p:grpSpPr>
        <p:pic>
          <p:nvPicPr>
            <p:cNvPr id="30" name="Picture 38">
              <a:extLst>
                <a:ext uri="{FF2B5EF4-FFF2-40B4-BE49-F238E27FC236}">
                  <a16:creationId xmlns="" xmlns:a16="http://schemas.microsoft.com/office/drawing/2014/main" id="{D6ED51B9-76B5-4574-BB80-D42FB1201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369" y="1844060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D5AB9B20-A930-41A1-A785-326994A5E977}"/>
                </a:ext>
              </a:extLst>
            </p:cNvPr>
            <p:cNvSpPr txBox="1"/>
            <p:nvPr/>
          </p:nvSpPr>
          <p:spPr>
            <a:xfrm>
              <a:off x="3935541" y="1930142"/>
              <a:ext cx="1150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spc="-15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600" b="1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470223E6-C715-46EC-82E4-B00854CD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8" y="19700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2262FDA1-CE2C-4726-88A4-50A804060ADB}"/>
              </a:ext>
            </a:extLst>
          </p:cNvPr>
          <p:cNvSpPr/>
          <p:nvPr/>
        </p:nvSpPr>
        <p:spPr bwMode="auto">
          <a:xfrm>
            <a:off x="3357730" y="4448434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E0CEADBB-B415-4879-851D-6E3AD0EF6C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6100" y="4204920"/>
            <a:ext cx="362676" cy="355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0E698538-B1A7-4305-855F-ABB09D6FD905}"/>
              </a:ext>
            </a:extLst>
          </p:cNvPr>
          <p:cNvSpPr/>
          <p:nvPr/>
        </p:nvSpPr>
        <p:spPr>
          <a:xfrm>
            <a:off x="5882610" y="144958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84CE0D7-627B-484F-8293-099E8BE46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633" y="14019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F5DB8927-0BBB-49BE-8E9C-FF8EBE5297AE}"/>
              </a:ext>
            </a:extLst>
          </p:cNvPr>
          <p:cNvSpPr/>
          <p:nvPr/>
        </p:nvSpPr>
        <p:spPr>
          <a:xfrm>
            <a:off x="5333897" y="145079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78697FF-C707-484D-AAC4-3C554A564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445" y="138137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96EEB5BA-965F-4915-9B90-F77CAC394AD1}"/>
              </a:ext>
            </a:extLst>
          </p:cNvPr>
          <p:cNvSpPr/>
          <p:nvPr/>
        </p:nvSpPr>
        <p:spPr>
          <a:xfrm>
            <a:off x="6414192" y="145079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C93E7CC-26FD-40A4-A2C6-6886F3897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740" y="138137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65438D3C-AF49-4C69-9207-D6F9C22A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app/resource/contents/lesson02/ops/lesson02/mm_41_2_06_03_02.html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="" xmlns:a16="http://schemas.microsoft.com/office/drawing/2014/main" id="{D255C92C-B6B6-4109-B704-54F99B208F22}"/>
              </a:ext>
            </a:extLst>
          </p:cNvPr>
          <p:cNvSpPr txBox="1"/>
          <p:nvPr/>
        </p:nvSpPr>
        <p:spPr>
          <a:xfrm>
            <a:off x="545384" y="184478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두 각도를 각각 재어 보고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두 각도의 합을 구해 보세요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7B21DA0C-7988-4E37-BDAF-16E98FC9EC3E}"/>
              </a:ext>
            </a:extLst>
          </p:cNvPr>
          <p:cNvSpPr/>
          <p:nvPr/>
        </p:nvSpPr>
        <p:spPr bwMode="auto">
          <a:xfrm>
            <a:off x="2159732" y="4448434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B7DF9C35-980B-4BBB-80A2-4EFE99FD34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5756" y="4204920"/>
            <a:ext cx="362676" cy="35500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E6F33100-741D-499B-B6F4-205D154D8635}"/>
              </a:ext>
            </a:extLst>
          </p:cNvPr>
          <p:cNvSpPr/>
          <p:nvPr/>
        </p:nvSpPr>
        <p:spPr bwMode="auto">
          <a:xfrm>
            <a:off x="4427984" y="4448434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01358446-76A9-404A-8817-5BA8FFEAB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1372" y="4247610"/>
            <a:ext cx="362676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7498A892-32DE-4F5C-BCF1-6870EC97DF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2060" y="2130341"/>
            <a:ext cx="1867843" cy="779494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1FFFDA4F-89E5-4EE2-90F1-5FEDB30478D3}"/>
              </a:ext>
            </a:extLst>
          </p:cNvPr>
          <p:cNvSpPr/>
          <p:nvPr/>
        </p:nvSpPr>
        <p:spPr>
          <a:xfrm>
            <a:off x="5113592" y="21634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88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67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각도의 합은 어떻게 구하는지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80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580112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05A7CEB2-7A90-4C5E-AD5B-0EE59BF77370}"/>
              </a:ext>
            </a:extLst>
          </p:cNvPr>
          <p:cNvGrpSpPr/>
          <p:nvPr/>
        </p:nvGrpSpPr>
        <p:grpSpPr>
          <a:xfrm>
            <a:off x="4697970" y="973201"/>
            <a:ext cx="1245463" cy="355732"/>
            <a:chOff x="3598369" y="1844060"/>
            <a:chExt cx="1487659" cy="504825"/>
          </a:xfrm>
        </p:grpSpPr>
        <p:pic>
          <p:nvPicPr>
            <p:cNvPr id="30" name="Picture 38">
              <a:extLst>
                <a:ext uri="{FF2B5EF4-FFF2-40B4-BE49-F238E27FC236}">
                  <a16:creationId xmlns="" xmlns:a16="http://schemas.microsoft.com/office/drawing/2014/main" id="{D6ED51B9-76B5-4574-BB80-D42FB1201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369" y="1844060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D5AB9B20-A930-41A1-A785-326994A5E977}"/>
                </a:ext>
              </a:extLst>
            </p:cNvPr>
            <p:cNvSpPr txBox="1"/>
            <p:nvPr/>
          </p:nvSpPr>
          <p:spPr>
            <a:xfrm>
              <a:off x="3935541" y="1930142"/>
              <a:ext cx="1150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spc="-15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600" b="1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470223E6-C715-46EC-82E4-B00854CD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8" y="19700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65438D3C-AF49-4C69-9207-D6F9C22A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="" xmlns:a16="http://schemas.microsoft.com/office/drawing/2014/main" id="{D255C92C-B6B6-4109-B704-54F99B208F22}"/>
              </a:ext>
            </a:extLst>
          </p:cNvPr>
          <p:cNvSpPr txBox="1"/>
          <p:nvPr/>
        </p:nvSpPr>
        <p:spPr>
          <a:xfrm>
            <a:off x="545384" y="184478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각도의 합을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859DD8DD-8572-407F-9CC1-B3D8196AD922}"/>
              </a:ext>
            </a:extLst>
          </p:cNvPr>
          <p:cNvSpPr/>
          <p:nvPr/>
        </p:nvSpPr>
        <p:spPr>
          <a:xfrm>
            <a:off x="5882610" y="14431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635B99A2-4B53-432B-9513-8B5F9D52F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633" y="13872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4BD31FA-0DCA-4081-8E7E-D1B33B60F278}"/>
              </a:ext>
            </a:extLst>
          </p:cNvPr>
          <p:cNvSpPr/>
          <p:nvPr/>
        </p:nvSpPr>
        <p:spPr>
          <a:xfrm>
            <a:off x="5333897" y="144432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C83CA58-669B-4685-AD9C-AEC67A753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445" y="137490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0676D95E-EB6E-44F1-B8A9-030350A92BC1}"/>
              </a:ext>
            </a:extLst>
          </p:cNvPr>
          <p:cNvSpPr/>
          <p:nvPr/>
        </p:nvSpPr>
        <p:spPr>
          <a:xfrm>
            <a:off x="6414192" y="1444323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27040B3-4779-464C-A663-D3E0C0AD6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740" y="137672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856862B-6AB9-41D8-B2FC-F92EB9EED03A}"/>
              </a:ext>
            </a:extLst>
          </p:cNvPr>
          <p:cNvSpPr/>
          <p:nvPr/>
        </p:nvSpPr>
        <p:spPr bwMode="auto">
          <a:xfrm>
            <a:off x="1041298" y="4419734"/>
            <a:ext cx="5294664" cy="5296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가에 연결하여 나를 그리고 각도를 재어 봅니다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E0681197-EFBB-430E-B541-9FD0B2221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7136" y="4838196"/>
            <a:ext cx="360000" cy="355000"/>
          </a:xfrm>
          <a:prstGeom prst="rect">
            <a:avLst/>
          </a:prstGeom>
        </p:spPr>
      </p:pic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88510ABE-A3F6-433D-BFE7-80FD5EDB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54" y="4549016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AF6A33BF-C6E8-4E9D-B64B-03589C8BE90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058" b="2136"/>
          <a:stretch/>
        </p:blipFill>
        <p:spPr>
          <a:xfrm>
            <a:off x="863600" y="2636912"/>
            <a:ext cx="5474451" cy="152763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578705" y="3923256"/>
            <a:ext cx="2969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4930" y="3937156"/>
            <a:ext cx="2969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99" y="3400730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717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BD561BE-C9DD-40DC-9C58-0E0BF456A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97" y="2675895"/>
            <a:ext cx="5985485" cy="160850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67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각도의 차는 어떻게 구하는지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80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="" xmlns:a16="http://schemas.microsoft.com/office/drawing/2014/main" id="{60586C8D-4209-4AB2-814B-F1297B61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05A7CEB2-7A90-4C5E-AD5B-0EE59BF77370}"/>
              </a:ext>
            </a:extLst>
          </p:cNvPr>
          <p:cNvGrpSpPr/>
          <p:nvPr/>
        </p:nvGrpSpPr>
        <p:grpSpPr>
          <a:xfrm>
            <a:off x="4697970" y="973201"/>
            <a:ext cx="1245463" cy="355732"/>
            <a:chOff x="3598369" y="1844060"/>
            <a:chExt cx="1487659" cy="504825"/>
          </a:xfrm>
        </p:grpSpPr>
        <p:pic>
          <p:nvPicPr>
            <p:cNvPr id="30" name="Picture 38">
              <a:extLst>
                <a:ext uri="{FF2B5EF4-FFF2-40B4-BE49-F238E27FC236}">
                  <a16:creationId xmlns="" xmlns:a16="http://schemas.microsoft.com/office/drawing/2014/main" id="{D6ED51B9-76B5-4574-BB80-D42FB1201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369" y="1844060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D5AB9B20-A930-41A1-A785-326994A5E977}"/>
                </a:ext>
              </a:extLst>
            </p:cNvPr>
            <p:cNvSpPr txBox="1"/>
            <p:nvPr/>
          </p:nvSpPr>
          <p:spPr>
            <a:xfrm>
              <a:off x="3935541" y="1930142"/>
              <a:ext cx="1150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spc="-15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600" b="1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333DC635-43BF-48DB-AB81-591359604255}"/>
              </a:ext>
            </a:extLst>
          </p:cNvPr>
          <p:cNvSpPr/>
          <p:nvPr/>
        </p:nvSpPr>
        <p:spPr>
          <a:xfrm>
            <a:off x="5069664" y="12774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70E52FCD-FC9A-4F62-8745-F55D2065D8E8}"/>
              </a:ext>
            </a:extLst>
          </p:cNvPr>
          <p:cNvSpPr/>
          <p:nvPr/>
        </p:nvSpPr>
        <p:spPr>
          <a:xfrm>
            <a:off x="5861431" y="144056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F7A5640-437C-476B-B531-2F6AB9A7D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454" y="139293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C1F9D441-436E-480A-A247-0FBAB02B32D0}"/>
              </a:ext>
            </a:extLst>
          </p:cNvPr>
          <p:cNvSpPr/>
          <p:nvPr/>
        </p:nvSpPr>
        <p:spPr>
          <a:xfrm>
            <a:off x="5312718" y="144177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C31C4129-CFF9-4B2C-B061-2B64564F2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266" y="137235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CC3AE20-7CAD-4BA9-B805-87F997F04722}"/>
              </a:ext>
            </a:extLst>
          </p:cNvPr>
          <p:cNvSpPr/>
          <p:nvPr/>
        </p:nvSpPr>
        <p:spPr>
          <a:xfrm>
            <a:off x="6412945" y="144056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E129100-04A3-4DE9-9C23-6329DB070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0968" y="139293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470223E6-C715-46EC-82E4-B00854CD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8" y="19700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A910B078-54EA-47CE-9D7D-D94BBCCB9930}"/>
              </a:ext>
            </a:extLst>
          </p:cNvPr>
          <p:cNvSpPr txBox="1"/>
          <p:nvPr/>
        </p:nvSpPr>
        <p:spPr>
          <a:xfrm>
            <a:off x="2871913" y="4700463"/>
            <a:ext cx="19521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약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2262FDA1-CE2C-4726-88A4-50A804060ADB}"/>
              </a:ext>
            </a:extLst>
          </p:cNvPr>
          <p:cNvSpPr/>
          <p:nvPr/>
        </p:nvSpPr>
        <p:spPr bwMode="auto">
          <a:xfrm>
            <a:off x="3357730" y="4700462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E0CEADBB-B415-4879-851D-6E3AD0EF6C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2545" y="4444487"/>
            <a:ext cx="362676" cy="355000"/>
          </a:xfrm>
          <a:prstGeom prst="rect">
            <a:avLst/>
          </a:prstGeom>
        </p:spPr>
      </p:pic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754005C6-301B-4052-9311-1C7FE3993E0C}"/>
              </a:ext>
            </a:extLst>
          </p:cNvPr>
          <p:cNvSpPr txBox="1"/>
          <p:nvPr/>
        </p:nvSpPr>
        <p:spPr>
          <a:xfrm>
            <a:off x="545384" y="184478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가와 나의 각도의 차가 얼마쯤 될지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03648" y="4007399"/>
            <a:ext cx="2969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91880" y="4021299"/>
            <a:ext cx="2969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99" y="3484873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28751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\app\resource\contents\lesson02\ops\lesson02\images\mm_41_2_06_04_01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935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A910B078-54EA-47CE-9D7D-D94BBCCB9930}"/>
              </a:ext>
            </a:extLst>
          </p:cNvPr>
          <p:cNvSpPr txBox="1"/>
          <p:nvPr/>
        </p:nvSpPr>
        <p:spPr>
          <a:xfrm>
            <a:off x="2037257" y="4725884"/>
            <a:ext cx="50694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       °=      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°         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67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각도의 차는 어떻게 구하는지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80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05A7CEB2-7A90-4C5E-AD5B-0EE59BF77370}"/>
              </a:ext>
            </a:extLst>
          </p:cNvPr>
          <p:cNvGrpSpPr/>
          <p:nvPr/>
        </p:nvGrpSpPr>
        <p:grpSpPr>
          <a:xfrm>
            <a:off x="4697970" y="973201"/>
            <a:ext cx="1245463" cy="355732"/>
            <a:chOff x="3598369" y="1844060"/>
            <a:chExt cx="1487659" cy="504825"/>
          </a:xfrm>
        </p:grpSpPr>
        <p:pic>
          <p:nvPicPr>
            <p:cNvPr id="30" name="Picture 38">
              <a:extLst>
                <a:ext uri="{FF2B5EF4-FFF2-40B4-BE49-F238E27FC236}">
                  <a16:creationId xmlns="" xmlns:a16="http://schemas.microsoft.com/office/drawing/2014/main" id="{D6ED51B9-76B5-4574-BB80-D42FB1201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369" y="1844060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D5AB9B20-A930-41A1-A785-326994A5E977}"/>
                </a:ext>
              </a:extLst>
            </p:cNvPr>
            <p:cNvSpPr txBox="1"/>
            <p:nvPr/>
          </p:nvSpPr>
          <p:spPr>
            <a:xfrm>
              <a:off x="3935541" y="1930142"/>
              <a:ext cx="1150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spc="-15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600" b="1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470223E6-C715-46EC-82E4-B00854CD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8" y="19700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2262FDA1-CE2C-4726-88A4-50A804060ADB}"/>
              </a:ext>
            </a:extLst>
          </p:cNvPr>
          <p:cNvSpPr/>
          <p:nvPr/>
        </p:nvSpPr>
        <p:spPr bwMode="auto">
          <a:xfrm>
            <a:off x="3357730" y="4697483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E0CEADBB-B415-4879-851D-6E3AD0EF6C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172" y="4420413"/>
            <a:ext cx="362676" cy="355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0E698538-B1A7-4305-855F-ABB09D6FD905}"/>
              </a:ext>
            </a:extLst>
          </p:cNvPr>
          <p:cNvSpPr/>
          <p:nvPr/>
        </p:nvSpPr>
        <p:spPr>
          <a:xfrm>
            <a:off x="5882610" y="144958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84CE0D7-627B-484F-8293-099E8BE46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633" y="14019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F5DB8927-0BBB-49BE-8E9C-FF8EBE5297AE}"/>
              </a:ext>
            </a:extLst>
          </p:cNvPr>
          <p:cNvSpPr/>
          <p:nvPr/>
        </p:nvSpPr>
        <p:spPr>
          <a:xfrm>
            <a:off x="5333897" y="145079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78697FF-C707-484D-AAC4-3C554A564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445" y="138137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96EEB5BA-965F-4915-9B90-F77CAC394AD1}"/>
              </a:ext>
            </a:extLst>
          </p:cNvPr>
          <p:cNvSpPr/>
          <p:nvPr/>
        </p:nvSpPr>
        <p:spPr>
          <a:xfrm>
            <a:off x="6414192" y="145079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C93E7CC-26FD-40A4-A2C6-6886F3897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740" y="138137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65438D3C-AF49-4C69-9207-D6F9C22A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app/resource/contents/lesson02/ops/lesson02/mm_41_2_06_04_02.html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="" xmlns:a16="http://schemas.microsoft.com/office/drawing/2014/main" id="{D255C92C-B6B6-4109-B704-54F99B208F22}"/>
              </a:ext>
            </a:extLst>
          </p:cNvPr>
          <p:cNvSpPr txBox="1"/>
          <p:nvPr/>
        </p:nvSpPr>
        <p:spPr>
          <a:xfrm>
            <a:off x="545384" y="184478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각도를 각각 재어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각도의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차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7B21DA0C-7988-4E37-BDAF-16E98FC9EC3E}"/>
              </a:ext>
            </a:extLst>
          </p:cNvPr>
          <p:cNvSpPr/>
          <p:nvPr/>
        </p:nvSpPr>
        <p:spPr bwMode="auto">
          <a:xfrm>
            <a:off x="2159732" y="4697483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B7DF9C35-980B-4BBB-80A2-4EFE99FD34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493" y="4420413"/>
            <a:ext cx="362676" cy="35500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E6F33100-741D-499B-B6F4-205D154D8635}"/>
              </a:ext>
            </a:extLst>
          </p:cNvPr>
          <p:cNvSpPr/>
          <p:nvPr/>
        </p:nvSpPr>
        <p:spPr bwMode="auto">
          <a:xfrm>
            <a:off x="4518226" y="4697483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01358446-76A9-404A-8817-5BA8FFEAB6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0519" y="4415258"/>
            <a:ext cx="362676" cy="355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6BD561BE-C9DD-40DC-9C58-0E0BF456A5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097" y="2672916"/>
            <a:ext cx="5985485" cy="160850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403648" y="4004420"/>
            <a:ext cx="2969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91880" y="4018320"/>
            <a:ext cx="2969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99" y="348189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7498A892-32DE-4F5C-BCF1-6870EC97DF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2060" y="2130341"/>
            <a:ext cx="1867843" cy="779494"/>
          </a:xfrm>
          <a:prstGeom prst="rect">
            <a:avLst/>
          </a:prstGeom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1FFFDA4F-89E5-4EE2-90F1-5FEDB30478D3}"/>
              </a:ext>
            </a:extLst>
          </p:cNvPr>
          <p:cNvSpPr/>
          <p:nvPr/>
        </p:nvSpPr>
        <p:spPr>
          <a:xfrm>
            <a:off x="5113592" y="21634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533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67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각도의 차는 어떻게 구하는지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80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05A7CEB2-7A90-4C5E-AD5B-0EE59BF77370}"/>
              </a:ext>
            </a:extLst>
          </p:cNvPr>
          <p:cNvGrpSpPr/>
          <p:nvPr/>
        </p:nvGrpSpPr>
        <p:grpSpPr>
          <a:xfrm>
            <a:off x="4697970" y="973201"/>
            <a:ext cx="1245463" cy="355732"/>
            <a:chOff x="3598369" y="1844060"/>
            <a:chExt cx="1487659" cy="504825"/>
          </a:xfrm>
        </p:grpSpPr>
        <p:pic>
          <p:nvPicPr>
            <p:cNvPr id="30" name="Picture 38">
              <a:extLst>
                <a:ext uri="{FF2B5EF4-FFF2-40B4-BE49-F238E27FC236}">
                  <a16:creationId xmlns="" xmlns:a16="http://schemas.microsoft.com/office/drawing/2014/main" id="{D6ED51B9-76B5-4574-BB80-D42FB1201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369" y="1844060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D5AB9B20-A930-41A1-A785-326994A5E977}"/>
                </a:ext>
              </a:extLst>
            </p:cNvPr>
            <p:cNvSpPr txBox="1"/>
            <p:nvPr/>
          </p:nvSpPr>
          <p:spPr>
            <a:xfrm>
              <a:off x="3935541" y="1930142"/>
              <a:ext cx="1150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spc="-15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600" b="1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470223E6-C715-46EC-82E4-B00854CD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8" y="19700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>
            <a:extLst>
              <a:ext uri="{FF2B5EF4-FFF2-40B4-BE49-F238E27FC236}">
                <a16:creationId xmlns="" xmlns:a16="http://schemas.microsoft.com/office/drawing/2014/main" id="{D255C92C-B6B6-4109-B704-54F99B208F22}"/>
              </a:ext>
            </a:extLst>
          </p:cNvPr>
          <p:cNvSpPr txBox="1"/>
          <p:nvPr/>
        </p:nvSpPr>
        <p:spPr>
          <a:xfrm>
            <a:off x="545384" y="184478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각도의 차를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859DD8DD-8572-407F-9CC1-B3D8196AD922}"/>
              </a:ext>
            </a:extLst>
          </p:cNvPr>
          <p:cNvSpPr/>
          <p:nvPr/>
        </p:nvSpPr>
        <p:spPr>
          <a:xfrm>
            <a:off x="5882610" y="14431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635B99A2-4B53-432B-9513-8B5F9D52F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633" y="13872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4BD31FA-0DCA-4081-8E7E-D1B33B60F278}"/>
              </a:ext>
            </a:extLst>
          </p:cNvPr>
          <p:cNvSpPr/>
          <p:nvPr/>
        </p:nvSpPr>
        <p:spPr>
          <a:xfrm>
            <a:off x="5333897" y="144432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C83CA58-669B-4685-AD9C-AEC67A753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445" y="137490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0676D95E-EB6E-44F1-B8A9-030350A92BC1}"/>
              </a:ext>
            </a:extLst>
          </p:cNvPr>
          <p:cNvSpPr/>
          <p:nvPr/>
        </p:nvSpPr>
        <p:spPr>
          <a:xfrm>
            <a:off x="6414192" y="1444323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27040B3-4779-464C-A663-D3E0C0AD6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740" y="137672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6BD561BE-C9DD-40DC-9C58-0E0BF456A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097" y="2670693"/>
            <a:ext cx="5985485" cy="160850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403648" y="4002197"/>
            <a:ext cx="2969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1880" y="4016097"/>
            <a:ext cx="2969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99" y="3479671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5580112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65438D3C-AF49-4C69-9207-D6F9C22A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856862B-6AB9-41D8-B2FC-F92EB9EED03A}"/>
              </a:ext>
            </a:extLst>
          </p:cNvPr>
          <p:cNvSpPr/>
          <p:nvPr/>
        </p:nvSpPr>
        <p:spPr bwMode="auto">
          <a:xfrm>
            <a:off x="863588" y="4563750"/>
            <a:ext cx="5510922" cy="5296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가의 안쪽에 나를 그리고 남은 각도를 재어 봅니다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E0681197-EFBB-430E-B541-9FD0B22212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9426" y="4982212"/>
            <a:ext cx="360000" cy="355000"/>
          </a:xfrm>
          <a:prstGeom prst="rect">
            <a:avLst/>
          </a:prstGeom>
        </p:spPr>
      </p:pic>
      <p:pic>
        <p:nvPicPr>
          <p:cNvPr id="44" name="Picture 2">
            <a:extLst>
              <a:ext uri="{FF2B5EF4-FFF2-40B4-BE49-F238E27FC236}">
                <a16:creationId xmlns="" xmlns:a16="http://schemas.microsoft.com/office/drawing/2014/main" id="{88510ABE-A3F6-433D-BFE7-80FD5EDB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44" y="4693032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67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29734B3-1E4F-4AE6-80D7-ED6CB5C6C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52" y="2275764"/>
            <a:ext cx="6334760" cy="219427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22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98819" y="10527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 </a:t>
            </a:r>
            <a:r>
              <a:rPr lang="ko-KR" altLang="en-US" sz="1800" b="1" u="sng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텔레파시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놀이를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단어 설명하는 미니 팝업 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1100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1">
            <a:extLst>
              <a:ext uri="{FF2B5EF4-FFF2-40B4-BE49-F238E27FC236}">
                <a16:creationId xmlns="" xmlns:a16="http://schemas.microsoft.com/office/drawing/2014/main" id="{30E82DE4-387D-4FDA-BDDA-4F99A09D8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="" xmlns:a16="http://schemas.microsoft.com/office/drawing/2014/main" id="{5E09AB07-47BE-433D-84DD-36388614E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03" y="17954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>
            <a:extLst>
              <a:ext uri="{FF2B5EF4-FFF2-40B4-BE49-F238E27FC236}">
                <a16:creationId xmlns="" xmlns:a16="http://schemas.microsoft.com/office/drawing/2014/main" id="{622AB22F-784A-4CCC-9790-CDB1CCB850DA}"/>
              </a:ext>
            </a:extLst>
          </p:cNvPr>
          <p:cNvSpPr txBox="1"/>
          <p:nvPr/>
        </p:nvSpPr>
        <p:spPr>
          <a:xfrm>
            <a:off x="435209" y="167020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짝과 서로 보이지 않게 각을 하나씩 그려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말풍선: 모서리가 둥근 사각형 49">
            <a:extLst>
              <a:ext uri="{FF2B5EF4-FFF2-40B4-BE49-F238E27FC236}">
                <a16:creationId xmlns="" xmlns:a16="http://schemas.microsoft.com/office/drawing/2014/main" id="{E2B19D91-F646-45D2-9EDC-CF63D4B50DE8}"/>
              </a:ext>
            </a:extLst>
          </p:cNvPr>
          <p:cNvSpPr/>
          <p:nvPr/>
        </p:nvSpPr>
        <p:spPr>
          <a:xfrm>
            <a:off x="192745" y="2498406"/>
            <a:ext cx="2078936" cy="1002602"/>
          </a:xfrm>
          <a:prstGeom prst="wedgeRoundRectCallout">
            <a:avLst>
              <a:gd name="adj1" fmla="val 55492"/>
              <a:gd name="adj2" fmla="val 3575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각을 하나씩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각도의 차를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 볼까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말풍선: 모서리가 둥근 사각형 50">
            <a:extLst>
              <a:ext uri="{FF2B5EF4-FFF2-40B4-BE49-F238E27FC236}">
                <a16:creationId xmlns="" xmlns:a16="http://schemas.microsoft.com/office/drawing/2014/main" id="{0BE09206-A3C1-4A22-8D3A-BD130B4014A1}"/>
              </a:ext>
            </a:extLst>
          </p:cNvPr>
          <p:cNvSpPr/>
          <p:nvPr/>
        </p:nvSpPr>
        <p:spPr>
          <a:xfrm>
            <a:off x="4752146" y="2348880"/>
            <a:ext cx="2088106" cy="1080120"/>
          </a:xfrm>
          <a:prstGeom prst="wedgeRoundRectCallout">
            <a:avLst>
              <a:gd name="adj1" fmla="val -46422"/>
              <a:gd name="adj2" fmla="val 58239"/>
              <a:gd name="adj3" fmla="val 16667"/>
            </a:avLst>
          </a:prstGeom>
          <a:solidFill>
            <a:schemeClr val="bg1"/>
          </a:solidFill>
          <a:ln w="28575">
            <a:solidFill>
              <a:srgbClr val="F3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각도의 차가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작으면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텔레파시가 통한 거야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DC84408F-E615-448C-8743-7611AC670EE1}"/>
              </a:ext>
            </a:extLst>
          </p:cNvPr>
          <p:cNvSpPr/>
          <p:nvPr/>
        </p:nvSpPr>
        <p:spPr>
          <a:xfrm>
            <a:off x="6317523" y="12495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B5C553AE-3FD8-4BF5-A20D-8090C80558BA}"/>
              </a:ext>
            </a:extLst>
          </p:cNvPr>
          <p:cNvSpPr/>
          <p:nvPr/>
        </p:nvSpPr>
        <p:spPr>
          <a:xfrm>
            <a:off x="5643731" y="1253105"/>
            <a:ext cx="630741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5610FFC3-1B17-4882-90BD-81576E22BDB6}"/>
              </a:ext>
            </a:extLst>
          </p:cNvPr>
          <p:cNvSpPr/>
          <p:nvPr/>
        </p:nvSpPr>
        <p:spPr>
          <a:xfrm>
            <a:off x="5347193" y="11607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817735" y="5121188"/>
            <a:ext cx="1637116" cy="263186"/>
            <a:chOff x="319554" y="1245924"/>
            <a:chExt cx="2636592" cy="423864"/>
          </a:xfrm>
        </p:grpSpPr>
        <p:pic>
          <p:nvPicPr>
            <p:cNvPr id="28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5610FFC3-1B17-4882-90BD-81576E22BDB6}"/>
              </a:ext>
            </a:extLst>
          </p:cNvPr>
          <p:cNvSpPr/>
          <p:nvPr/>
        </p:nvSpPr>
        <p:spPr>
          <a:xfrm>
            <a:off x="2521197" y="52572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8634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popup_img_01.png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\app\resource\contents\lesson02\ops\lesson02\images\mm_41_2_06_05_01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5610FFC3-1B17-4882-90BD-81576E22BDB6}"/>
              </a:ext>
            </a:extLst>
          </p:cNvPr>
          <p:cNvSpPr/>
          <p:nvPr/>
        </p:nvSpPr>
        <p:spPr>
          <a:xfrm>
            <a:off x="1727200" y="1313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29734B3-1E4F-4AE6-80D7-ED6CB5C6C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52" y="2275764"/>
            <a:ext cx="6334760" cy="219427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22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98819" y="10527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 </a:t>
            </a:r>
            <a:r>
              <a:rPr lang="ko-KR" altLang="en-US" sz="1800" b="1" u="sng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텔레파시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놀이를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1100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1">
            <a:extLst>
              <a:ext uri="{FF2B5EF4-FFF2-40B4-BE49-F238E27FC236}">
                <a16:creationId xmlns="" xmlns:a16="http://schemas.microsoft.com/office/drawing/2014/main" id="{30E82DE4-387D-4FDA-BDDA-4F99A09D8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="" xmlns:a16="http://schemas.microsoft.com/office/drawing/2014/main" id="{5E09AB07-47BE-433D-84DD-36388614E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03" y="17954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>
            <a:extLst>
              <a:ext uri="{FF2B5EF4-FFF2-40B4-BE49-F238E27FC236}">
                <a16:creationId xmlns="" xmlns:a16="http://schemas.microsoft.com/office/drawing/2014/main" id="{622AB22F-784A-4CCC-9790-CDB1CCB850DA}"/>
              </a:ext>
            </a:extLst>
          </p:cNvPr>
          <p:cNvSpPr txBox="1"/>
          <p:nvPr/>
        </p:nvSpPr>
        <p:spPr>
          <a:xfrm>
            <a:off x="435209" y="167020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짝과 서로 보이지 않게 각을 하나씩 그려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말풍선: 모서리가 둥근 사각형 49">
            <a:extLst>
              <a:ext uri="{FF2B5EF4-FFF2-40B4-BE49-F238E27FC236}">
                <a16:creationId xmlns="" xmlns:a16="http://schemas.microsoft.com/office/drawing/2014/main" id="{E2B19D91-F646-45D2-9EDC-CF63D4B50DE8}"/>
              </a:ext>
            </a:extLst>
          </p:cNvPr>
          <p:cNvSpPr/>
          <p:nvPr/>
        </p:nvSpPr>
        <p:spPr>
          <a:xfrm>
            <a:off x="192745" y="2498406"/>
            <a:ext cx="2078936" cy="1002602"/>
          </a:xfrm>
          <a:prstGeom prst="wedgeRoundRectCallout">
            <a:avLst>
              <a:gd name="adj1" fmla="val 55492"/>
              <a:gd name="adj2" fmla="val 3575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각을 하나씩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각도의 차를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 볼까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말풍선: 모서리가 둥근 사각형 50">
            <a:extLst>
              <a:ext uri="{FF2B5EF4-FFF2-40B4-BE49-F238E27FC236}">
                <a16:creationId xmlns="" xmlns:a16="http://schemas.microsoft.com/office/drawing/2014/main" id="{0BE09206-A3C1-4A22-8D3A-BD130B4014A1}"/>
              </a:ext>
            </a:extLst>
          </p:cNvPr>
          <p:cNvSpPr/>
          <p:nvPr/>
        </p:nvSpPr>
        <p:spPr>
          <a:xfrm>
            <a:off x="4752146" y="2348880"/>
            <a:ext cx="2088106" cy="1080120"/>
          </a:xfrm>
          <a:prstGeom prst="wedgeRoundRectCallout">
            <a:avLst>
              <a:gd name="adj1" fmla="val -46422"/>
              <a:gd name="adj2" fmla="val 58239"/>
              <a:gd name="adj3" fmla="val 16667"/>
            </a:avLst>
          </a:prstGeom>
          <a:solidFill>
            <a:schemeClr val="bg1"/>
          </a:solidFill>
          <a:ln w="28575">
            <a:solidFill>
              <a:srgbClr val="F3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각도의 차가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작으면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텔레파시가 통한 거야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DC84408F-E615-448C-8743-7611AC670EE1}"/>
              </a:ext>
            </a:extLst>
          </p:cNvPr>
          <p:cNvSpPr/>
          <p:nvPr/>
        </p:nvSpPr>
        <p:spPr>
          <a:xfrm>
            <a:off x="6317523" y="12495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B5C553AE-3FD8-4BF5-A20D-8090C80558BA}"/>
              </a:ext>
            </a:extLst>
          </p:cNvPr>
          <p:cNvSpPr/>
          <p:nvPr/>
        </p:nvSpPr>
        <p:spPr>
          <a:xfrm>
            <a:off x="5643731" y="1253105"/>
            <a:ext cx="630741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817735" y="5121188"/>
            <a:ext cx="1637116" cy="263186"/>
            <a:chOff x="319554" y="1245924"/>
            <a:chExt cx="2636592" cy="423864"/>
          </a:xfrm>
        </p:grpSpPr>
        <p:pic>
          <p:nvPicPr>
            <p:cNvPr id="28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8083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popup_img_01.png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\app\resource\contents\lesson02\ops\lesson02\images\mm_41_2_06_05_01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단어 설명 팝업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나올 때의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99" y="1412776"/>
            <a:ext cx="3666850" cy="1292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438921" y="1445914"/>
            <a:ext cx="995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텔레파시</a:t>
            </a:r>
            <a:endParaRPr lang="en-US" altLang="ko-KR" sz="16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115" y="1795489"/>
            <a:ext cx="3509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여러 사람의 생각이나 말 등이 멀리 떨어져 있는 사람에게 도구를 통하지 않고 전달되는 것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627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223A3963-BBDA-48F8-BEC4-5D0A267BA9BB}"/>
              </a:ext>
            </a:extLst>
          </p:cNvPr>
          <p:cNvSpPr txBox="1"/>
          <p:nvPr/>
        </p:nvSpPr>
        <p:spPr>
          <a:xfrm>
            <a:off x="676523" y="3609020"/>
            <a:ext cx="635570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그린 각의 각도를 재어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각의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각도의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차를 구한 값이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작으면 텔레파시가 통한 것입니다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22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98819" y="10527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 텔레파시 놀이를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1100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1">
            <a:extLst>
              <a:ext uri="{FF2B5EF4-FFF2-40B4-BE49-F238E27FC236}">
                <a16:creationId xmlns="" xmlns:a16="http://schemas.microsoft.com/office/drawing/2014/main" id="{30E82DE4-387D-4FDA-BDDA-4F99A09D8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7">
            <a:extLst>
              <a:ext uri="{FF2B5EF4-FFF2-40B4-BE49-F238E27FC236}">
                <a16:creationId xmlns="" xmlns:a16="http://schemas.microsoft.com/office/drawing/2014/main" id="{D26022CD-8292-4565-AB4F-49895CCE9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516" y="2100642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2">
            <a:extLst>
              <a:ext uri="{FF2B5EF4-FFF2-40B4-BE49-F238E27FC236}">
                <a16:creationId xmlns="" xmlns:a16="http://schemas.microsoft.com/office/drawing/2014/main" id="{5E09AB07-47BE-433D-84DD-36388614E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03" y="17954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>
            <a:extLst>
              <a:ext uri="{FF2B5EF4-FFF2-40B4-BE49-F238E27FC236}">
                <a16:creationId xmlns="" xmlns:a16="http://schemas.microsoft.com/office/drawing/2014/main" id="{622AB22F-784A-4CCC-9790-CDB1CCB850DA}"/>
              </a:ext>
            </a:extLst>
          </p:cNvPr>
          <p:cNvSpPr txBox="1"/>
          <p:nvPr/>
        </p:nvSpPr>
        <p:spPr>
          <a:xfrm>
            <a:off x="435209" y="167020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짝과 서로 보이지 않게 각을 하나씩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6">
            <a:extLst>
              <a:ext uri="{FF2B5EF4-FFF2-40B4-BE49-F238E27FC236}">
                <a16:creationId xmlns="" xmlns:a16="http://schemas.microsoft.com/office/drawing/2014/main" id="{B76745C0-FE35-488B-9A02-3488B59C9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9" y="2638456"/>
            <a:ext cx="319558" cy="319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7">
            <a:extLst>
              <a:ext uri="{FF2B5EF4-FFF2-40B4-BE49-F238E27FC236}">
                <a16:creationId xmlns="" xmlns:a16="http://schemas.microsoft.com/office/drawing/2014/main" id="{5392CF36-A89B-4D14-B984-C27A4136B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78" y="3277842"/>
            <a:ext cx="319558" cy="33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8">
            <a:extLst>
              <a:ext uri="{FF2B5EF4-FFF2-40B4-BE49-F238E27FC236}">
                <a16:creationId xmlns="" xmlns:a16="http://schemas.microsoft.com/office/drawing/2014/main" id="{60F504C9-3064-4609-A99F-AF2323A97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645024"/>
            <a:ext cx="331178" cy="33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="" xmlns:a16="http://schemas.microsoft.com/office/drawing/2014/main" id="{9F7D6B2A-3DAA-4849-B552-914E92A35A1F}"/>
              </a:ext>
            </a:extLst>
          </p:cNvPr>
          <p:cNvSpPr txBox="1"/>
          <p:nvPr/>
        </p:nvSpPr>
        <p:spPr>
          <a:xfrm>
            <a:off x="676523" y="2636912"/>
            <a:ext cx="635570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종이를 준비하고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짝과 서로 보이지 않게 각을 하나씩 그립니다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3F7BDABA-FCBD-486C-B279-BE59AFDCABB1}"/>
              </a:ext>
            </a:extLst>
          </p:cNvPr>
          <p:cNvSpPr txBox="1"/>
          <p:nvPr/>
        </p:nvSpPr>
        <p:spPr>
          <a:xfrm>
            <a:off x="676523" y="3243509"/>
            <a:ext cx="635570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사람이 그린 각을 동시에 보여 줍니다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DC84408F-E615-448C-8743-7611AC670EE1}"/>
              </a:ext>
            </a:extLst>
          </p:cNvPr>
          <p:cNvSpPr/>
          <p:nvPr/>
        </p:nvSpPr>
        <p:spPr>
          <a:xfrm>
            <a:off x="6317523" y="12495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B5C553AE-3FD8-4BF5-A20D-8090C80558BA}"/>
              </a:ext>
            </a:extLst>
          </p:cNvPr>
          <p:cNvSpPr/>
          <p:nvPr/>
        </p:nvSpPr>
        <p:spPr>
          <a:xfrm>
            <a:off x="5643731" y="1253105"/>
            <a:ext cx="630741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5610FFC3-1B17-4882-90BD-81576E22BDB6}"/>
              </a:ext>
            </a:extLst>
          </p:cNvPr>
          <p:cNvSpPr/>
          <p:nvPr/>
        </p:nvSpPr>
        <p:spPr>
          <a:xfrm>
            <a:off x="2512325" y="4994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808863" y="5085184"/>
            <a:ext cx="1654859" cy="269100"/>
            <a:chOff x="290979" y="2009759"/>
            <a:chExt cx="2665167" cy="433388"/>
          </a:xfrm>
        </p:grpSpPr>
        <p:pic>
          <p:nvPicPr>
            <p:cNvPr id="28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62598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29734B3-1E4F-4AE6-80D7-ED6CB5C6C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52" y="2275764"/>
            <a:ext cx="6334760" cy="219427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22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98819" y="10527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 텔레파시 놀이를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1100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1">
            <a:extLst>
              <a:ext uri="{FF2B5EF4-FFF2-40B4-BE49-F238E27FC236}">
                <a16:creationId xmlns="" xmlns:a16="http://schemas.microsoft.com/office/drawing/2014/main" id="{30E82DE4-387D-4FDA-BDDA-4F99A09D8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="" xmlns:a16="http://schemas.microsoft.com/office/drawing/2014/main" id="{5E09AB07-47BE-433D-84DD-36388614E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03" y="17954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>
            <a:extLst>
              <a:ext uri="{FF2B5EF4-FFF2-40B4-BE49-F238E27FC236}">
                <a16:creationId xmlns="" xmlns:a16="http://schemas.microsoft.com/office/drawing/2014/main" id="{622AB22F-784A-4CCC-9790-CDB1CCB850DA}"/>
              </a:ext>
            </a:extLst>
          </p:cNvPr>
          <p:cNvSpPr txBox="1"/>
          <p:nvPr/>
        </p:nvSpPr>
        <p:spPr>
          <a:xfrm>
            <a:off x="435209" y="167020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내가 그린 각과 짝이 그린 각의 각도의 차는 몇 도인가요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0" name="말풍선: 모서리가 둥근 사각형 49">
            <a:extLst>
              <a:ext uri="{FF2B5EF4-FFF2-40B4-BE49-F238E27FC236}">
                <a16:creationId xmlns="" xmlns:a16="http://schemas.microsoft.com/office/drawing/2014/main" id="{E2B19D91-F646-45D2-9EDC-CF63D4B50DE8}"/>
              </a:ext>
            </a:extLst>
          </p:cNvPr>
          <p:cNvSpPr/>
          <p:nvPr/>
        </p:nvSpPr>
        <p:spPr>
          <a:xfrm>
            <a:off x="192745" y="2498406"/>
            <a:ext cx="2078936" cy="1002602"/>
          </a:xfrm>
          <a:prstGeom prst="wedgeRoundRectCallout">
            <a:avLst>
              <a:gd name="adj1" fmla="val 55492"/>
              <a:gd name="adj2" fmla="val 3575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각을 하나씩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각도의 차를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 볼까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말풍선: 모서리가 둥근 사각형 50">
            <a:extLst>
              <a:ext uri="{FF2B5EF4-FFF2-40B4-BE49-F238E27FC236}">
                <a16:creationId xmlns="" xmlns:a16="http://schemas.microsoft.com/office/drawing/2014/main" id="{0BE09206-A3C1-4A22-8D3A-BD130B4014A1}"/>
              </a:ext>
            </a:extLst>
          </p:cNvPr>
          <p:cNvSpPr/>
          <p:nvPr/>
        </p:nvSpPr>
        <p:spPr>
          <a:xfrm>
            <a:off x="4752146" y="2348880"/>
            <a:ext cx="2088106" cy="1080120"/>
          </a:xfrm>
          <a:prstGeom prst="wedgeRoundRectCallout">
            <a:avLst>
              <a:gd name="adj1" fmla="val -46422"/>
              <a:gd name="adj2" fmla="val 58239"/>
              <a:gd name="adj3" fmla="val 16667"/>
            </a:avLst>
          </a:prstGeom>
          <a:solidFill>
            <a:schemeClr val="bg1"/>
          </a:solidFill>
          <a:ln w="28575">
            <a:solidFill>
              <a:srgbClr val="F3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각도의 차가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작으면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텔레파시가 통한 거야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DC84408F-E615-448C-8743-7611AC670EE1}"/>
              </a:ext>
            </a:extLst>
          </p:cNvPr>
          <p:cNvSpPr/>
          <p:nvPr/>
        </p:nvSpPr>
        <p:spPr>
          <a:xfrm>
            <a:off x="6317523" y="1249542"/>
            <a:ext cx="630741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B5C553AE-3FD8-4BF5-A20D-8090C80558BA}"/>
              </a:ext>
            </a:extLst>
          </p:cNvPr>
          <p:cNvSpPr/>
          <p:nvPr/>
        </p:nvSpPr>
        <p:spPr>
          <a:xfrm>
            <a:off x="5643731" y="125310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>
            <a:extLst>
              <a:ext uri="{FF2B5EF4-FFF2-40B4-BE49-F238E27FC236}">
                <a16:creationId xmlns="" xmlns:a16="http://schemas.microsoft.com/office/drawing/2014/main" id="{60586C8D-4209-4AB2-814B-F1297B61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A910B078-54EA-47CE-9D7D-D94BBCCB9930}"/>
              </a:ext>
            </a:extLst>
          </p:cNvPr>
          <p:cNvSpPr txBox="1"/>
          <p:nvPr/>
        </p:nvSpPr>
        <p:spPr>
          <a:xfrm>
            <a:off x="3203848" y="4700463"/>
            <a:ext cx="12121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     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2262FDA1-CE2C-4726-88A4-50A804060ADB}"/>
              </a:ext>
            </a:extLst>
          </p:cNvPr>
          <p:cNvSpPr/>
          <p:nvPr/>
        </p:nvSpPr>
        <p:spPr bwMode="auto">
          <a:xfrm>
            <a:off x="3198990" y="4700462"/>
            <a:ext cx="100155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20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474792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672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5470"/>
            <a:ext cx="6918956" cy="733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887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각도의 합과 차를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1400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C1F03471-AA53-4F34-AAB2-9B36C544B46D}"/>
              </a:ext>
            </a:extLst>
          </p:cNvPr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>
            <a:extLst>
              <a:ext uri="{FF2B5EF4-FFF2-40B4-BE49-F238E27FC236}">
                <a16:creationId xmlns="" xmlns:a16="http://schemas.microsoft.com/office/drawing/2014/main" id="{AC848EBC-F909-4C14-9C25-2C2DAC32E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D9D92D-7373-4362-8527-3EA972DC56FA}"/>
              </a:ext>
            </a:extLst>
          </p:cNvPr>
          <p:cNvSpPr txBox="1"/>
          <p:nvPr/>
        </p:nvSpPr>
        <p:spPr>
          <a:xfrm>
            <a:off x="310890" y="2467538"/>
            <a:ext cx="2653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85° + 70° =           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829F676-3799-433D-943D-AB44D4951175}"/>
              </a:ext>
            </a:extLst>
          </p:cNvPr>
          <p:cNvSpPr txBox="1"/>
          <p:nvPr/>
        </p:nvSpPr>
        <p:spPr>
          <a:xfrm>
            <a:off x="331729" y="3706390"/>
            <a:ext cx="2611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100°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95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 =      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8D53C868-2C7E-4D1D-9169-289E124E1D01}"/>
              </a:ext>
            </a:extLst>
          </p:cNvPr>
          <p:cNvSpPr txBox="1"/>
          <p:nvPr/>
        </p:nvSpPr>
        <p:spPr>
          <a:xfrm>
            <a:off x="4077464" y="3706390"/>
            <a:ext cx="2880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155°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45° =        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FF5EC7F-1BE1-4960-8091-273DF67CFC6A}"/>
              </a:ext>
            </a:extLst>
          </p:cNvPr>
          <p:cNvSpPr txBox="1"/>
          <p:nvPr/>
        </p:nvSpPr>
        <p:spPr>
          <a:xfrm>
            <a:off x="4115936" y="2470971"/>
            <a:ext cx="280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125° + 35° =           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E054A3C2-6633-4FB9-8134-FD82736274C1}"/>
              </a:ext>
            </a:extLst>
          </p:cNvPr>
          <p:cNvSpPr/>
          <p:nvPr/>
        </p:nvSpPr>
        <p:spPr bwMode="auto">
          <a:xfrm>
            <a:off x="1926500" y="2482926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E7AE561E-CDED-4DBF-B267-7F89EA177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538" y="2223846"/>
            <a:ext cx="362676" cy="35500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B542FFB-9405-409F-BBB4-6FF12F9CA5C2}"/>
              </a:ext>
            </a:extLst>
          </p:cNvPr>
          <p:cNvSpPr/>
          <p:nvPr/>
        </p:nvSpPr>
        <p:spPr bwMode="auto">
          <a:xfrm>
            <a:off x="1926500" y="3728354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34EAA290-2943-4F8A-A441-0B78A41D7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921" y="3465004"/>
            <a:ext cx="362676" cy="3550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D66AC63A-C640-489B-9D7F-6FD3436286D3}"/>
              </a:ext>
            </a:extLst>
          </p:cNvPr>
          <p:cNvSpPr/>
          <p:nvPr/>
        </p:nvSpPr>
        <p:spPr bwMode="auto">
          <a:xfrm>
            <a:off x="5950698" y="3728354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04A539E4-C2A3-4FFB-94A3-A9B5F150E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973" y="3465004"/>
            <a:ext cx="362676" cy="355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EB8FE2AE-3B7C-428A-AF68-E588F5625FD5}"/>
              </a:ext>
            </a:extLst>
          </p:cNvPr>
          <p:cNvSpPr/>
          <p:nvPr/>
        </p:nvSpPr>
        <p:spPr bwMode="auto">
          <a:xfrm>
            <a:off x="5950698" y="2451776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160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58AC1678-0FDC-4F2D-BBE2-2022C3BCA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098" y="2188099"/>
            <a:ext cx="362676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6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19463"/>
              </p:ext>
            </p:extLst>
          </p:nvPr>
        </p:nvGraphicFramePr>
        <p:xfrm>
          <a:off x="179388" y="654012"/>
          <a:ext cx="8774172" cy="47242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미끄럼틀의 각도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생활 속에서 각도의 합과 차가 필요한 상황 생각해 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각도의 합을 구하는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0449731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각도의 차를 구하는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105777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각도 텔레파시 놀이하기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35052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각도의 합과 차 구해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4559156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4550292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149976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839389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315124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https://cdata2.tsherpa.co.kr/tsherpa/MultiMedia/Flash/2020/curri/index.html?flashxmlnum=yein820&amp;classa=A8-C1-41-MM-MM-04-03-06-0-0-0-0&amp;classno=MM_41_04/suh_0401_02_0007/suh_0401_02_0007_301_1.html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각도의 합과 차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6066" y="2168265"/>
            <a:ext cx="61421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각도의 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자연수의 덧셈과 같은 방법으로 계산합니다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5BEFB01C-9E82-4366-A2AE-328CC2457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8" y="2309518"/>
            <a:ext cx="13544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445582E-44EB-40B8-9E99-8FEB9AEDFCC1}"/>
              </a:ext>
            </a:extLst>
          </p:cNvPr>
          <p:cNvSpPr txBox="1"/>
          <p:nvPr/>
        </p:nvSpPr>
        <p:spPr>
          <a:xfrm>
            <a:off x="1026852" y="2600370"/>
            <a:ext cx="2483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 + 70°=         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010B71A-73CE-47D5-917C-5D2A14FB3059}"/>
              </a:ext>
            </a:extLst>
          </p:cNvPr>
          <p:cNvSpPr/>
          <p:nvPr/>
        </p:nvSpPr>
        <p:spPr bwMode="auto">
          <a:xfrm>
            <a:off x="2447764" y="2615758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1BE1829A-0771-4A67-B7D6-461597229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164" y="2959084"/>
            <a:ext cx="362676" cy="355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53D95DA-B959-49CC-B57F-E0D2F230442F}"/>
              </a:ext>
            </a:extLst>
          </p:cNvPr>
          <p:cNvSpPr txBox="1"/>
          <p:nvPr/>
        </p:nvSpPr>
        <p:spPr>
          <a:xfrm>
            <a:off x="626066" y="3406578"/>
            <a:ext cx="61421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각도의 차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자연수의 뺄셈과 같은 방법으로 계산합니다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A0C3A639-F59A-4A36-96C2-4C8BA3B7A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8" y="3547831"/>
            <a:ext cx="13544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4B7C6964-31FA-42C3-9295-12DE4256C4AE}"/>
              </a:ext>
            </a:extLst>
          </p:cNvPr>
          <p:cNvSpPr txBox="1"/>
          <p:nvPr/>
        </p:nvSpPr>
        <p:spPr>
          <a:xfrm>
            <a:off x="935596" y="3856982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     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5F4742DC-BB03-4927-91FC-392EAAE7841F}"/>
              </a:ext>
            </a:extLst>
          </p:cNvPr>
          <p:cNvSpPr/>
          <p:nvPr/>
        </p:nvSpPr>
        <p:spPr bwMode="auto">
          <a:xfrm>
            <a:off x="2483768" y="3872370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C60732E6-3FAA-40E0-9ED1-E84542F4F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229" y="4091744"/>
            <a:ext cx="362676" cy="355000"/>
          </a:xfrm>
          <a:prstGeom prst="rect">
            <a:avLst/>
          </a:prstGeom>
        </p:spPr>
      </p:pic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49BAE4D4-A02D-4646-A9AC-8488041F9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78" y="2669904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="" xmlns:a16="http://schemas.microsoft.com/office/drawing/2014/main" id="{D5A63722-0512-45B9-A6FF-AF8C2C9FA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78" y="3907782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67644" y="3044279"/>
            <a:ext cx="57966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047" y="3202897"/>
            <a:ext cx="13544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9AFFCBB-8F4D-4AB7-AC58-51E2E8818201}"/>
              </a:ext>
            </a:extLst>
          </p:cNvPr>
          <p:cNvSpPr txBox="1"/>
          <p:nvPr/>
        </p:nvSpPr>
        <p:spPr>
          <a:xfrm>
            <a:off x="7056276" y="962724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버튼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7">
            <a:extLst>
              <a:ext uri="{FF2B5EF4-FFF2-40B4-BE49-F238E27FC236}">
                <a16:creationId xmlns="" xmlns:a16="http://schemas.microsoft.com/office/drawing/2014/main" id="{58023B74-0C47-4028-BE00-EDF26710EC44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>
            <a:extLst>
              <a:ext uri="{FF2B5EF4-FFF2-40B4-BE49-F238E27FC236}">
                <a16:creationId xmlns="" xmlns:a16="http://schemas.microsoft.com/office/drawing/2014/main" id="{679D8110-02F6-4BDC-B20F-4DF007698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6F0FBCE-0142-4C27-91FD-C4E85BF100AC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가위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풀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4712A6A9-598E-4494-B5DA-3682FF5A446F}"/>
              </a:ext>
            </a:extLst>
          </p:cNvPr>
          <p:cNvSpPr/>
          <p:nvPr/>
        </p:nvSpPr>
        <p:spPr>
          <a:xfrm>
            <a:off x="5888943" y="48032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A716A58-FBA2-4DF1-9115-78550B6FD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64" y="2521716"/>
            <a:ext cx="4489950" cy="211661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각도의 합을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47248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\app\resource\contents\lesson02\ops\lesson02\images\mm_41_2_06_07_02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6E84FF3D-53A8-4FC2-AEC3-CD21B30B777A}"/>
              </a:ext>
            </a:extLst>
          </p:cNvPr>
          <p:cNvSpPr/>
          <p:nvPr/>
        </p:nvSpPr>
        <p:spPr>
          <a:xfrm>
            <a:off x="301771" y="51364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E9252A92-95D8-4B87-8AC3-C0298281A471}"/>
              </a:ext>
            </a:extLst>
          </p:cNvPr>
          <p:cNvSpPr/>
          <p:nvPr/>
        </p:nvSpPr>
        <p:spPr>
          <a:xfrm>
            <a:off x="6351413" y="5109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>
            <a:extLst>
              <a:ext uri="{FF2B5EF4-FFF2-40B4-BE49-F238E27FC236}">
                <a16:creationId xmlns="" xmlns:a16="http://schemas.microsoft.com/office/drawing/2014/main" id="{ACDD135C-22DF-48E1-A77C-70865A124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5402B19-B3F0-47CA-8E04-B6F330CFD8F8}"/>
              </a:ext>
            </a:extLst>
          </p:cNvPr>
          <p:cNvSpPr/>
          <p:nvPr/>
        </p:nvSpPr>
        <p:spPr bwMode="auto">
          <a:xfrm>
            <a:off x="3163920" y="4574328"/>
            <a:ext cx="72008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864AA6B3-442C-48E7-818B-24803A1BC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6293" y="4346486"/>
            <a:ext cx="360000" cy="355000"/>
          </a:xfrm>
          <a:prstGeom prst="rect">
            <a:avLst/>
          </a:prstGeom>
        </p:spPr>
      </p:pic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29839C63-8451-4B81-BA6E-448B9AD10511}"/>
              </a:ext>
            </a:extLst>
          </p:cNvPr>
          <p:cNvSpPr txBox="1"/>
          <p:nvPr/>
        </p:nvSpPr>
        <p:spPr>
          <a:xfrm>
            <a:off x="3851920" y="4564532"/>
            <a:ext cx="3600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91951" y="3861048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9</a:t>
            </a:r>
            <a:r>
              <a:rPr lang="en-US" altLang="ko-KR" sz="1900" dirty="0" smtClean="0">
                <a:latin typeface="+mn-ea"/>
                <a:ea typeface="+mn-ea"/>
              </a:rPr>
              <a:t>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41987" y="3212976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30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680" y="5258688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E9252A92-95D8-4B87-8AC3-C0298281A471}"/>
              </a:ext>
            </a:extLst>
          </p:cNvPr>
          <p:cNvSpPr/>
          <p:nvPr/>
        </p:nvSpPr>
        <p:spPr>
          <a:xfrm>
            <a:off x="4866502" y="49774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A716A58-FBA2-4DF1-9115-78550B6FD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64" y="2521716"/>
            <a:ext cx="4489950" cy="211661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각도의 합을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5402B19-B3F0-47CA-8E04-B6F330CFD8F8}"/>
              </a:ext>
            </a:extLst>
          </p:cNvPr>
          <p:cNvSpPr/>
          <p:nvPr/>
        </p:nvSpPr>
        <p:spPr bwMode="auto">
          <a:xfrm>
            <a:off x="3163920" y="4574328"/>
            <a:ext cx="72008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864AA6B3-442C-48E7-818B-24803A1BC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6293" y="4346486"/>
            <a:ext cx="360000" cy="355000"/>
          </a:xfrm>
          <a:prstGeom prst="rect">
            <a:avLst/>
          </a:prstGeom>
        </p:spPr>
      </p:pic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29839C63-8451-4B81-BA6E-448B9AD10511}"/>
              </a:ext>
            </a:extLst>
          </p:cNvPr>
          <p:cNvSpPr txBox="1"/>
          <p:nvPr/>
        </p:nvSpPr>
        <p:spPr>
          <a:xfrm>
            <a:off x="3851920" y="4564532"/>
            <a:ext cx="3600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91951" y="3861048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9</a:t>
            </a:r>
            <a:r>
              <a:rPr lang="en-US" altLang="ko-KR" sz="1900" dirty="0" smtClean="0">
                <a:latin typeface="+mn-ea"/>
                <a:ea typeface="+mn-ea"/>
              </a:rPr>
              <a:t>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41987" y="3212976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30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680" y="5258688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192745" y="4077072"/>
            <a:ext cx="6667165" cy="10081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38478" y="389705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43"/>
          <p:cNvSpPr txBox="1"/>
          <p:nvPr/>
        </p:nvSpPr>
        <p:spPr>
          <a:xfrm>
            <a:off x="287524" y="4397042"/>
            <a:ext cx="657226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95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30°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125°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각 삼각형 57"/>
          <p:cNvSpPr/>
          <p:nvPr/>
        </p:nvSpPr>
        <p:spPr>
          <a:xfrm flipH="1" flipV="1">
            <a:off x="4896036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093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2AF389C-B17A-411F-8922-C981B1106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87" y="2186218"/>
            <a:ext cx="5278766" cy="195634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4C08D776-B9DC-4FEE-A843-E16B20233285}"/>
              </a:ext>
            </a:extLst>
          </p:cNvPr>
          <p:cNvSpPr/>
          <p:nvPr/>
        </p:nvSpPr>
        <p:spPr>
          <a:xfrm>
            <a:off x="210438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="" xmlns:a16="http://schemas.microsoft.com/office/drawing/2014/main" id="{A656DAF5-FBD4-481F-824A-65339B5833DF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각도의 차를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7" name="Picture 2">
            <a:extLst>
              <a:ext uri="{FF2B5EF4-FFF2-40B4-BE49-F238E27FC236}">
                <a16:creationId xmlns="" xmlns:a16="http://schemas.microsoft.com/office/drawing/2014/main" id="{57B6E7DF-ED64-49F6-B7B2-48B9C2C38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95C56F07-F8A9-46D4-A511-61F067373AA2}"/>
              </a:ext>
            </a:extLst>
          </p:cNvPr>
          <p:cNvSpPr/>
          <p:nvPr/>
        </p:nvSpPr>
        <p:spPr bwMode="auto">
          <a:xfrm>
            <a:off x="3163920" y="4574328"/>
            <a:ext cx="72008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C6CFB41D-DF7B-4E8D-AE03-AE3E20AA11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2813" y="4375353"/>
            <a:ext cx="360000" cy="355000"/>
          </a:xfrm>
          <a:prstGeom prst="rect">
            <a:avLst/>
          </a:prstGeom>
        </p:spPr>
      </p:pic>
      <p:sp>
        <p:nvSpPr>
          <p:cNvPr id="85" name="TextBox 43">
            <a:extLst>
              <a:ext uri="{FF2B5EF4-FFF2-40B4-BE49-F238E27FC236}">
                <a16:creationId xmlns="" xmlns:a16="http://schemas.microsoft.com/office/drawing/2014/main" id="{6DB5A220-6F4A-4346-B539-0F3CDCF23D7D}"/>
              </a:ext>
            </a:extLst>
          </p:cNvPr>
          <p:cNvSpPr txBox="1"/>
          <p:nvPr/>
        </p:nvSpPr>
        <p:spPr>
          <a:xfrm>
            <a:off x="3815916" y="4564532"/>
            <a:ext cx="3600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23728" y="3496652"/>
            <a:ext cx="5432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115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45033" y="3642846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45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3314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\app\resource\contents\lesson02\ops\lesson02\images\mm_41_2_06_07_03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E9252A92-95D8-4B87-8AC3-C0298281A471}"/>
              </a:ext>
            </a:extLst>
          </p:cNvPr>
          <p:cNvSpPr/>
          <p:nvPr/>
        </p:nvSpPr>
        <p:spPr>
          <a:xfrm>
            <a:off x="6351413" y="5109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>
            <a:extLst>
              <a:ext uri="{FF2B5EF4-FFF2-40B4-BE49-F238E27FC236}">
                <a16:creationId xmlns="" xmlns:a16="http://schemas.microsoft.com/office/drawing/2014/main" id="{ACDD135C-22DF-48E1-A77C-70865A124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680" y="5258688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E9252A92-95D8-4B87-8AC3-C0298281A471}"/>
              </a:ext>
            </a:extLst>
          </p:cNvPr>
          <p:cNvSpPr/>
          <p:nvPr/>
        </p:nvSpPr>
        <p:spPr>
          <a:xfrm>
            <a:off x="4866502" y="49774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2AF389C-B17A-411F-8922-C981B1106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87" y="2186218"/>
            <a:ext cx="5278766" cy="195634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="" xmlns:a16="http://schemas.microsoft.com/office/drawing/2014/main" id="{A656DAF5-FBD4-481F-824A-65339B5833DF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각도의 차를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7" name="Picture 2">
            <a:extLst>
              <a:ext uri="{FF2B5EF4-FFF2-40B4-BE49-F238E27FC236}">
                <a16:creationId xmlns="" xmlns:a16="http://schemas.microsoft.com/office/drawing/2014/main" id="{57B6E7DF-ED64-49F6-B7B2-48B9C2C38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95C56F07-F8A9-46D4-A511-61F067373AA2}"/>
              </a:ext>
            </a:extLst>
          </p:cNvPr>
          <p:cNvSpPr/>
          <p:nvPr/>
        </p:nvSpPr>
        <p:spPr bwMode="auto">
          <a:xfrm>
            <a:off x="3163920" y="4574328"/>
            <a:ext cx="72008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C6CFB41D-DF7B-4E8D-AE03-AE3E20AA11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2813" y="4375353"/>
            <a:ext cx="360000" cy="355000"/>
          </a:xfrm>
          <a:prstGeom prst="rect">
            <a:avLst/>
          </a:prstGeom>
        </p:spPr>
      </p:pic>
      <p:sp>
        <p:nvSpPr>
          <p:cNvPr id="85" name="TextBox 43">
            <a:extLst>
              <a:ext uri="{FF2B5EF4-FFF2-40B4-BE49-F238E27FC236}">
                <a16:creationId xmlns="" xmlns:a16="http://schemas.microsoft.com/office/drawing/2014/main" id="{6DB5A220-6F4A-4346-B539-0F3CDCF23D7D}"/>
              </a:ext>
            </a:extLst>
          </p:cNvPr>
          <p:cNvSpPr txBox="1"/>
          <p:nvPr/>
        </p:nvSpPr>
        <p:spPr>
          <a:xfrm>
            <a:off x="3815916" y="4564532"/>
            <a:ext cx="3600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23728" y="3496652"/>
            <a:ext cx="5432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115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45033" y="3642846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45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680" y="5258688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192745" y="4077072"/>
            <a:ext cx="6667165" cy="10081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8478" y="389705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287524" y="4397042"/>
            <a:ext cx="657226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115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45°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각 삼각형 51"/>
          <p:cNvSpPr/>
          <p:nvPr/>
        </p:nvSpPr>
        <p:spPr>
          <a:xfrm flipH="1" flipV="1">
            <a:off x="4932040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383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161155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6C5AF764-0548-41F1-AE5A-3B0635CD51D4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크기가 가장 큰 각과 가장 작은 각을 찾아 두 각도의 합과 차를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="" xmlns:a16="http://schemas.microsoft.com/office/drawing/2014/main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0" y="1734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9044802C-3AD9-406E-8DD1-C7DD8B0D2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2386" y="1919158"/>
            <a:ext cx="1303153" cy="543836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C3E4FCF9-9649-4997-92E8-933E391B2301}"/>
              </a:ext>
            </a:extLst>
          </p:cNvPr>
          <p:cNvSpPr/>
          <p:nvPr/>
        </p:nvSpPr>
        <p:spPr>
          <a:xfrm>
            <a:off x="5116380" y="19191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7352225D-3091-4282-9A35-4043F625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1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/app/resource/contents/lesson02/ops/lesson02/mm_41_2_06_07_04.html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C9264B80-5411-4E2A-8367-4D44019FC6E3}"/>
              </a:ext>
            </a:extLst>
          </p:cNvPr>
          <p:cNvSpPr txBox="1"/>
          <p:nvPr/>
        </p:nvSpPr>
        <p:spPr>
          <a:xfrm>
            <a:off x="1908233" y="4544837"/>
            <a:ext cx="33838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합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:             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차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:          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40016BC5-7356-4097-AB13-22C90C95DD59}"/>
              </a:ext>
            </a:extLst>
          </p:cNvPr>
          <p:cNvSpPr/>
          <p:nvPr/>
        </p:nvSpPr>
        <p:spPr bwMode="auto">
          <a:xfrm>
            <a:off x="2388066" y="4515631"/>
            <a:ext cx="64099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95160520-FF35-46B3-AADD-747389AC1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9065" y="4343196"/>
            <a:ext cx="360000" cy="3550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03E6894-1A27-4944-9405-203E281C9534}"/>
              </a:ext>
            </a:extLst>
          </p:cNvPr>
          <p:cNvSpPr/>
          <p:nvPr/>
        </p:nvSpPr>
        <p:spPr bwMode="auto">
          <a:xfrm>
            <a:off x="4067944" y="4515631"/>
            <a:ext cx="67851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4F805B85-3E84-4572-B72B-3E057B091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2025" y="4343196"/>
            <a:ext cx="360000" cy="355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89C2FF4-04EF-433F-8716-6242C14C5D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164" y="2882206"/>
            <a:ext cx="4974047" cy="116494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D290465B-9EFC-43A6-9389-FDB1BEC557B5}"/>
              </a:ext>
            </a:extLst>
          </p:cNvPr>
          <p:cNvSpPr/>
          <p:nvPr/>
        </p:nvSpPr>
        <p:spPr>
          <a:xfrm>
            <a:off x="644499" y="2700439"/>
            <a:ext cx="5732163" cy="1426784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34817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\app\resource\contents\lesson02\ops\lesson02\images\mm_41_2_06_07_04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81" y="4512114"/>
            <a:ext cx="442375" cy="40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885681" y="4583309"/>
            <a:ext cx="408145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</a:t>
            </a: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847" y="4509120"/>
            <a:ext cx="442375" cy="40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3591847" y="4580315"/>
            <a:ext cx="408145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endParaRPr lang="ko-KR" altLang="en-US" sz="19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313729" y="5157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4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6C5AF764-0548-41F1-AE5A-3B0635CD51D4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크기가 가장 큰 각과 가장 작은 각을 찾아 두 각도의 합과 차를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="" xmlns:a16="http://schemas.microsoft.com/office/drawing/2014/main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0" y="1734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9044802C-3AD9-406E-8DD1-C7DD8B0D2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2386" y="1919158"/>
            <a:ext cx="1303153" cy="543836"/>
          </a:xfrm>
          <a:prstGeom prst="rect">
            <a:avLst/>
          </a:prstGeom>
        </p:spPr>
      </p:pic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C9264B80-5411-4E2A-8367-4D44019FC6E3}"/>
              </a:ext>
            </a:extLst>
          </p:cNvPr>
          <p:cNvSpPr txBox="1"/>
          <p:nvPr/>
        </p:nvSpPr>
        <p:spPr>
          <a:xfrm>
            <a:off x="1908233" y="4544837"/>
            <a:ext cx="33838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합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:             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차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:                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40016BC5-7356-4097-AB13-22C90C95DD59}"/>
              </a:ext>
            </a:extLst>
          </p:cNvPr>
          <p:cNvSpPr/>
          <p:nvPr/>
        </p:nvSpPr>
        <p:spPr bwMode="auto">
          <a:xfrm>
            <a:off x="2388066" y="4515631"/>
            <a:ext cx="64099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95160520-FF35-46B3-AADD-747389AC1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9065" y="4343196"/>
            <a:ext cx="360000" cy="3550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03E6894-1A27-4944-9405-203E281C9534}"/>
              </a:ext>
            </a:extLst>
          </p:cNvPr>
          <p:cNvSpPr/>
          <p:nvPr/>
        </p:nvSpPr>
        <p:spPr bwMode="auto">
          <a:xfrm>
            <a:off x="4059899" y="4515631"/>
            <a:ext cx="82099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4F805B85-3E84-4572-B72B-3E057B091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2025" y="4343196"/>
            <a:ext cx="360000" cy="355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89C2FF4-04EF-433F-8716-6242C14C5D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164" y="2882206"/>
            <a:ext cx="4974047" cy="116494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D290465B-9EFC-43A6-9389-FDB1BEC557B5}"/>
              </a:ext>
            </a:extLst>
          </p:cNvPr>
          <p:cNvSpPr/>
          <p:nvPr/>
        </p:nvSpPr>
        <p:spPr>
          <a:xfrm>
            <a:off x="644499" y="2700439"/>
            <a:ext cx="5732163" cy="1426784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81" y="4512114"/>
            <a:ext cx="442375" cy="40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885681" y="4583309"/>
            <a:ext cx="408145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</a:t>
            </a: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847" y="4509120"/>
            <a:ext cx="442375" cy="40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3591847" y="4580315"/>
            <a:ext cx="408145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endParaRPr lang="ko-KR" altLang="en-US" sz="19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4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F0B30EF-5901-4A58-8E06-739A18492B0C}"/>
              </a:ext>
            </a:extLst>
          </p:cNvPr>
          <p:cNvSpPr/>
          <p:nvPr/>
        </p:nvSpPr>
        <p:spPr>
          <a:xfrm>
            <a:off x="207825" y="3532508"/>
            <a:ext cx="6667165" cy="15527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29">
            <a:extLst>
              <a:ext uri="{FF2B5EF4-FFF2-40B4-BE49-F238E27FC236}">
                <a16:creationId xmlns="" xmlns:a16="http://schemas.microsoft.com/office/drawing/2014/main" id="{BCAED3EB-6977-4612-9A6C-1E1F954A9DCB}"/>
              </a:ext>
            </a:extLst>
          </p:cNvPr>
          <p:cNvSpPr/>
          <p:nvPr/>
        </p:nvSpPr>
        <p:spPr>
          <a:xfrm>
            <a:off x="350443" y="337048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4" name="직각 삼각형 63">
            <a:extLst>
              <a:ext uri="{FF2B5EF4-FFF2-40B4-BE49-F238E27FC236}">
                <a16:creationId xmlns="" xmlns:a16="http://schemas.microsoft.com/office/drawing/2014/main" id="{72479BB7-DD78-47A6-B586-2E23FEAFF861}"/>
              </a:ext>
            </a:extLst>
          </p:cNvPr>
          <p:cNvSpPr/>
          <p:nvPr/>
        </p:nvSpPr>
        <p:spPr>
          <a:xfrm flipH="1" flipV="1">
            <a:off x="4860032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TextBox 43">
            <a:extLst>
              <a:ext uri="{FF2B5EF4-FFF2-40B4-BE49-F238E27FC236}">
                <a16:creationId xmlns="" xmlns:a16="http://schemas.microsoft.com/office/drawing/2014/main" id="{467E193E-2713-4134-B793-A7262B3EFC25}"/>
              </a:ext>
            </a:extLst>
          </p:cNvPr>
          <p:cNvSpPr txBox="1"/>
          <p:nvPr/>
        </p:nvSpPr>
        <p:spPr>
          <a:xfrm>
            <a:off x="369884" y="3694525"/>
            <a:ext cx="644392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각도기로 각을 재어보면 가장 큰 각은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100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가장 작은 각은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 15°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  합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100°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15°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115°</a:t>
            </a:r>
          </a:p>
          <a:p>
            <a:pPr algn="just"/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  차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100°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15°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85°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445589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8" y="476348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263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DE9D561A-DA03-48E8-838A-FB87975F381F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Picture 2">
            <a:extLst>
              <a:ext uri="{FF2B5EF4-FFF2-40B4-BE49-F238E27FC236}">
                <a16:creationId xmlns="" xmlns:a16="http://schemas.microsoft.com/office/drawing/2014/main" id="{F6724C84-F001-4778-9834-DABD75848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256C15E3-C068-4F47-B6C9-599FC43B5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662" y="3597128"/>
            <a:ext cx="1422747" cy="1272032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BC012AD2-3063-48B9-B321-1C6C0EDAE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1605" y="3570192"/>
            <a:ext cx="1486201" cy="1272032"/>
          </a:xfrm>
          <a:prstGeom prst="rect">
            <a:avLst/>
          </a:prstGeom>
        </p:spPr>
      </p:pic>
      <p:sp>
        <p:nvSpPr>
          <p:cNvPr id="78" name="말풍선: 모서리가 둥근 사각형 77">
            <a:extLst>
              <a:ext uri="{FF2B5EF4-FFF2-40B4-BE49-F238E27FC236}">
                <a16:creationId xmlns="" xmlns:a16="http://schemas.microsoft.com/office/drawing/2014/main" id="{320CD722-E05A-46A2-9F6F-3A5082CA1C7F}"/>
              </a:ext>
            </a:extLst>
          </p:cNvPr>
          <p:cNvSpPr/>
          <p:nvPr/>
        </p:nvSpPr>
        <p:spPr>
          <a:xfrm>
            <a:off x="1412178" y="2311407"/>
            <a:ext cx="1944635" cy="948177"/>
          </a:xfrm>
          <a:prstGeom prst="wedgeRoundRectCallout">
            <a:avLst>
              <a:gd name="adj1" fmla="val 18078"/>
              <a:gd name="adj2" fmla="val 4902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직각과 직각을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더하면   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9" name="말풍선: 모서리가 둥근 사각형 78">
            <a:extLst>
              <a:ext uri="{FF2B5EF4-FFF2-40B4-BE49-F238E27FC236}">
                <a16:creationId xmlns="" xmlns:a16="http://schemas.microsoft.com/office/drawing/2014/main" id="{092FF641-F6E4-404D-8FFD-5355128F9DC0}"/>
              </a:ext>
            </a:extLst>
          </p:cNvPr>
          <p:cNvSpPr/>
          <p:nvPr/>
        </p:nvSpPr>
        <p:spPr>
          <a:xfrm>
            <a:off x="3902401" y="2311672"/>
            <a:ext cx="1944635" cy="973312"/>
          </a:xfrm>
          <a:prstGeom prst="wedgeRoundRectCallout">
            <a:avLst>
              <a:gd name="adj1" fmla="val 2583"/>
              <a:gd name="adj2" fmla="val 2343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직각에서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빼면   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12">
            <a:extLst>
              <a:ext uri="{FF2B5EF4-FFF2-40B4-BE49-F238E27FC236}">
                <a16:creationId xmlns="" xmlns:a16="http://schemas.microsoft.com/office/drawing/2014/main" id="{E94DCB71-E8B4-45A6-A25E-D9E1BF012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80" y="1646290"/>
            <a:ext cx="300379" cy="300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이등변 삼각형 80">
            <a:extLst>
              <a:ext uri="{FF2B5EF4-FFF2-40B4-BE49-F238E27FC236}">
                <a16:creationId xmlns="" xmlns:a16="http://schemas.microsoft.com/office/drawing/2014/main" id="{5B89025C-53A9-4AE2-B069-6C04C942A721}"/>
              </a:ext>
            </a:extLst>
          </p:cNvPr>
          <p:cNvSpPr/>
          <p:nvPr/>
        </p:nvSpPr>
        <p:spPr>
          <a:xfrm rot="10800000">
            <a:off x="2173510" y="3258031"/>
            <a:ext cx="360040" cy="217493"/>
          </a:xfrm>
          <a:prstGeom prst="triangl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이등변 삼각형 81">
            <a:extLst>
              <a:ext uri="{FF2B5EF4-FFF2-40B4-BE49-F238E27FC236}">
                <a16:creationId xmlns="" xmlns:a16="http://schemas.microsoft.com/office/drawing/2014/main" id="{1CD7EBC1-AF3B-4A7C-AFF4-E290D78B9019}"/>
              </a:ext>
            </a:extLst>
          </p:cNvPr>
          <p:cNvSpPr/>
          <p:nvPr/>
        </p:nvSpPr>
        <p:spPr>
          <a:xfrm rot="10800000">
            <a:off x="4589326" y="3284984"/>
            <a:ext cx="360040" cy="217493"/>
          </a:xfrm>
          <a:prstGeom prst="triangl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281BAF6C-4727-49C5-A656-15E414DDC7A5}"/>
              </a:ext>
            </a:extLst>
          </p:cNvPr>
          <p:cNvSpPr/>
          <p:nvPr/>
        </p:nvSpPr>
        <p:spPr bwMode="auto">
          <a:xfrm>
            <a:off x="2223812" y="2811842"/>
            <a:ext cx="6199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42588AA3-471D-45EE-9358-12ED0CDD10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2795" y="2643761"/>
            <a:ext cx="360000" cy="355000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BF85374E-3EB0-49F0-9A86-B73DE88EA7F9}"/>
              </a:ext>
            </a:extLst>
          </p:cNvPr>
          <p:cNvSpPr/>
          <p:nvPr/>
        </p:nvSpPr>
        <p:spPr bwMode="auto">
          <a:xfrm>
            <a:off x="4625330" y="2811842"/>
            <a:ext cx="6199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3AC99399-30B7-4563-B4ED-8D338553D5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4313" y="2643761"/>
            <a:ext cx="360000" cy="35500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8521B1E5-E3F7-44A6-A84A-B130B740A6B3}"/>
              </a:ext>
            </a:extLst>
          </p:cNvPr>
          <p:cNvSpPr txBox="1"/>
          <p:nvPr/>
        </p:nvSpPr>
        <p:spPr>
          <a:xfrm>
            <a:off x="7018371" y="1092168"/>
            <a:ext cx="21256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8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8"/>
              </a:rPr>
              <a:t>cdata2.tsherpa.co.kr/tsherpa/MultiMedia/Flash/2020/curri/index.html?flashxmlnum=yein820&amp;classa=A8-C1-41-MM-MM-04-03-06-0-0-0-0&amp;classno=MM_41_04/suh_0401_02_0007/suh_0401_02_0007_401_1.html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교체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캐릭터에 맞춰서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테두리 색도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50° &gt;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직각에서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50°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7">
            <a:extLst>
              <a:ext uri="{FF2B5EF4-FFF2-40B4-BE49-F238E27FC236}">
                <a16:creationId xmlns="" xmlns:a16="http://schemas.microsoft.com/office/drawing/2014/main" id="{88EB4281-56D6-46AE-AF39-45B7501B6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588" y="3300023"/>
            <a:ext cx="989172" cy="98917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8">
            <a:extLst>
              <a:ext uri="{FF2B5EF4-FFF2-40B4-BE49-F238E27FC236}">
                <a16:creationId xmlns="" xmlns:a16="http://schemas.microsoft.com/office/drawing/2014/main" id="{53AEEFC3-18ED-4093-B523-00492432F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71" y="3300023"/>
            <a:ext cx="989172" cy="98917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C3E4FCF9-9649-4997-92E8-933E391B2301}"/>
              </a:ext>
            </a:extLst>
          </p:cNvPr>
          <p:cNvSpPr/>
          <p:nvPr/>
        </p:nvSpPr>
        <p:spPr>
          <a:xfrm>
            <a:off x="4099370" y="4437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C3E4FCF9-9649-4997-92E8-933E391B2301}"/>
              </a:ext>
            </a:extLst>
          </p:cNvPr>
          <p:cNvSpPr/>
          <p:nvPr/>
        </p:nvSpPr>
        <p:spPr>
          <a:xfrm>
            <a:off x="1578931" y="45424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41D2EDEC-2550-4623-9F06-23667A152956}"/>
              </a:ext>
            </a:extLst>
          </p:cNvPr>
          <p:cNvSpPr/>
          <p:nvPr/>
        </p:nvSpPr>
        <p:spPr>
          <a:xfrm>
            <a:off x="4311905" y="51104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>
            <a:extLst>
              <a:ext uri="{FF2B5EF4-FFF2-40B4-BE49-F238E27FC236}">
                <a16:creationId xmlns="" xmlns:a16="http://schemas.microsoft.com/office/drawing/2014/main" id="{99E7680C-8436-41A6-B9EC-9E9A2C336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4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41D2EDEC-2550-4623-9F06-23667A152956}"/>
              </a:ext>
            </a:extLst>
          </p:cNvPr>
          <p:cNvSpPr/>
          <p:nvPr/>
        </p:nvSpPr>
        <p:spPr>
          <a:xfrm>
            <a:off x="5601863" y="2240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37DE981E-7739-4249-8D80-9AFF08781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4" r="3841"/>
          <a:stretch/>
        </p:blipFill>
        <p:spPr>
          <a:xfrm>
            <a:off x="71599" y="863208"/>
            <a:ext cx="6877175" cy="4789277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12454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mm_41_2_06_02_01_ani.mp4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app\resource\contents\lesson02\ops\lesson02\video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1527" y="877565"/>
            <a:ext cx="6924993" cy="477491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38816" y="2576407"/>
            <a:ext cx="5073344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미끄럼틀의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각도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DE9D561A-DA03-48E8-838A-FB87975F381F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Picture 2">
            <a:extLst>
              <a:ext uri="{FF2B5EF4-FFF2-40B4-BE49-F238E27FC236}">
                <a16:creationId xmlns="" xmlns:a16="http://schemas.microsoft.com/office/drawing/2014/main" id="{F6724C84-F001-4778-9834-DABD75848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256C15E3-C068-4F47-B6C9-599FC43B5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662" y="3597128"/>
            <a:ext cx="1422747" cy="1272032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BC012AD2-3063-48B9-B321-1C6C0EDAE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1605" y="3570192"/>
            <a:ext cx="1486201" cy="1272032"/>
          </a:xfrm>
          <a:prstGeom prst="rect">
            <a:avLst/>
          </a:prstGeom>
        </p:spPr>
      </p:pic>
      <p:sp>
        <p:nvSpPr>
          <p:cNvPr id="78" name="말풍선: 모서리가 둥근 사각형 77">
            <a:extLst>
              <a:ext uri="{FF2B5EF4-FFF2-40B4-BE49-F238E27FC236}">
                <a16:creationId xmlns="" xmlns:a16="http://schemas.microsoft.com/office/drawing/2014/main" id="{320CD722-E05A-46A2-9F6F-3A5082CA1C7F}"/>
              </a:ext>
            </a:extLst>
          </p:cNvPr>
          <p:cNvSpPr/>
          <p:nvPr/>
        </p:nvSpPr>
        <p:spPr>
          <a:xfrm>
            <a:off x="1412178" y="2311407"/>
            <a:ext cx="1944635" cy="948177"/>
          </a:xfrm>
          <a:prstGeom prst="wedgeRoundRectCallout">
            <a:avLst>
              <a:gd name="adj1" fmla="val 18078"/>
              <a:gd name="adj2" fmla="val 4902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직각과 직각을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더하면   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9" name="말풍선: 모서리가 둥근 사각형 78">
            <a:extLst>
              <a:ext uri="{FF2B5EF4-FFF2-40B4-BE49-F238E27FC236}">
                <a16:creationId xmlns="" xmlns:a16="http://schemas.microsoft.com/office/drawing/2014/main" id="{092FF641-F6E4-404D-8FFD-5355128F9DC0}"/>
              </a:ext>
            </a:extLst>
          </p:cNvPr>
          <p:cNvSpPr/>
          <p:nvPr/>
        </p:nvSpPr>
        <p:spPr>
          <a:xfrm>
            <a:off x="3902401" y="2311672"/>
            <a:ext cx="1944635" cy="973312"/>
          </a:xfrm>
          <a:prstGeom prst="wedgeRoundRectCallout">
            <a:avLst>
              <a:gd name="adj1" fmla="val 2583"/>
              <a:gd name="adj2" fmla="val 2343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직각에서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빼면   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12">
            <a:extLst>
              <a:ext uri="{FF2B5EF4-FFF2-40B4-BE49-F238E27FC236}">
                <a16:creationId xmlns="" xmlns:a16="http://schemas.microsoft.com/office/drawing/2014/main" id="{E94DCB71-E8B4-45A6-A25E-D9E1BF012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80" y="1646290"/>
            <a:ext cx="300379" cy="300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이등변 삼각형 80">
            <a:extLst>
              <a:ext uri="{FF2B5EF4-FFF2-40B4-BE49-F238E27FC236}">
                <a16:creationId xmlns="" xmlns:a16="http://schemas.microsoft.com/office/drawing/2014/main" id="{5B89025C-53A9-4AE2-B069-6C04C942A721}"/>
              </a:ext>
            </a:extLst>
          </p:cNvPr>
          <p:cNvSpPr/>
          <p:nvPr/>
        </p:nvSpPr>
        <p:spPr>
          <a:xfrm rot="10800000">
            <a:off x="2173510" y="3258031"/>
            <a:ext cx="360040" cy="217493"/>
          </a:xfrm>
          <a:prstGeom prst="triangl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이등변 삼각형 81">
            <a:extLst>
              <a:ext uri="{FF2B5EF4-FFF2-40B4-BE49-F238E27FC236}">
                <a16:creationId xmlns="" xmlns:a16="http://schemas.microsoft.com/office/drawing/2014/main" id="{1CD7EBC1-AF3B-4A7C-AFF4-E290D78B9019}"/>
              </a:ext>
            </a:extLst>
          </p:cNvPr>
          <p:cNvSpPr/>
          <p:nvPr/>
        </p:nvSpPr>
        <p:spPr>
          <a:xfrm rot="10800000">
            <a:off x="4589326" y="3284984"/>
            <a:ext cx="360040" cy="217493"/>
          </a:xfrm>
          <a:prstGeom prst="triangl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281BAF6C-4727-49C5-A656-15E414DDC7A5}"/>
              </a:ext>
            </a:extLst>
          </p:cNvPr>
          <p:cNvSpPr/>
          <p:nvPr/>
        </p:nvSpPr>
        <p:spPr bwMode="auto">
          <a:xfrm>
            <a:off x="2223812" y="2811842"/>
            <a:ext cx="6199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42588AA3-471D-45EE-9358-12ED0CDD10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2795" y="2643761"/>
            <a:ext cx="360000" cy="355000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BF85374E-3EB0-49F0-9A86-B73DE88EA7F9}"/>
              </a:ext>
            </a:extLst>
          </p:cNvPr>
          <p:cNvSpPr/>
          <p:nvPr/>
        </p:nvSpPr>
        <p:spPr bwMode="auto">
          <a:xfrm>
            <a:off x="4625330" y="2811842"/>
            <a:ext cx="6199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3AC99399-30B7-4563-B4ED-8D338553D5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4313" y="2643761"/>
            <a:ext cx="360000" cy="355000"/>
          </a:xfrm>
          <a:prstGeom prst="rect">
            <a:avLst/>
          </a:prstGeom>
        </p:spPr>
      </p:pic>
      <p:pic>
        <p:nvPicPr>
          <p:cNvPr id="55" name="Picture 12">
            <a:extLst>
              <a:ext uri="{FF2B5EF4-FFF2-40B4-BE49-F238E27FC236}">
                <a16:creationId xmlns="" xmlns:a16="http://schemas.microsoft.com/office/drawing/2014/main" id="{99E7680C-8436-41A6-B9EC-9E9A2C336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4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819237"/>
            <a:ext cx="6667165" cy="1417402"/>
            <a:chOff x="192745" y="2204286"/>
            <a:chExt cx="6667165" cy="141740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348880"/>
              <a:ext cx="6667165" cy="10822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220428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4871341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3" name="직사각형 21">
            <a:extLst>
              <a:ext uri="{FF2B5EF4-FFF2-40B4-BE49-F238E27FC236}">
                <a16:creationId xmlns="" xmlns:a16="http://schemas.microsoft.com/office/drawing/2014/main" id="{089F0E44-98AE-4C81-A268-9A2A5E45D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30955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CD1C38C9-E7C3-4EA3-A606-E473FD2810EA}"/>
              </a:ext>
            </a:extLst>
          </p:cNvPr>
          <p:cNvSpPr txBox="1"/>
          <p:nvPr/>
        </p:nvSpPr>
        <p:spPr>
          <a:xfrm>
            <a:off x="359532" y="4089846"/>
            <a:ext cx="5725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직각과 직각을 더하면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+90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=180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˚입니다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직각에서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˚를 빼면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-50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=40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˚입니다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285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https://cdata2.tsherpa.co.kr/tsherpa/MultiMedia/Flash/2020/curri/index.html?flashxmlnum=yein820&amp;classa=A8-C1-41-MM-MM-04-03-06-0-0-0-0&amp;classno=MM_41_04/suh_0401_02_0007/suh_0401_02_0007_401_1.html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 표시를 답 칸 밖으로 빼기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="" xmlns:a16="http://schemas.microsoft.com/office/drawing/2014/main" id="{928BD8E4-1F64-4C5D-964D-783FD1DAC277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각도의 합과 차를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2">
            <a:extLst>
              <a:ext uri="{FF2B5EF4-FFF2-40B4-BE49-F238E27FC236}">
                <a16:creationId xmlns="" xmlns:a16="http://schemas.microsoft.com/office/drawing/2014/main" id="{46F9B31F-21DF-45C1-B514-875BF08A4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36205DC3-6C70-482C-B2C6-04DD25B927C7}"/>
              </a:ext>
            </a:extLst>
          </p:cNvPr>
          <p:cNvSpPr txBox="1"/>
          <p:nvPr/>
        </p:nvSpPr>
        <p:spPr>
          <a:xfrm>
            <a:off x="532461" y="2157467"/>
            <a:ext cx="3139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(1) 48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 + 104°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    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  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92C5F991-17ED-4508-B5A5-E8C6C24D6A9D}"/>
              </a:ext>
            </a:extLst>
          </p:cNvPr>
          <p:cNvSpPr/>
          <p:nvPr/>
        </p:nvSpPr>
        <p:spPr bwMode="auto">
          <a:xfrm>
            <a:off x="2519772" y="2172855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6973872-4702-4B2D-8477-0ED73DE22DCB}"/>
              </a:ext>
            </a:extLst>
          </p:cNvPr>
          <p:cNvSpPr txBox="1"/>
          <p:nvPr/>
        </p:nvSpPr>
        <p:spPr>
          <a:xfrm>
            <a:off x="547556" y="2848870"/>
            <a:ext cx="3448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(2) 170°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85°=        °      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4162D5A6-CC9D-4D88-A646-531831A382FB}"/>
              </a:ext>
            </a:extLst>
          </p:cNvPr>
          <p:cNvSpPr/>
          <p:nvPr/>
        </p:nvSpPr>
        <p:spPr bwMode="auto">
          <a:xfrm>
            <a:off x="2375756" y="2838799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85   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B2F35DFD-A158-496B-A545-5B6C27482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998" y="3208660"/>
            <a:ext cx="362676" cy="355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B2F35DFD-A158-496B-A545-5B6C27482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7490" y="1921893"/>
            <a:ext cx="362676" cy="355000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C3E4FCF9-9649-4997-92E8-933E391B2301}"/>
              </a:ext>
            </a:extLst>
          </p:cNvPr>
          <p:cNvSpPr/>
          <p:nvPr/>
        </p:nvSpPr>
        <p:spPr>
          <a:xfrm>
            <a:off x="3165494" y="25466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6C01F5F-F109-4618-A329-F89773C48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290" y="1966502"/>
            <a:ext cx="4609842" cy="261462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TextBox 43">
            <a:extLst>
              <a:ext uri="{FF2B5EF4-FFF2-40B4-BE49-F238E27FC236}">
                <a16:creationId xmlns="" xmlns:a16="http://schemas.microsoft.com/office/drawing/2014/main" id="{23ECFF1D-6805-487A-94AB-BBB535246AD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도형에서 ㉠의 각도를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="" xmlns:a16="http://schemas.microsoft.com/office/drawing/2014/main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3D4F7AE9-2523-4087-B425-57A338A66FD5}"/>
              </a:ext>
            </a:extLst>
          </p:cNvPr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https://cdata2.tsherpa.co.kr/tsherpa/MultiMedia/Flash/2020/curri/index.html?flashxmlnum=yein820&amp;classa=A8-C1-41-MM-MM-04-03-06-0-0-0-0&amp;classno=MM_41_04/suh_0401_02_0007/suh_0401_02_0007_401_1.html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 표시를 답 칸 밖으로 빼기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401A0778-30DE-4288-BBE8-AF106CABE64C}"/>
              </a:ext>
            </a:extLst>
          </p:cNvPr>
          <p:cNvSpPr/>
          <p:nvPr/>
        </p:nvSpPr>
        <p:spPr bwMode="auto">
          <a:xfrm>
            <a:off x="3203848" y="4664458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229F8B96-5C4A-4789-BB65-F69D375BC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9658" y="4457679"/>
            <a:ext cx="362676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851920" y="4653136"/>
            <a:ext cx="26000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900" dirty="0"/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C3E4FCF9-9649-4997-92E8-933E391B2301}"/>
              </a:ext>
            </a:extLst>
          </p:cNvPr>
          <p:cNvSpPr/>
          <p:nvPr/>
        </p:nvSpPr>
        <p:spPr>
          <a:xfrm>
            <a:off x="3851920" y="48784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>
            <a:extLst>
              <a:ext uri="{FF2B5EF4-FFF2-40B4-BE49-F238E27FC236}">
                <a16:creationId xmlns="" xmlns:a16="http://schemas.microsoft.com/office/drawing/2014/main" id="{3694C8E7-5B64-4163-BD05-0DA29B7E3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4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04161BFB-15E5-41C8-BDA2-01AA7A0E16A4}"/>
              </a:ext>
            </a:extLst>
          </p:cNvPr>
          <p:cNvSpPr/>
          <p:nvPr/>
        </p:nvSpPr>
        <p:spPr>
          <a:xfrm>
            <a:off x="4380458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6C01F5F-F109-4618-A329-F89773C48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290" y="1966502"/>
            <a:ext cx="4609842" cy="261462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TextBox 43">
            <a:extLst>
              <a:ext uri="{FF2B5EF4-FFF2-40B4-BE49-F238E27FC236}">
                <a16:creationId xmlns="" xmlns:a16="http://schemas.microsoft.com/office/drawing/2014/main" id="{23ECFF1D-6805-487A-94AB-BBB535246AD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도형에서 ㉠의 각도를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="" xmlns:a16="http://schemas.microsoft.com/office/drawing/2014/main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401A0778-30DE-4288-BBE8-AF106CABE64C}"/>
              </a:ext>
            </a:extLst>
          </p:cNvPr>
          <p:cNvSpPr/>
          <p:nvPr/>
        </p:nvSpPr>
        <p:spPr bwMode="auto">
          <a:xfrm>
            <a:off x="3203848" y="4664458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229F8B96-5C4A-4789-BB65-F69D375BC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9658" y="4457679"/>
            <a:ext cx="362676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851920" y="4653136"/>
            <a:ext cx="26000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900" dirty="0"/>
          </a:p>
        </p:txBody>
      </p:sp>
      <p:pic>
        <p:nvPicPr>
          <p:cNvPr id="35" name="Picture 12">
            <a:extLst>
              <a:ext uri="{FF2B5EF4-FFF2-40B4-BE49-F238E27FC236}">
                <a16:creationId xmlns="" xmlns:a16="http://schemas.microsoft.com/office/drawing/2014/main" id="{3694C8E7-5B64-4163-BD05-0DA29B7E3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4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21">
            <a:extLst>
              <a:ext uri="{FF2B5EF4-FFF2-40B4-BE49-F238E27FC236}">
                <a16:creationId xmlns="" xmlns:a16="http://schemas.microsoft.com/office/drawing/2014/main" id="{0EEF4CE3-BAFB-4D2E-A8DC-6397929F7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30955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819237"/>
            <a:ext cx="6667165" cy="1417402"/>
            <a:chOff x="192745" y="2204286"/>
            <a:chExt cx="6667165" cy="141740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348880"/>
              <a:ext cx="6667165" cy="10822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220428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4871341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TextBox 53">
            <a:extLst>
              <a:ext uri="{FF2B5EF4-FFF2-40B4-BE49-F238E27FC236}">
                <a16:creationId xmlns="" xmlns:a16="http://schemas.microsoft.com/office/drawing/2014/main" id="{2FF113E1-A5E9-4E37-8E42-0B5F10BAAF7E}"/>
              </a:ext>
            </a:extLst>
          </p:cNvPr>
          <p:cNvSpPr txBox="1"/>
          <p:nvPr/>
        </p:nvSpPr>
        <p:spPr>
          <a:xfrm>
            <a:off x="435096" y="4228056"/>
            <a:ext cx="61171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+50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 이므로 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+140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=40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6374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각도의 합과 차를 계산한 값이 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https://cdata2.tsherpa.co.kr/tsherpa/MultiMedia/Flash/2020/curri/index.html?flashxmlnum=yein820&amp;classa=A8-C1-41-MM-MM-04-03-06-0-0-0-0&amp;classno=MM_41_04/suh_0401_02_0007/suh_0401_02_0007_401_1.html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878A7C1E-100D-45D2-8029-8E8F081C78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204" y="1967353"/>
            <a:ext cx="2813511" cy="35564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469EF5E4-E63E-4D38-9406-3BE775C5EFD2}"/>
              </a:ext>
            </a:extLst>
          </p:cNvPr>
          <p:cNvSpPr txBox="1"/>
          <p:nvPr/>
        </p:nvSpPr>
        <p:spPr>
          <a:xfrm>
            <a:off x="4139952" y="2045502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옳은 답과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3D186C78-E974-47D5-8570-465A7197A0BE}"/>
              </a:ext>
            </a:extLst>
          </p:cNvPr>
          <p:cNvSpPr/>
          <p:nvPr/>
        </p:nvSpPr>
        <p:spPr>
          <a:xfrm>
            <a:off x="869768" y="2680887"/>
            <a:ext cx="1479229" cy="3847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38° + 42°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A6F278AF-8A15-4A5E-86A0-E3505E6D9FF1}"/>
              </a:ext>
            </a:extLst>
          </p:cNvPr>
          <p:cNvSpPr/>
          <p:nvPr/>
        </p:nvSpPr>
        <p:spPr>
          <a:xfrm>
            <a:off x="869768" y="3354426"/>
            <a:ext cx="1479229" cy="3847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176°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47611EC4-650E-4E49-81DB-C242FF1CD4C9}"/>
              </a:ext>
            </a:extLst>
          </p:cNvPr>
          <p:cNvSpPr/>
          <p:nvPr/>
        </p:nvSpPr>
        <p:spPr>
          <a:xfrm>
            <a:off x="869768" y="4027965"/>
            <a:ext cx="1479229" cy="3847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85° + 45°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="" xmlns:a16="http://schemas.microsoft.com/office/drawing/2014/main" id="{3FE1940A-3AD2-4D55-9894-439447347BD4}"/>
              </a:ext>
            </a:extLst>
          </p:cNvPr>
          <p:cNvSpPr/>
          <p:nvPr/>
        </p:nvSpPr>
        <p:spPr>
          <a:xfrm>
            <a:off x="4558707" y="2680887"/>
            <a:ext cx="1479229" cy="38472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99° + 41°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="" xmlns:a16="http://schemas.microsoft.com/office/drawing/2014/main" id="{C25F83F5-6451-4BB4-9580-AA8C0A35CCF9}"/>
              </a:ext>
            </a:extLst>
          </p:cNvPr>
          <p:cNvSpPr/>
          <p:nvPr/>
        </p:nvSpPr>
        <p:spPr>
          <a:xfrm>
            <a:off x="4558707" y="3354426"/>
            <a:ext cx="1479229" cy="38472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72° + 58°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D3A1DF1F-BB1F-4E1E-A4A4-62E556B7F796}"/>
              </a:ext>
            </a:extLst>
          </p:cNvPr>
          <p:cNvSpPr/>
          <p:nvPr/>
        </p:nvSpPr>
        <p:spPr>
          <a:xfrm>
            <a:off x="4558707" y="4027965"/>
            <a:ext cx="1479229" cy="38472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100°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="" xmlns:a16="http://schemas.microsoft.com/office/drawing/2014/main" id="{FF7DA30B-2A0A-43AB-B01C-E6BA922CEFD5}"/>
              </a:ext>
            </a:extLst>
          </p:cNvPr>
          <p:cNvSpPr/>
          <p:nvPr/>
        </p:nvSpPr>
        <p:spPr>
          <a:xfrm>
            <a:off x="2435411" y="2791401"/>
            <a:ext cx="163692" cy="1636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BFD0579D-12EB-4BC1-A5DE-FDDA8B0EA8C4}"/>
              </a:ext>
            </a:extLst>
          </p:cNvPr>
          <p:cNvSpPr/>
          <p:nvPr/>
        </p:nvSpPr>
        <p:spPr>
          <a:xfrm>
            <a:off x="2435411" y="3464940"/>
            <a:ext cx="163692" cy="1636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E8BA2444-BE80-4EBF-86C9-A18DA17D4FF2}"/>
              </a:ext>
            </a:extLst>
          </p:cNvPr>
          <p:cNvSpPr/>
          <p:nvPr/>
        </p:nvSpPr>
        <p:spPr>
          <a:xfrm>
            <a:off x="2435411" y="4160877"/>
            <a:ext cx="163692" cy="1636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EABF52B0-B858-4FA6-8FCD-050CD0359C59}"/>
              </a:ext>
            </a:extLst>
          </p:cNvPr>
          <p:cNvSpPr/>
          <p:nvPr/>
        </p:nvSpPr>
        <p:spPr>
          <a:xfrm>
            <a:off x="4308601" y="3464940"/>
            <a:ext cx="163692" cy="1636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E1E49454-31A5-4A4A-8813-E782F6F341DD}"/>
              </a:ext>
            </a:extLst>
          </p:cNvPr>
          <p:cNvSpPr/>
          <p:nvPr/>
        </p:nvSpPr>
        <p:spPr>
          <a:xfrm>
            <a:off x="4308601" y="2791401"/>
            <a:ext cx="163692" cy="1636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5D32237F-09F7-4EE7-823D-D7C8C8D551B3}"/>
              </a:ext>
            </a:extLst>
          </p:cNvPr>
          <p:cNvCxnSpPr>
            <a:stCxn id="45" idx="6"/>
            <a:endCxn id="54" idx="3"/>
          </p:cNvCxnSpPr>
          <p:nvPr/>
        </p:nvCxnSpPr>
        <p:spPr bwMode="auto">
          <a:xfrm flipV="1">
            <a:off x="2599103" y="2931121"/>
            <a:ext cx="1733470" cy="615665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FB7C3678-FAE3-482E-9C06-85B26B5811CB}"/>
              </a:ext>
            </a:extLst>
          </p:cNvPr>
          <p:cNvCxnSpPr>
            <a:cxnSpLocks/>
            <a:endCxn id="53" idx="3"/>
          </p:cNvCxnSpPr>
          <p:nvPr/>
        </p:nvCxnSpPr>
        <p:spPr bwMode="auto">
          <a:xfrm flipV="1">
            <a:off x="2599103" y="3604660"/>
            <a:ext cx="1733470" cy="63963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869BBFE1-964D-4718-A14E-0DAF9AAFE41A}"/>
              </a:ext>
            </a:extLst>
          </p:cNvPr>
          <p:cNvCxnSpPr>
            <a:cxnSpLocks/>
            <a:stCxn id="4" idx="6"/>
          </p:cNvCxnSpPr>
          <p:nvPr/>
        </p:nvCxnSpPr>
        <p:spPr bwMode="auto">
          <a:xfrm>
            <a:off x="2599103" y="2873247"/>
            <a:ext cx="1776677" cy="139736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B2879C8F-EAA9-483B-857F-423C7EB7F26B}"/>
              </a:ext>
            </a:extLst>
          </p:cNvPr>
          <p:cNvSpPr/>
          <p:nvPr/>
        </p:nvSpPr>
        <p:spPr>
          <a:xfrm>
            <a:off x="4308601" y="4160877"/>
            <a:ext cx="163692" cy="1636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313729" y="5157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4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각도의 합과 차를 계산한 값이 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878A7C1E-100D-45D2-8029-8E8F081C78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204" y="1967353"/>
            <a:ext cx="2813511" cy="35564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469EF5E4-E63E-4D38-9406-3BE775C5EFD2}"/>
              </a:ext>
            </a:extLst>
          </p:cNvPr>
          <p:cNvSpPr txBox="1"/>
          <p:nvPr/>
        </p:nvSpPr>
        <p:spPr>
          <a:xfrm>
            <a:off x="4139952" y="2045502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옳은 답과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3D186C78-E974-47D5-8570-465A7197A0BE}"/>
              </a:ext>
            </a:extLst>
          </p:cNvPr>
          <p:cNvSpPr/>
          <p:nvPr/>
        </p:nvSpPr>
        <p:spPr>
          <a:xfrm>
            <a:off x="869768" y="2680887"/>
            <a:ext cx="1479229" cy="3847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38° + 42°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A6F278AF-8A15-4A5E-86A0-E3505E6D9FF1}"/>
              </a:ext>
            </a:extLst>
          </p:cNvPr>
          <p:cNvSpPr/>
          <p:nvPr/>
        </p:nvSpPr>
        <p:spPr>
          <a:xfrm>
            <a:off x="869768" y="3354426"/>
            <a:ext cx="1479229" cy="3847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176°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47611EC4-650E-4E49-81DB-C242FF1CD4C9}"/>
              </a:ext>
            </a:extLst>
          </p:cNvPr>
          <p:cNvSpPr/>
          <p:nvPr/>
        </p:nvSpPr>
        <p:spPr>
          <a:xfrm>
            <a:off x="844116" y="4171981"/>
            <a:ext cx="1479229" cy="3847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85° + 45°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="" xmlns:a16="http://schemas.microsoft.com/office/drawing/2014/main" id="{3FE1940A-3AD2-4D55-9894-439447347BD4}"/>
              </a:ext>
            </a:extLst>
          </p:cNvPr>
          <p:cNvSpPr/>
          <p:nvPr/>
        </p:nvSpPr>
        <p:spPr>
          <a:xfrm>
            <a:off x="4558707" y="2680887"/>
            <a:ext cx="1479229" cy="38472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99° + 41°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="" xmlns:a16="http://schemas.microsoft.com/office/drawing/2014/main" id="{C25F83F5-6451-4BB4-9580-AA8C0A35CCF9}"/>
              </a:ext>
            </a:extLst>
          </p:cNvPr>
          <p:cNvSpPr/>
          <p:nvPr/>
        </p:nvSpPr>
        <p:spPr>
          <a:xfrm>
            <a:off x="4558707" y="3354426"/>
            <a:ext cx="1479229" cy="38472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72° + 58°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D3A1DF1F-BB1F-4E1E-A4A4-62E556B7F796}"/>
              </a:ext>
            </a:extLst>
          </p:cNvPr>
          <p:cNvSpPr/>
          <p:nvPr/>
        </p:nvSpPr>
        <p:spPr>
          <a:xfrm>
            <a:off x="4533055" y="4171981"/>
            <a:ext cx="1479229" cy="38472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100°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="" xmlns:a16="http://schemas.microsoft.com/office/drawing/2014/main" id="{FF7DA30B-2A0A-43AB-B01C-E6BA922CEFD5}"/>
              </a:ext>
            </a:extLst>
          </p:cNvPr>
          <p:cNvSpPr/>
          <p:nvPr/>
        </p:nvSpPr>
        <p:spPr>
          <a:xfrm>
            <a:off x="2435411" y="2791401"/>
            <a:ext cx="163692" cy="1636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BFD0579D-12EB-4BC1-A5DE-FDDA8B0EA8C4}"/>
              </a:ext>
            </a:extLst>
          </p:cNvPr>
          <p:cNvSpPr/>
          <p:nvPr/>
        </p:nvSpPr>
        <p:spPr>
          <a:xfrm>
            <a:off x="2435411" y="3464940"/>
            <a:ext cx="163692" cy="1636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E8BA2444-BE80-4EBF-86C9-A18DA17D4FF2}"/>
              </a:ext>
            </a:extLst>
          </p:cNvPr>
          <p:cNvSpPr/>
          <p:nvPr/>
        </p:nvSpPr>
        <p:spPr>
          <a:xfrm>
            <a:off x="2409759" y="4304893"/>
            <a:ext cx="163692" cy="1636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EABF52B0-B858-4FA6-8FCD-050CD0359C59}"/>
              </a:ext>
            </a:extLst>
          </p:cNvPr>
          <p:cNvSpPr/>
          <p:nvPr/>
        </p:nvSpPr>
        <p:spPr>
          <a:xfrm>
            <a:off x="4308601" y="3464940"/>
            <a:ext cx="163692" cy="1636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E1E49454-31A5-4A4A-8813-E782F6F341DD}"/>
              </a:ext>
            </a:extLst>
          </p:cNvPr>
          <p:cNvSpPr/>
          <p:nvPr/>
        </p:nvSpPr>
        <p:spPr>
          <a:xfrm>
            <a:off x="4308601" y="2791401"/>
            <a:ext cx="163692" cy="1636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5D32237F-09F7-4EE7-823D-D7C8C8D551B3}"/>
              </a:ext>
            </a:extLst>
          </p:cNvPr>
          <p:cNvCxnSpPr>
            <a:stCxn id="45" idx="6"/>
            <a:endCxn id="54" idx="3"/>
          </p:cNvCxnSpPr>
          <p:nvPr/>
        </p:nvCxnSpPr>
        <p:spPr bwMode="auto">
          <a:xfrm flipV="1">
            <a:off x="2599103" y="2931121"/>
            <a:ext cx="1733470" cy="615665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FB7C3678-FAE3-482E-9C06-85B26B5811CB}"/>
              </a:ext>
            </a:extLst>
          </p:cNvPr>
          <p:cNvCxnSpPr>
            <a:cxnSpLocks/>
            <a:endCxn id="53" idx="3"/>
          </p:cNvCxnSpPr>
          <p:nvPr/>
        </p:nvCxnSpPr>
        <p:spPr bwMode="auto">
          <a:xfrm flipV="1">
            <a:off x="2599103" y="3604660"/>
            <a:ext cx="1733470" cy="63963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869BBFE1-964D-4718-A14E-0DAF9AAFE41A}"/>
              </a:ext>
            </a:extLst>
          </p:cNvPr>
          <p:cNvCxnSpPr>
            <a:cxnSpLocks/>
            <a:stCxn id="4" idx="6"/>
          </p:cNvCxnSpPr>
          <p:nvPr/>
        </p:nvCxnSpPr>
        <p:spPr bwMode="auto">
          <a:xfrm>
            <a:off x="2599103" y="2873247"/>
            <a:ext cx="1776677" cy="139736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B2879C8F-EAA9-483B-857F-423C7EB7F26B}"/>
              </a:ext>
            </a:extLst>
          </p:cNvPr>
          <p:cNvSpPr/>
          <p:nvPr/>
        </p:nvSpPr>
        <p:spPr>
          <a:xfrm>
            <a:off x="4282949" y="4304893"/>
            <a:ext cx="163692" cy="1636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4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F0B30EF-5901-4A58-8E06-739A18492B0C}"/>
              </a:ext>
            </a:extLst>
          </p:cNvPr>
          <p:cNvSpPr/>
          <p:nvPr/>
        </p:nvSpPr>
        <p:spPr>
          <a:xfrm>
            <a:off x="207825" y="3532508"/>
            <a:ext cx="6667165" cy="15527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29">
            <a:extLst>
              <a:ext uri="{FF2B5EF4-FFF2-40B4-BE49-F238E27FC236}">
                <a16:creationId xmlns="" xmlns:a16="http://schemas.microsoft.com/office/drawing/2014/main" id="{BCAED3EB-6977-4612-9A6C-1E1F954A9DCB}"/>
              </a:ext>
            </a:extLst>
          </p:cNvPr>
          <p:cNvSpPr/>
          <p:nvPr/>
        </p:nvSpPr>
        <p:spPr>
          <a:xfrm>
            <a:off x="350443" y="337048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직각 삼각형 59">
            <a:extLst>
              <a:ext uri="{FF2B5EF4-FFF2-40B4-BE49-F238E27FC236}">
                <a16:creationId xmlns="" xmlns:a16="http://schemas.microsoft.com/office/drawing/2014/main" id="{72479BB7-DD78-47A6-B586-2E23FEAFF861}"/>
              </a:ext>
            </a:extLst>
          </p:cNvPr>
          <p:cNvSpPr/>
          <p:nvPr/>
        </p:nvSpPr>
        <p:spPr>
          <a:xfrm flipH="1" flipV="1">
            <a:off x="5004048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467E193E-2713-4134-B793-A7262B3EFC25}"/>
              </a:ext>
            </a:extLst>
          </p:cNvPr>
          <p:cNvSpPr txBox="1"/>
          <p:nvPr/>
        </p:nvSpPr>
        <p:spPr>
          <a:xfrm>
            <a:off x="344232" y="3838541"/>
            <a:ext cx="20655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38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42°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467E193E-2713-4134-B793-A7262B3EFC25}"/>
              </a:ext>
            </a:extLst>
          </p:cNvPr>
          <p:cNvSpPr txBox="1"/>
          <p:nvPr/>
        </p:nvSpPr>
        <p:spPr>
          <a:xfrm>
            <a:off x="333880" y="4160403"/>
            <a:ext cx="20655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176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36°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="" xmlns:a16="http://schemas.microsoft.com/office/drawing/2014/main" id="{467E193E-2713-4134-B793-A7262B3EFC25}"/>
              </a:ext>
            </a:extLst>
          </p:cNvPr>
          <p:cNvSpPr txBox="1"/>
          <p:nvPr/>
        </p:nvSpPr>
        <p:spPr>
          <a:xfrm>
            <a:off x="323528" y="4482265"/>
            <a:ext cx="20655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45°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>
            <a:extLst>
              <a:ext uri="{FF2B5EF4-FFF2-40B4-BE49-F238E27FC236}">
                <a16:creationId xmlns="" xmlns:a16="http://schemas.microsoft.com/office/drawing/2014/main" id="{467E193E-2713-4134-B793-A7262B3EFC25}"/>
              </a:ext>
            </a:extLst>
          </p:cNvPr>
          <p:cNvSpPr txBox="1"/>
          <p:nvPr/>
        </p:nvSpPr>
        <p:spPr>
          <a:xfrm>
            <a:off x="3533536" y="3840715"/>
            <a:ext cx="20655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99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41°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="" xmlns:a16="http://schemas.microsoft.com/office/drawing/2014/main" id="{467E193E-2713-4134-B793-A7262B3EFC25}"/>
              </a:ext>
            </a:extLst>
          </p:cNvPr>
          <p:cNvSpPr txBox="1"/>
          <p:nvPr/>
        </p:nvSpPr>
        <p:spPr>
          <a:xfrm>
            <a:off x="3523184" y="4162577"/>
            <a:ext cx="20655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58°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>
            <a:extLst>
              <a:ext uri="{FF2B5EF4-FFF2-40B4-BE49-F238E27FC236}">
                <a16:creationId xmlns="" xmlns:a16="http://schemas.microsoft.com/office/drawing/2014/main" id="{467E193E-2713-4134-B793-A7262B3EFC25}"/>
              </a:ext>
            </a:extLst>
          </p:cNvPr>
          <p:cNvSpPr txBox="1"/>
          <p:nvPr/>
        </p:nvSpPr>
        <p:spPr>
          <a:xfrm>
            <a:off x="3512832" y="4484439"/>
            <a:ext cx="20655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20°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48215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도영이가 등산을 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쪽이 얼마나 더 완만한지 각도기를 이용하여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알아보시오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https://cdata2.tsherpa.co.kr/tsherpa/MultiMedia/Flash/2020/curri/index.html?flashxmlnum=yein820&amp;classa=A8-C1-41-MM-MM-04-03-06-0-0-0-0&amp;classno=MM_41_04/suh_0401_02_0007/suh_0401_02_0007_401_1.html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/app/resource/contents/lesson02/ops/lesson02/mm_41_2_06_07_04.html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236F60D-68ED-4600-BA4F-058B4DA04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487" y="2236347"/>
            <a:ext cx="5137401" cy="2433844"/>
          </a:xfrm>
          <a:prstGeom prst="rect">
            <a:avLst/>
          </a:prstGeom>
        </p:spPr>
      </p:pic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97AF0C7A-C715-4CF0-AF8F-4FA59FD20BE0}"/>
              </a:ext>
            </a:extLst>
          </p:cNvPr>
          <p:cNvSpPr txBox="1"/>
          <p:nvPr/>
        </p:nvSpPr>
        <p:spPr>
          <a:xfrm>
            <a:off x="2268538" y="4782769"/>
            <a:ext cx="33838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쪽이          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더 완만합니다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63CE65F0-E537-44C9-A0FB-AA26C0A03028}"/>
              </a:ext>
            </a:extLst>
          </p:cNvPr>
          <p:cNvSpPr/>
          <p:nvPr/>
        </p:nvSpPr>
        <p:spPr bwMode="auto">
          <a:xfrm>
            <a:off x="1609966" y="4753563"/>
            <a:ext cx="64099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5E7F9C18-7E79-4A45-B304-541516CAF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0965" y="4581128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BBDFD783-9005-4605-AFE7-3CD5C5B5BB2F}"/>
              </a:ext>
            </a:extLst>
          </p:cNvPr>
          <p:cNvSpPr/>
          <p:nvPr/>
        </p:nvSpPr>
        <p:spPr bwMode="auto">
          <a:xfrm>
            <a:off x="2885042" y="4753563"/>
            <a:ext cx="82099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6D847F89-ADC2-4B71-8C01-3C11685857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7168" y="4581128"/>
            <a:ext cx="360000" cy="355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9044802C-3AD9-406E-8DD1-C7DD8B0D2B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2386" y="1919158"/>
            <a:ext cx="1303153" cy="543836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C3E4FCF9-9649-4997-92E8-933E391B2301}"/>
              </a:ext>
            </a:extLst>
          </p:cNvPr>
          <p:cNvSpPr/>
          <p:nvPr/>
        </p:nvSpPr>
        <p:spPr>
          <a:xfrm>
            <a:off x="5116380" y="19191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313729" y="5157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4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도영이가 등산을 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쪽이 얼마나 더 완만한지 각도기를 이용하여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알아보시오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236F60D-68ED-4600-BA4F-058B4DA04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487" y="2236347"/>
            <a:ext cx="5137401" cy="2433844"/>
          </a:xfrm>
          <a:prstGeom prst="rect">
            <a:avLst/>
          </a:prstGeom>
        </p:spPr>
      </p:pic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97AF0C7A-C715-4CF0-AF8F-4FA59FD20BE0}"/>
              </a:ext>
            </a:extLst>
          </p:cNvPr>
          <p:cNvSpPr txBox="1"/>
          <p:nvPr/>
        </p:nvSpPr>
        <p:spPr>
          <a:xfrm>
            <a:off x="2268538" y="4782769"/>
            <a:ext cx="33838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쪽이          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더 완만합니다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63CE65F0-E537-44C9-A0FB-AA26C0A03028}"/>
              </a:ext>
            </a:extLst>
          </p:cNvPr>
          <p:cNvSpPr/>
          <p:nvPr/>
        </p:nvSpPr>
        <p:spPr bwMode="auto">
          <a:xfrm>
            <a:off x="1609966" y="4753563"/>
            <a:ext cx="64099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5E7F9C18-7E79-4A45-B304-541516CAF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965" y="4581128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BBDFD783-9005-4605-AFE7-3CD5C5B5BB2F}"/>
              </a:ext>
            </a:extLst>
          </p:cNvPr>
          <p:cNvSpPr/>
          <p:nvPr/>
        </p:nvSpPr>
        <p:spPr bwMode="auto">
          <a:xfrm>
            <a:off x="2885042" y="4753563"/>
            <a:ext cx="82099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6D847F89-ADC2-4B71-8C01-3C1168585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168" y="4581128"/>
            <a:ext cx="360000" cy="355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9044802C-3AD9-406E-8DD1-C7DD8B0D2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2386" y="1919158"/>
            <a:ext cx="1303153" cy="543836"/>
          </a:xfrm>
          <a:prstGeom prst="rect">
            <a:avLst/>
          </a:prstGeom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4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F0B30EF-5901-4A58-8E06-739A18492B0C}"/>
              </a:ext>
            </a:extLst>
          </p:cNvPr>
          <p:cNvSpPr/>
          <p:nvPr/>
        </p:nvSpPr>
        <p:spPr>
          <a:xfrm>
            <a:off x="207825" y="4005064"/>
            <a:ext cx="6667165" cy="108017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29">
            <a:extLst>
              <a:ext uri="{FF2B5EF4-FFF2-40B4-BE49-F238E27FC236}">
                <a16:creationId xmlns="" xmlns:a16="http://schemas.microsoft.com/office/drawing/2014/main" id="{BCAED3EB-6977-4612-9A6C-1E1F954A9DCB}"/>
              </a:ext>
            </a:extLst>
          </p:cNvPr>
          <p:cNvSpPr/>
          <p:nvPr/>
        </p:nvSpPr>
        <p:spPr>
          <a:xfrm>
            <a:off x="374731" y="384304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직각 삼각형 59">
            <a:extLst>
              <a:ext uri="{FF2B5EF4-FFF2-40B4-BE49-F238E27FC236}">
                <a16:creationId xmlns="" xmlns:a16="http://schemas.microsoft.com/office/drawing/2014/main" id="{72479BB7-DD78-47A6-B586-2E23FEAFF861}"/>
              </a:ext>
            </a:extLst>
          </p:cNvPr>
          <p:cNvSpPr/>
          <p:nvPr/>
        </p:nvSpPr>
        <p:spPr>
          <a:xfrm flipH="1" flipV="1">
            <a:off x="5004048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TextBox 43">
            <a:extLst>
              <a:ext uri="{FF2B5EF4-FFF2-40B4-BE49-F238E27FC236}">
                <a16:creationId xmlns="" xmlns:a16="http://schemas.microsoft.com/office/drawing/2014/main" id="{467E193E-2713-4134-B793-A7262B3EFC25}"/>
              </a:ext>
            </a:extLst>
          </p:cNvPr>
          <p:cNvSpPr txBox="1"/>
          <p:nvPr/>
        </p:nvSpPr>
        <p:spPr>
          <a:xfrm>
            <a:off x="374731" y="4181702"/>
            <a:ext cx="638994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10°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나쪽이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10°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15°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더 완만합니다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59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5"/>
          <a:stretch/>
        </p:blipFill>
        <p:spPr bwMode="auto">
          <a:xfrm>
            <a:off x="192745" y="1606359"/>
            <a:ext cx="3526892" cy="392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말풍선: 모서리가 둥근 사각형 5">
            <a:extLst>
              <a:ext uri="{FF2B5EF4-FFF2-40B4-BE49-F238E27FC236}">
                <a16:creationId xmlns="" xmlns:a16="http://schemas.microsoft.com/office/drawing/2014/main" id="{B3488DBB-80DA-4385-BACF-7425C63D89C4}"/>
              </a:ext>
            </a:extLst>
          </p:cNvPr>
          <p:cNvSpPr/>
          <p:nvPr/>
        </p:nvSpPr>
        <p:spPr>
          <a:xfrm>
            <a:off x="158763" y="1846432"/>
            <a:ext cx="2109775" cy="860464"/>
          </a:xfrm>
          <a:prstGeom prst="wedgeRoundRectCallout">
            <a:avLst>
              <a:gd name="adj1" fmla="val -19378"/>
              <a:gd name="adj2" fmla="val 94673"/>
              <a:gd name="adj3" fmla="val 16667"/>
            </a:avLst>
          </a:prstGeom>
          <a:solidFill>
            <a:schemeClr val="bg1"/>
          </a:solidFill>
          <a:ln w="28575">
            <a:solidFill>
              <a:srgbClr val="F3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더 높이면 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재미있을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것 같아요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말풍선: 모서리가 둥근 사각형 16">
            <a:extLst>
              <a:ext uri="{FF2B5EF4-FFF2-40B4-BE49-F238E27FC236}">
                <a16:creationId xmlns="" xmlns:a16="http://schemas.microsoft.com/office/drawing/2014/main" id="{E7C745DC-9DA9-4AE9-B44E-07C6383315F9}"/>
              </a:ext>
            </a:extLst>
          </p:cNvPr>
          <p:cNvSpPr/>
          <p:nvPr/>
        </p:nvSpPr>
        <p:spPr>
          <a:xfrm>
            <a:off x="863600" y="4566665"/>
            <a:ext cx="1836121" cy="860464"/>
          </a:xfrm>
          <a:prstGeom prst="wedgeRoundRectCallout">
            <a:avLst>
              <a:gd name="adj1" fmla="val 63728"/>
              <a:gd name="adj2" fmla="val -5167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더 낮춰야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안전할 것 같아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스케치북에 그린 미끄럼틀의 각도를 각도기로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052056" y="10887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99264" y="4978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768569" y="2307257"/>
            <a:ext cx="1387607" cy="4738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50°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843823" y="125184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811846" y="120421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295110" y="125304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270658" y="118363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9832" y="2611944"/>
            <a:ext cx="360000" cy="3550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1EA56AB7-FCCC-46F3-81FC-3B2BF4873C19}"/>
              </a:ext>
            </a:extLst>
          </p:cNvPr>
          <p:cNvSpPr/>
          <p:nvPr/>
        </p:nvSpPr>
        <p:spPr>
          <a:xfrm>
            <a:off x="6395337" y="125184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7FA3E21-7FDC-4963-8EBC-47FE7B1B8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360" y="120421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79690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SA41206.psd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\032057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4-1-2\Links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6863586" cy="392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최대한 크게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넣고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3B30B12F-E30D-4BAB-B070-E6B6389C00DC}"/>
              </a:ext>
            </a:extLst>
          </p:cNvPr>
          <p:cNvSpPr/>
          <p:nvPr/>
        </p:nvSpPr>
        <p:spPr>
          <a:xfrm>
            <a:off x="3087413" y="16912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="" xmlns:a16="http://schemas.microsoft.com/office/drawing/2014/main" id="{B3488DBB-80DA-4385-BACF-7425C63D89C4}"/>
              </a:ext>
            </a:extLst>
          </p:cNvPr>
          <p:cNvSpPr/>
          <p:nvPr/>
        </p:nvSpPr>
        <p:spPr>
          <a:xfrm>
            <a:off x="1547664" y="2388516"/>
            <a:ext cx="2109775" cy="860464"/>
          </a:xfrm>
          <a:prstGeom prst="wedgeRoundRectCallout">
            <a:avLst>
              <a:gd name="adj1" fmla="val 54580"/>
              <a:gd name="adj2" fmla="val 65425"/>
              <a:gd name="adj3" fmla="val 16667"/>
            </a:avLst>
          </a:prstGeom>
          <a:solidFill>
            <a:schemeClr val="bg1"/>
          </a:solidFill>
          <a:ln w="28575">
            <a:solidFill>
              <a:srgbClr val="F3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더 높이면 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재미있을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것 같아요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="" xmlns:a16="http://schemas.microsoft.com/office/drawing/2014/main" id="{E7C745DC-9DA9-4AE9-B44E-07C6383315F9}"/>
              </a:ext>
            </a:extLst>
          </p:cNvPr>
          <p:cNvSpPr/>
          <p:nvPr/>
        </p:nvSpPr>
        <p:spPr>
          <a:xfrm>
            <a:off x="3887924" y="4292298"/>
            <a:ext cx="1836121" cy="860464"/>
          </a:xfrm>
          <a:prstGeom prst="wedgeRoundRectCallout">
            <a:avLst>
              <a:gd name="adj1" fmla="val 63728"/>
              <a:gd name="adj2" fmla="val -5167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더 낮춰야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안전할 것 같아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463381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SA41206.psd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\032057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4-1-2\Links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5"/>
          <a:stretch/>
        </p:blipFill>
        <p:spPr bwMode="auto">
          <a:xfrm>
            <a:off x="192745" y="1606359"/>
            <a:ext cx="3526892" cy="392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말풍선: 모서리가 둥근 사각형 5">
            <a:extLst>
              <a:ext uri="{FF2B5EF4-FFF2-40B4-BE49-F238E27FC236}">
                <a16:creationId xmlns="" xmlns:a16="http://schemas.microsoft.com/office/drawing/2014/main" id="{B3488DBB-80DA-4385-BACF-7425C63D89C4}"/>
              </a:ext>
            </a:extLst>
          </p:cNvPr>
          <p:cNvSpPr/>
          <p:nvPr/>
        </p:nvSpPr>
        <p:spPr>
          <a:xfrm>
            <a:off x="158763" y="1846432"/>
            <a:ext cx="2109775" cy="860464"/>
          </a:xfrm>
          <a:prstGeom prst="wedgeRoundRectCallout">
            <a:avLst>
              <a:gd name="adj1" fmla="val -19378"/>
              <a:gd name="adj2" fmla="val 94673"/>
              <a:gd name="adj3" fmla="val 16667"/>
            </a:avLst>
          </a:prstGeom>
          <a:solidFill>
            <a:schemeClr val="bg1"/>
          </a:solidFill>
          <a:ln w="28575">
            <a:solidFill>
              <a:srgbClr val="F3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더 높이면 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재미있을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것 같아요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말풍선: 모서리가 둥근 사각형 16">
            <a:extLst>
              <a:ext uri="{FF2B5EF4-FFF2-40B4-BE49-F238E27FC236}">
                <a16:creationId xmlns="" xmlns:a16="http://schemas.microsoft.com/office/drawing/2014/main" id="{E7C745DC-9DA9-4AE9-B44E-07C6383315F9}"/>
              </a:ext>
            </a:extLst>
          </p:cNvPr>
          <p:cNvSpPr/>
          <p:nvPr/>
        </p:nvSpPr>
        <p:spPr>
          <a:xfrm>
            <a:off x="863600" y="4566665"/>
            <a:ext cx="1836121" cy="860464"/>
          </a:xfrm>
          <a:prstGeom prst="wedgeRoundRectCallout">
            <a:avLst>
              <a:gd name="adj1" fmla="val 63728"/>
              <a:gd name="adj2" fmla="val -5167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더 낮춰야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안전할 것 같아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88104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1605" y="100648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미끄럼틀을 재미있게 타기 위해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더 높여 그리려고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미끄럼틀의 각도를 어떻게 바꿔 그려야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882610" y="12526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850633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333897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309445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="" xmlns:a16="http://schemas.microsoft.com/office/drawing/2014/main" id="{9982C6C7-0207-4508-BFE0-27439C344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A4923A25-7A85-49B8-893F-DE362E1D9EB3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FE0FD6A-4259-4D48-837D-B54474850C4D}"/>
              </a:ext>
            </a:extLst>
          </p:cNvPr>
          <p:cNvSpPr/>
          <p:nvPr/>
        </p:nvSpPr>
        <p:spPr bwMode="auto">
          <a:xfrm>
            <a:off x="3894212" y="2933268"/>
            <a:ext cx="2974460" cy="7024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50°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에 연결하여 바깥쪽으로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를 그립니다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52E091F-9FFF-4AAB-B0D7-6C5887A20B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4192" y="3284484"/>
            <a:ext cx="360000" cy="355000"/>
          </a:xfrm>
          <a:prstGeom prst="rect">
            <a:avLst/>
          </a:prstGeom>
        </p:spPr>
      </p:pic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00557B82-1B7F-45A7-B798-11D15C47D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70B7EF51-EC53-4762-80C0-3CF8AB0512BA}"/>
              </a:ext>
            </a:extLst>
          </p:cNvPr>
          <p:cNvSpPr/>
          <p:nvPr/>
        </p:nvSpPr>
        <p:spPr>
          <a:xfrm>
            <a:off x="6414192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FFD51DDC-4669-4119-94AD-FDCC4E81E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740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929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5"/>
          <a:stretch/>
        </p:blipFill>
        <p:spPr bwMode="auto">
          <a:xfrm>
            <a:off x="192745" y="1606359"/>
            <a:ext cx="3526892" cy="392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말풍선: 모서리가 둥근 사각형 5">
            <a:extLst>
              <a:ext uri="{FF2B5EF4-FFF2-40B4-BE49-F238E27FC236}">
                <a16:creationId xmlns="" xmlns:a16="http://schemas.microsoft.com/office/drawing/2014/main" id="{B3488DBB-80DA-4385-BACF-7425C63D89C4}"/>
              </a:ext>
            </a:extLst>
          </p:cNvPr>
          <p:cNvSpPr/>
          <p:nvPr/>
        </p:nvSpPr>
        <p:spPr>
          <a:xfrm>
            <a:off x="158763" y="1846432"/>
            <a:ext cx="2109775" cy="860464"/>
          </a:xfrm>
          <a:prstGeom prst="wedgeRoundRectCallout">
            <a:avLst>
              <a:gd name="adj1" fmla="val -19378"/>
              <a:gd name="adj2" fmla="val 94673"/>
              <a:gd name="adj3" fmla="val 16667"/>
            </a:avLst>
          </a:prstGeom>
          <a:solidFill>
            <a:schemeClr val="bg1"/>
          </a:solidFill>
          <a:ln w="28575">
            <a:solidFill>
              <a:srgbClr val="F3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더 높이면 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재미있을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것 같아요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말풍선: 모서리가 둥근 사각형 16">
            <a:extLst>
              <a:ext uri="{FF2B5EF4-FFF2-40B4-BE49-F238E27FC236}">
                <a16:creationId xmlns="" xmlns:a16="http://schemas.microsoft.com/office/drawing/2014/main" id="{E7C745DC-9DA9-4AE9-B44E-07C6383315F9}"/>
              </a:ext>
            </a:extLst>
          </p:cNvPr>
          <p:cNvSpPr/>
          <p:nvPr/>
        </p:nvSpPr>
        <p:spPr>
          <a:xfrm>
            <a:off x="863600" y="4566665"/>
            <a:ext cx="1836121" cy="860464"/>
          </a:xfrm>
          <a:prstGeom prst="wedgeRoundRectCallout">
            <a:avLst>
              <a:gd name="adj1" fmla="val 63728"/>
              <a:gd name="adj2" fmla="val -5167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더 낮춰야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안전할 것 같아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529" y="978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아버지는 안전 때문에 각도를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20°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낮춰야 한다고 말씀하십니다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미끄럼틀의 각도를 어떻게 바꿔 그려야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882610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850633" y="119675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333897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309445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="" xmlns:a16="http://schemas.microsoft.com/office/drawing/2014/main" id="{9982C6C7-0207-4508-BFE0-27439C344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A4923A25-7A85-49B8-893F-DE362E1D9EB3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521C6923-3FF8-4728-BDBD-C2802042E825}"/>
              </a:ext>
            </a:extLst>
          </p:cNvPr>
          <p:cNvSpPr/>
          <p:nvPr/>
        </p:nvSpPr>
        <p:spPr bwMode="auto">
          <a:xfrm>
            <a:off x="3894212" y="2833907"/>
            <a:ext cx="2974460" cy="6736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50°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의 안쪽으로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20°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를 그립니다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519E36D-0B36-431E-BEE5-13ADDE6F3A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4268" y="3213577"/>
            <a:ext cx="360000" cy="355000"/>
          </a:xfrm>
          <a:prstGeom prst="rect">
            <a:avLst/>
          </a:prstGeom>
        </p:spPr>
      </p:pic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00557B82-1B7F-45A7-B798-11D15C47D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70B7EF51-EC53-4762-80C0-3CF8AB0512BA}"/>
              </a:ext>
            </a:extLst>
          </p:cNvPr>
          <p:cNvSpPr/>
          <p:nvPr/>
        </p:nvSpPr>
        <p:spPr>
          <a:xfrm>
            <a:off x="6414192" y="1253814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FFD51DDC-4669-4119-94AD-FDCC4E81E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740" y="118621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4373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356992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각도의 합과 차를 구할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51561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67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각도의 합은 어떻게 구하는지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80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="" xmlns:a16="http://schemas.microsoft.com/office/drawing/2014/main" id="{60586C8D-4209-4AB2-814B-F1297B61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05A7CEB2-7A90-4C5E-AD5B-0EE59BF77370}"/>
              </a:ext>
            </a:extLst>
          </p:cNvPr>
          <p:cNvGrpSpPr/>
          <p:nvPr/>
        </p:nvGrpSpPr>
        <p:grpSpPr>
          <a:xfrm>
            <a:off x="4697970" y="973201"/>
            <a:ext cx="1228042" cy="355732"/>
            <a:chOff x="3598369" y="1844060"/>
            <a:chExt cx="1466850" cy="504825"/>
          </a:xfrm>
        </p:grpSpPr>
        <p:pic>
          <p:nvPicPr>
            <p:cNvPr id="30" name="Picture 38">
              <a:extLst>
                <a:ext uri="{FF2B5EF4-FFF2-40B4-BE49-F238E27FC236}">
                  <a16:creationId xmlns="" xmlns:a16="http://schemas.microsoft.com/office/drawing/2014/main" id="{D6ED51B9-76B5-4574-BB80-D42FB1201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369" y="1844060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D5AB9B20-A930-41A1-A785-326994A5E977}"/>
                </a:ext>
              </a:extLst>
            </p:cNvPr>
            <p:cNvSpPr txBox="1"/>
            <p:nvPr/>
          </p:nvSpPr>
          <p:spPr>
            <a:xfrm>
              <a:off x="3877956" y="1905834"/>
              <a:ext cx="1150487" cy="436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333DC635-43BF-48DB-AB81-591359604255}"/>
              </a:ext>
            </a:extLst>
          </p:cNvPr>
          <p:cNvSpPr/>
          <p:nvPr/>
        </p:nvSpPr>
        <p:spPr>
          <a:xfrm>
            <a:off x="5069664" y="12774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70E52FCD-FC9A-4F62-8745-F55D2065D8E8}"/>
              </a:ext>
            </a:extLst>
          </p:cNvPr>
          <p:cNvSpPr/>
          <p:nvPr/>
        </p:nvSpPr>
        <p:spPr>
          <a:xfrm>
            <a:off x="5861431" y="144056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F7A5640-437C-476B-B531-2F6AB9A7D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454" y="139293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C1F9D441-436E-480A-A247-0FBAB02B32D0}"/>
              </a:ext>
            </a:extLst>
          </p:cNvPr>
          <p:cNvSpPr/>
          <p:nvPr/>
        </p:nvSpPr>
        <p:spPr>
          <a:xfrm>
            <a:off x="5312718" y="144177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C31C4129-CFF9-4B2C-B061-2B64564F2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266" y="137235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CC3AE20-7CAD-4BA9-B805-87F997F04722}"/>
              </a:ext>
            </a:extLst>
          </p:cNvPr>
          <p:cNvSpPr/>
          <p:nvPr/>
        </p:nvSpPr>
        <p:spPr>
          <a:xfrm>
            <a:off x="6412945" y="144056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E129100-04A3-4DE9-9C23-6329DB070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0968" y="139293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AF6A33BF-C6E8-4E9D-B64B-03589C8BE9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58" b="2136"/>
          <a:stretch/>
        </p:blipFill>
        <p:spPr>
          <a:xfrm>
            <a:off x="863600" y="2636912"/>
            <a:ext cx="5474451" cy="1527637"/>
          </a:xfrm>
          <a:prstGeom prst="rect">
            <a:avLst/>
          </a:prstGeom>
        </p:spPr>
      </p:pic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470223E6-C715-46EC-82E4-B00854CD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8" y="19700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A910B078-54EA-47CE-9D7D-D94BBCCB9930}"/>
              </a:ext>
            </a:extLst>
          </p:cNvPr>
          <p:cNvSpPr txBox="1"/>
          <p:nvPr/>
        </p:nvSpPr>
        <p:spPr>
          <a:xfrm>
            <a:off x="2807804" y="4616320"/>
            <a:ext cx="19521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약        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2262FDA1-CE2C-4726-88A4-50A804060ADB}"/>
              </a:ext>
            </a:extLst>
          </p:cNvPr>
          <p:cNvSpPr/>
          <p:nvPr/>
        </p:nvSpPr>
        <p:spPr bwMode="auto">
          <a:xfrm>
            <a:off x="3357730" y="4616319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65°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E0CEADBB-B415-4879-851D-6E3AD0EF6C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3282" y="4498992"/>
            <a:ext cx="362676" cy="355000"/>
          </a:xfrm>
          <a:prstGeom prst="rect">
            <a:avLst/>
          </a:prstGeom>
        </p:spPr>
      </p:pic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754005C6-301B-4052-9311-1C7FE3993E0C}"/>
              </a:ext>
            </a:extLst>
          </p:cNvPr>
          <p:cNvSpPr txBox="1"/>
          <p:nvPr/>
        </p:nvSpPr>
        <p:spPr>
          <a:xfrm>
            <a:off x="545384" y="184478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가와 나의 각도의 합이 얼마쯤 될지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78705" y="3923256"/>
            <a:ext cx="2969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54930" y="3937156"/>
            <a:ext cx="2969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99" y="3400730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03649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\app\resource\contents\lesson02\ops\lesson02\images\mm_41_2_06_03_01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19156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42466</TotalTime>
  <Words>3168</Words>
  <Application>Microsoft Office PowerPoint</Application>
  <PresentationFormat>화면 슬라이드 쇼(4:3)</PresentationFormat>
  <Paragraphs>962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7661</cp:revision>
  <cp:lastPrinted>2021-12-20T01:30:02Z</cp:lastPrinted>
  <dcterms:created xsi:type="dcterms:W3CDTF">2008-07-15T12:19:11Z</dcterms:created>
  <dcterms:modified xsi:type="dcterms:W3CDTF">2022-01-20T06:01:47Z</dcterms:modified>
</cp:coreProperties>
</file>