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367" r:id="rId9"/>
    <p:sldId id="1384" r:id="rId10"/>
    <p:sldId id="1399" r:id="rId11"/>
    <p:sldId id="1385" r:id="rId12"/>
    <p:sldId id="1386" r:id="rId13"/>
    <p:sldId id="1394" r:id="rId14"/>
    <p:sldId id="1388" r:id="rId15"/>
    <p:sldId id="1395" r:id="rId16"/>
    <p:sldId id="1387" r:id="rId17"/>
    <p:sldId id="1391" r:id="rId18"/>
    <p:sldId id="1396" r:id="rId19"/>
    <p:sldId id="1311" r:id="rId20"/>
    <p:sldId id="1337" r:id="rId21"/>
    <p:sldId id="1400" r:id="rId22"/>
    <p:sldId id="1297" r:id="rId23"/>
    <p:sldId id="1315" r:id="rId24"/>
    <p:sldId id="1316" r:id="rId25"/>
    <p:sldId id="1322" r:id="rId26"/>
    <p:sldId id="1401" r:id="rId27"/>
    <p:sldId id="1323" r:id="rId28"/>
    <p:sldId id="1402" r:id="rId29"/>
    <p:sldId id="1324" r:id="rId30"/>
    <p:sldId id="1403" r:id="rId31"/>
    <p:sldId id="1317" r:id="rId32"/>
    <p:sldId id="1397" r:id="rId33"/>
    <p:sldId id="1392" r:id="rId34"/>
    <p:sldId id="1319" r:id="rId35"/>
    <p:sldId id="1393" r:id="rId36"/>
    <p:sldId id="1318" r:id="rId37"/>
    <p:sldId id="1398" r:id="rId38"/>
    <p:sldId id="1321" r:id="rId3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CBE8FD"/>
    <a:srgbClr val="FCEEBC"/>
    <a:srgbClr val="FFFFFF"/>
    <a:srgbClr val="D7E5AF"/>
    <a:srgbClr val="DFDBEB"/>
    <a:srgbClr val="C9E2F6"/>
    <a:srgbClr val="FF0000"/>
    <a:srgbClr val="F3D2E2"/>
    <a:srgbClr val="CBD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6909" autoAdjust="0"/>
  </p:normalViewPr>
  <p:slideViewPr>
    <p:cSldViewPr>
      <p:cViewPr>
        <p:scale>
          <a:sx n="100" d="100"/>
          <a:sy n="100" d="100"/>
        </p:scale>
        <p:origin x="-2088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0.png"/><Relationship Id="rId7" Type="http://schemas.openxmlformats.org/officeDocument/2006/relationships/image" Target="../media/image27.png"/><Relationship Id="rId12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3-09-0-0-0-0&amp;classno=MM_41_04/suh_0401_02_0009/suh_0401_02_0009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ein820&amp;classa=A8-C1-41-MM-MM-04-03-09-0-0-0-0&amp;classno=MM_41_04/suh_0401_02_0009/suh_0401_02_0009_401_1.html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yein820&amp;classa=A8-C1-41-MM-MM-04-03-09-0-0-0-0&amp;classno=MM_41_04/suh_0401_02_0009/suh_0401_02_0009_401_1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cdata2.tsherpa.co.kr/tsherpa/MultiMedia/Flash/2020/curri/index.html?flashxmlnum=yein820&amp;classa=A8-C1-41-MM-MM-04-03-09-0-0-0-0&amp;classno=MM_41_04/suh_0401_02_0009/suh_0401_02_0009_401_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cdata2.tsherpa.co.kr/tsherpa/MultiMedia/Flash/2020/curri/index.html?flashxmlnum=yein820&amp;classa=A8-C1-41-MM-MM-04-03-09-0-0-0-0&amp;classno=MM_41_04/suh_0401_02_0009/suh_0401_02_0009_401_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9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9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ein820&amp;classa=A8-C1-41-MM-MM-04-03-09-0-0-0-0&amp;classno=MM_41_04/suh_0401_02_0009/suh_0401_02_0009_401_1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212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429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4436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네 각의 크기의 합은 얼마일까요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E698538-B1A7-4305-855F-ABB09D6FD905}"/>
              </a:ext>
            </a:extLst>
          </p:cNvPr>
          <p:cNvSpPr/>
          <p:nvPr/>
        </p:nvSpPr>
        <p:spPr>
          <a:xfrm>
            <a:off x="5882610" y="144958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84CE0D7-627B-484F-8293-099E8BE4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4019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F5DB8927-0BBB-49BE-8E9C-FF8EBE5297AE}"/>
              </a:ext>
            </a:extLst>
          </p:cNvPr>
          <p:cNvSpPr/>
          <p:nvPr/>
        </p:nvSpPr>
        <p:spPr>
          <a:xfrm>
            <a:off x="5333897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78697FF-C707-484D-AAC4-3C554A564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6EEB5BA-965F-4915-9B90-F77CAC394AD1}"/>
              </a:ext>
            </a:extLst>
          </p:cNvPr>
          <p:cNvSpPr/>
          <p:nvPr/>
        </p:nvSpPr>
        <p:spPr>
          <a:xfrm>
            <a:off x="6414192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C93E7CC-26FD-40A4-A2C6-6886F3897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AE0508E-01C2-4925-AD64-38F135724098}"/>
              </a:ext>
            </a:extLst>
          </p:cNvPr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재어 사각형의 네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5E7B79A1-401F-4542-88C7-74B38F08C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1C19FB79-B9C4-4E7D-A56D-A7FDBCE75060}"/>
              </a:ext>
            </a:extLst>
          </p:cNvPr>
          <p:cNvGrpSpPr/>
          <p:nvPr/>
        </p:nvGrpSpPr>
        <p:grpSpPr>
          <a:xfrm>
            <a:off x="5788853" y="982762"/>
            <a:ext cx="1245464" cy="399214"/>
            <a:chOff x="3598369" y="1844060"/>
            <a:chExt cx="1487661" cy="566531"/>
          </a:xfrm>
        </p:grpSpPr>
        <p:pic>
          <p:nvPicPr>
            <p:cNvPr id="48" name="Picture 38">
              <a:extLst>
                <a:ext uri="{FF2B5EF4-FFF2-40B4-BE49-F238E27FC236}">
                  <a16:creationId xmlns="" xmlns:a16="http://schemas.microsoft.com/office/drawing/2014/main" id="{176939AB-8676-48B7-A8BF-C31E1568E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92D956B1-55D9-4E58-8172-14EB01EFAAE9}"/>
                </a:ext>
              </a:extLst>
            </p:cNvPr>
            <p:cNvSpPr txBox="1"/>
            <p:nvPr/>
          </p:nvSpPr>
          <p:spPr>
            <a:xfrm>
              <a:off x="3935542" y="1930144"/>
              <a:ext cx="1150488" cy="48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="" xmlns:a16="http://schemas.microsoft.com/office/drawing/2014/main" id="{3FDA167B-6015-4715-A943-0D95DEC86DF4}"/>
              </a:ext>
            </a:extLst>
          </p:cNvPr>
          <p:cNvSpPr/>
          <p:nvPr/>
        </p:nvSpPr>
        <p:spPr>
          <a:xfrm>
            <a:off x="360178" y="2649470"/>
            <a:ext cx="4457562" cy="26629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B6CF475C-4272-4726-865E-D1156FDB3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4" y="278607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910B078-54EA-47CE-9D7D-D94BBCCB9930}"/>
              </a:ext>
            </a:extLst>
          </p:cNvPr>
          <p:cNvSpPr txBox="1"/>
          <p:nvPr/>
        </p:nvSpPr>
        <p:spPr>
          <a:xfrm>
            <a:off x="251520" y="4779237"/>
            <a:ext cx="44040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105°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105°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75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 + 75° =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         </a:t>
            </a:r>
          </a:p>
        </p:txBody>
      </p:sp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DD6DAFC8-096F-4E9C-AD1E-60AB5BC3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6" y="3576363"/>
            <a:ext cx="1445994" cy="144599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21602509-E2E0-41BC-9332-175984C885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4227" y="2230898"/>
            <a:ext cx="1576815" cy="658042"/>
          </a:xfrm>
          <a:prstGeom prst="rect">
            <a:avLst/>
          </a:prstGeom>
        </p:spPr>
      </p:pic>
      <p:sp>
        <p:nvSpPr>
          <p:cNvPr id="67" name="TextBox 43">
            <a:extLst>
              <a:ext uri="{FF2B5EF4-FFF2-40B4-BE49-F238E27FC236}">
                <a16:creationId xmlns="" xmlns:a16="http://schemas.microsoft.com/office/drawing/2014/main" id="{58F97E69-D391-49C2-80D1-F8EB7BBC6889}"/>
              </a:ext>
            </a:extLst>
          </p:cNvPr>
          <p:cNvSpPr txBox="1"/>
          <p:nvPr/>
        </p:nvSpPr>
        <p:spPr>
          <a:xfrm>
            <a:off x="545384" y="184478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사각형의 네 각의 크기를 재어 합을 구해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44" y="2786077"/>
            <a:ext cx="2288824" cy="18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69954" y="2744924"/>
            <a:ext cx="517770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105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/>
          </a:p>
        </p:txBody>
      </p:sp>
      <p:sp>
        <p:nvSpPr>
          <p:cNvPr id="46" name="직사각형 45"/>
          <p:cNvSpPr/>
          <p:nvPr/>
        </p:nvSpPr>
        <p:spPr>
          <a:xfrm>
            <a:off x="3095836" y="2744924"/>
            <a:ext cx="517770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105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/>
          </a:p>
        </p:txBody>
      </p:sp>
      <p:sp>
        <p:nvSpPr>
          <p:cNvPr id="47" name="직사각형 46"/>
          <p:cNvSpPr/>
          <p:nvPr/>
        </p:nvSpPr>
        <p:spPr>
          <a:xfrm>
            <a:off x="3084312" y="4401108"/>
            <a:ext cx="376706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75°</a:t>
            </a:r>
            <a:endParaRPr lang="ko-KR" altLang="en-US" sz="1900" dirty="0"/>
          </a:p>
        </p:txBody>
      </p:sp>
      <p:sp>
        <p:nvSpPr>
          <p:cNvPr id="52" name="직사각형 51"/>
          <p:cNvSpPr/>
          <p:nvPr/>
        </p:nvSpPr>
        <p:spPr>
          <a:xfrm>
            <a:off x="1640486" y="4401108"/>
            <a:ext cx="376706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75°</a:t>
            </a:r>
            <a:endParaRPr lang="ko-KR" altLang="en-US" sz="1900" dirty="0"/>
          </a:p>
        </p:txBody>
      </p:sp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F932907-0727-4D6C-96CF-CFC1667FB499}"/>
              </a:ext>
            </a:extLst>
          </p:cNvPr>
          <p:cNvSpPr txBox="1"/>
          <p:nvPr/>
        </p:nvSpPr>
        <p:spPr>
          <a:xfrm>
            <a:off x="7055138" y="2420888"/>
            <a:ext cx="2017263" cy="11079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en-US" altLang="ko-KR" sz="11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지니프렌즈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각은 한 꼭짓점에서 만나는 두 변이 이루는 도형이야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말풍선: 모서리가 둥근 사각형 46">
            <a:extLst>
              <a:ext uri="{FF2B5EF4-FFF2-40B4-BE49-F238E27FC236}">
                <a16:creationId xmlns="" xmlns:a16="http://schemas.microsoft.com/office/drawing/2014/main" id="{10981775-EC40-47FF-8479-2955920A5F5E}"/>
              </a:ext>
            </a:extLst>
          </p:cNvPr>
          <p:cNvSpPr/>
          <p:nvPr/>
        </p:nvSpPr>
        <p:spPr>
          <a:xfrm>
            <a:off x="3709530" y="2520409"/>
            <a:ext cx="2689972" cy="973312"/>
          </a:xfrm>
          <a:prstGeom prst="wedgeRoundRectCallout">
            <a:avLst>
              <a:gd name="adj1" fmla="val 2583"/>
              <a:gd name="adj2" fmla="val 2343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각은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꼭짓점에서 만나는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변이 이루는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도형이야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3" name="이등변 삼각형 62">
            <a:extLst>
              <a:ext uri="{FF2B5EF4-FFF2-40B4-BE49-F238E27FC236}">
                <a16:creationId xmlns="" xmlns:a16="http://schemas.microsoft.com/office/drawing/2014/main" id="{D9E9279C-C32C-46C0-9189-99C0013802CA}"/>
              </a:ext>
            </a:extLst>
          </p:cNvPr>
          <p:cNvSpPr/>
          <p:nvPr/>
        </p:nvSpPr>
        <p:spPr>
          <a:xfrm rot="10800000">
            <a:off x="5115401" y="3500015"/>
            <a:ext cx="360040" cy="217493"/>
          </a:xfrm>
          <a:prstGeom prst="triangle">
            <a:avLst>
              <a:gd name="adj" fmla="val 1505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59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D255C92C-B6B6-4109-B704-54F99B208F22}"/>
              </a:ext>
            </a:extLst>
          </p:cNvPr>
          <p:cNvSpPr txBox="1"/>
          <p:nvPr/>
        </p:nvSpPr>
        <p:spPr>
          <a:xfrm>
            <a:off x="545384" y="184478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활동으로 알게 된 점을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59DD8DD-8572-407F-9CC1-B3D8196AD922}"/>
              </a:ext>
            </a:extLst>
          </p:cNvPr>
          <p:cNvSpPr/>
          <p:nvPr/>
        </p:nvSpPr>
        <p:spPr>
          <a:xfrm>
            <a:off x="5882610" y="14431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35B99A2-4B53-432B-9513-8B5F9D52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38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4BD31FA-0DCA-4081-8E7E-D1B33B60F278}"/>
              </a:ext>
            </a:extLst>
          </p:cNvPr>
          <p:cNvSpPr/>
          <p:nvPr/>
        </p:nvSpPr>
        <p:spPr>
          <a:xfrm>
            <a:off x="5333897" y="144432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C83CA58-669B-4685-AD9C-AEC67A753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7490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676D95E-EB6E-44F1-B8A9-030350A92BC1}"/>
              </a:ext>
            </a:extLst>
          </p:cNvPr>
          <p:cNvSpPr/>
          <p:nvPr/>
        </p:nvSpPr>
        <p:spPr>
          <a:xfrm>
            <a:off x="6414192" y="1444323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27040B3-4779-464C-A663-D3E0C0AD6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767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DF7124F-1C74-4491-8FBC-855AB8C455B3}"/>
              </a:ext>
            </a:extLst>
          </p:cNvPr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재어 사각형의 네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E8587C2C-7694-4608-A285-44D47E56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7DC8D96F-1779-43D6-BDD4-82548305E3A3}"/>
              </a:ext>
            </a:extLst>
          </p:cNvPr>
          <p:cNvGrpSpPr/>
          <p:nvPr/>
        </p:nvGrpSpPr>
        <p:grpSpPr>
          <a:xfrm>
            <a:off x="5788853" y="982762"/>
            <a:ext cx="1245464" cy="399214"/>
            <a:chOff x="3598369" y="1844060"/>
            <a:chExt cx="1487661" cy="566531"/>
          </a:xfrm>
        </p:grpSpPr>
        <p:pic>
          <p:nvPicPr>
            <p:cNvPr id="42" name="Picture 38">
              <a:extLst>
                <a:ext uri="{FF2B5EF4-FFF2-40B4-BE49-F238E27FC236}">
                  <a16:creationId xmlns="" xmlns:a16="http://schemas.microsoft.com/office/drawing/2014/main" id="{7F7C1A10-80CC-4711-ABAF-7DF6F6039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8F84C2AC-FB7A-47AC-832E-4713E9B3596D}"/>
                </a:ext>
              </a:extLst>
            </p:cNvPr>
            <p:cNvSpPr txBox="1"/>
            <p:nvPr/>
          </p:nvSpPr>
          <p:spPr>
            <a:xfrm>
              <a:off x="3935542" y="1930144"/>
              <a:ext cx="1150488" cy="48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61E31CFD-BC3C-4705-BA94-BFC1D47B99B6}"/>
              </a:ext>
            </a:extLst>
          </p:cNvPr>
          <p:cNvSpPr/>
          <p:nvPr/>
        </p:nvSpPr>
        <p:spPr bwMode="auto">
          <a:xfrm>
            <a:off x="611560" y="2359829"/>
            <a:ext cx="5963906" cy="637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크기와 모양이 달라도 사각형의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네 각의 크기의 합은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BDAEB5E7-DBB8-4AAF-A41E-F103A06B1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991" y="2744924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7A7E769B-7F90-4ECE-8F00-0BBC40830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0" y="2384884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0C5504F7-083A-4959-B787-E79533B96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17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자신이 그린 사각형을 삼각형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개로 나누어 사각형의 네 각의 크기의 합을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9604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누르면 예 약물과 파란색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확인하기 전 기존 그림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app/resource/contents/lesson02/ops/lesson02/mm_41_2_08_04_01.html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05A7CEB2-7A90-4C5E-AD5B-0EE59BF77370}"/>
              </a:ext>
            </a:extLst>
          </p:cNvPr>
          <p:cNvGrpSpPr/>
          <p:nvPr/>
        </p:nvGrpSpPr>
        <p:grpSpPr>
          <a:xfrm>
            <a:off x="2174408" y="1268760"/>
            <a:ext cx="1245464" cy="399213"/>
            <a:chOff x="3598369" y="1749483"/>
            <a:chExt cx="1487661" cy="566530"/>
          </a:xfrm>
        </p:grpSpPr>
        <p:pic>
          <p:nvPicPr>
            <p:cNvPr id="30" name="Picture 38">
              <a:extLst>
                <a:ext uri="{FF2B5EF4-FFF2-40B4-BE49-F238E27FC236}">
                  <a16:creationId xmlns="" xmlns:a16="http://schemas.microsoft.com/office/drawing/2014/main" id="{D6ED51B9-76B5-4574-BB80-D42FB1201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749483"/>
              <a:ext cx="1466850" cy="504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D5AB9B20-A930-41A1-A785-326994A5E977}"/>
                </a:ext>
              </a:extLst>
            </p:cNvPr>
            <p:cNvSpPr txBox="1"/>
            <p:nvPr/>
          </p:nvSpPr>
          <p:spPr>
            <a:xfrm>
              <a:off x="3935542" y="1835567"/>
              <a:ext cx="1150488" cy="48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333DC635-43BF-48DB-AB81-591359604255}"/>
              </a:ext>
            </a:extLst>
          </p:cNvPr>
          <p:cNvSpPr/>
          <p:nvPr/>
        </p:nvSpPr>
        <p:spPr>
          <a:xfrm>
            <a:off x="5069664" y="1277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0E52FCD-FC9A-4F62-8745-F55D2065D8E8}"/>
              </a:ext>
            </a:extLst>
          </p:cNvPr>
          <p:cNvSpPr/>
          <p:nvPr/>
        </p:nvSpPr>
        <p:spPr>
          <a:xfrm>
            <a:off x="5861431" y="144056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F7A5640-437C-476B-B531-2F6AB9A7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454" y="139293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1F9D441-436E-480A-A247-0FBAB02B32D0}"/>
              </a:ext>
            </a:extLst>
          </p:cNvPr>
          <p:cNvSpPr/>
          <p:nvPr/>
        </p:nvSpPr>
        <p:spPr>
          <a:xfrm>
            <a:off x="5312718" y="144177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31C4129-CFF9-4B2C-B061-2B64564F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266" y="137235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CC3AE20-7CAD-4BA9-B805-87F997F04722}"/>
              </a:ext>
            </a:extLst>
          </p:cNvPr>
          <p:cNvSpPr/>
          <p:nvPr/>
        </p:nvSpPr>
        <p:spPr>
          <a:xfrm>
            <a:off x="6412945" y="144056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E129100-04A3-4DE9-9C23-6329DB070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968" y="139293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9199F626-7368-4990-8876-6CF2CD2A2A44}"/>
              </a:ext>
            </a:extLst>
          </p:cNvPr>
          <p:cNvSpPr/>
          <p:nvPr/>
        </p:nvSpPr>
        <p:spPr>
          <a:xfrm>
            <a:off x="813911" y="2357933"/>
            <a:ext cx="4457562" cy="26629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D8568016-9129-41F3-96F1-635AC2613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74" y="2472149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C16B76A5-BC2E-45D2-B21C-0E3A7028E9B4}"/>
              </a:ext>
            </a:extLst>
          </p:cNvPr>
          <p:cNvSpPr/>
          <p:nvPr/>
        </p:nvSpPr>
        <p:spPr>
          <a:xfrm>
            <a:off x="5084003" y="3121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7C9DCA1-1609-46B1-8514-B6F0B08D2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2026" y="2822511"/>
            <a:ext cx="3280397" cy="18188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A6663AD-0A13-42DF-9740-7E79D8A125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276" y="2456892"/>
            <a:ext cx="2128725" cy="1226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8FE6F617-41E6-485E-A51F-751A2E0020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0092" y="2086882"/>
            <a:ext cx="1576815" cy="658042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DDB0B36C-6933-402C-B555-D599FEA1607E}"/>
              </a:ext>
            </a:extLst>
          </p:cNvPr>
          <p:cNvSpPr/>
          <p:nvPr/>
        </p:nvSpPr>
        <p:spPr>
          <a:xfrm>
            <a:off x="6480882" y="1976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950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answer_01.svg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\app\resource\contents\lesson02\ops\lesson02\images\mm_41_2_08_04_01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754005C6-301B-4052-9311-1C7FE3993E0C}"/>
              </a:ext>
            </a:extLst>
          </p:cNvPr>
          <p:cNvSpPr txBox="1"/>
          <p:nvPr/>
        </p:nvSpPr>
        <p:spPr>
          <a:xfrm>
            <a:off x="545384" y="184478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사각형에 선을 그어 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나누어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93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app/resource/contents/lesson02/ops/lesson02/mm_41_2_08_04_02.html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754005C6-301B-4052-9311-1C7FE3993E0C}"/>
              </a:ext>
            </a:extLst>
          </p:cNvPr>
          <p:cNvSpPr txBox="1"/>
          <p:nvPr/>
        </p:nvSpPr>
        <p:spPr>
          <a:xfrm>
            <a:off x="545384" y="184478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각의 크기의 합을 이용하여 사각형의 네 각의 크기의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E9DD307D-9095-4EF3-94FA-6B932991BBAE}"/>
              </a:ext>
            </a:extLst>
          </p:cNvPr>
          <p:cNvSpPr/>
          <p:nvPr/>
        </p:nvSpPr>
        <p:spPr>
          <a:xfrm>
            <a:off x="5882610" y="144958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2B3A05A-F969-4063-B21B-4DD7F8CD7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4019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E4ACB92E-A81C-4EB5-AD97-123C45FA0656}"/>
              </a:ext>
            </a:extLst>
          </p:cNvPr>
          <p:cNvSpPr/>
          <p:nvPr/>
        </p:nvSpPr>
        <p:spPr>
          <a:xfrm>
            <a:off x="5333897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66E2884-F06A-4C18-8602-4A63364D0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6E19DF6-75EE-4D64-8C2F-1D33DB9A02E9}"/>
              </a:ext>
            </a:extLst>
          </p:cNvPr>
          <p:cNvSpPr/>
          <p:nvPr/>
        </p:nvSpPr>
        <p:spPr>
          <a:xfrm>
            <a:off x="6414192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460BE528-664F-47F2-BD04-9A738C2AB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D098942-0E4D-4856-94C5-3F16A76F8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134" y="2492896"/>
            <a:ext cx="2387476" cy="1341442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8160E35C-AE16-46FD-9D4E-F7BEDECA209C}"/>
              </a:ext>
            </a:extLst>
          </p:cNvPr>
          <p:cNvSpPr/>
          <p:nvPr/>
        </p:nvSpPr>
        <p:spPr bwMode="auto">
          <a:xfrm>
            <a:off x="611560" y="4041068"/>
            <a:ext cx="5963906" cy="9349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사각형을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개로 나눌 수 있고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삼각형의 세 각의 크기의 합은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이므로 사각형의 네 각의 크기의 합은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180°×2=360°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598B7357-F0A2-411B-B15B-E38B12233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192" y="4634660"/>
            <a:ext cx="360000" cy="355000"/>
          </a:xfrm>
          <a:prstGeom prst="rect">
            <a:avLst/>
          </a:prstGeom>
        </p:spPr>
      </p:pic>
      <p:pic>
        <p:nvPicPr>
          <p:cNvPr id="60" name="Picture 2">
            <a:extLst>
              <a:ext uri="{FF2B5EF4-FFF2-40B4-BE49-F238E27FC236}">
                <a16:creationId xmlns="" xmlns:a16="http://schemas.microsoft.com/office/drawing/2014/main" id="{E38145D8-FC9C-48C2-82A8-2AA2BF7A6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4" y="4077072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F9E8B33E-D74A-4140-8359-FF34AD7003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150" y="2266902"/>
            <a:ext cx="1576815" cy="658042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F1944C65-3A97-4010-8296-16D5FF2612A6}"/>
              </a:ext>
            </a:extLst>
          </p:cNvPr>
          <p:cNvSpPr/>
          <p:nvPr/>
        </p:nvSpPr>
        <p:spPr>
          <a:xfrm>
            <a:off x="6281106" y="2165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574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\app\resource\contents\lesson02\ops\lesson02\images\mm_41_2_08_04_02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자신이 그린 사각형을 삼각형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개로 나누어 사각형의 네 각의 크기의 합을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9604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05A7CEB2-7A90-4C5E-AD5B-0EE59BF77370}"/>
              </a:ext>
            </a:extLst>
          </p:cNvPr>
          <p:cNvGrpSpPr/>
          <p:nvPr/>
        </p:nvGrpSpPr>
        <p:grpSpPr>
          <a:xfrm>
            <a:off x="2174408" y="1268760"/>
            <a:ext cx="1245464" cy="399213"/>
            <a:chOff x="3598369" y="1749483"/>
            <a:chExt cx="1487661" cy="566530"/>
          </a:xfrm>
        </p:grpSpPr>
        <p:pic>
          <p:nvPicPr>
            <p:cNvPr id="40" name="Picture 38">
              <a:extLst>
                <a:ext uri="{FF2B5EF4-FFF2-40B4-BE49-F238E27FC236}">
                  <a16:creationId xmlns="" xmlns:a16="http://schemas.microsoft.com/office/drawing/2014/main" id="{D6ED51B9-76B5-4574-BB80-D42FB1201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749483"/>
              <a:ext cx="1466850" cy="504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D5AB9B20-A930-41A1-A785-326994A5E977}"/>
                </a:ext>
              </a:extLst>
            </p:cNvPr>
            <p:cNvSpPr txBox="1"/>
            <p:nvPr/>
          </p:nvSpPr>
          <p:spPr>
            <a:xfrm>
              <a:off x="3935542" y="1835567"/>
              <a:ext cx="1150488" cy="48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81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D255C92C-B6B6-4109-B704-54F99B208F22}"/>
              </a:ext>
            </a:extLst>
          </p:cNvPr>
          <p:cNvSpPr txBox="1"/>
          <p:nvPr/>
        </p:nvSpPr>
        <p:spPr>
          <a:xfrm>
            <a:off x="545384" y="184478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활동으로 알게 된 점을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59DD8DD-8572-407F-9CC1-B3D8196AD922}"/>
              </a:ext>
            </a:extLst>
          </p:cNvPr>
          <p:cNvSpPr/>
          <p:nvPr/>
        </p:nvSpPr>
        <p:spPr>
          <a:xfrm>
            <a:off x="5882610" y="14431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35B99A2-4B53-432B-9513-8B5F9D52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38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4BD31FA-0DCA-4081-8E7E-D1B33B60F278}"/>
              </a:ext>
            </a:extLst>
          </p:cNvPr>
          <p:cNvSpPr/>
          <p:nvPr/>
        </p:nvSpPr>
        <p:spPr>
          <a:xfrm>
            <a:off x="5333897" y="144432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C83CA58-669B-4685-AD9C-AEC67A753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7490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676D95E-EB6E-44F1-B8A9-030350A92BC1}"/>
              </a:ext>
            </a:extLst>
          </p:cNvPr>
          <p:cNvSpPr/>
          <p:nvPr/>
        </p:nvSpPr>
        <p:spPr>
          <a:xfrm>
            <a:off x="6414192" y="1444323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27040B3-4779-464C-A663-D3E0C0AD6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767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="" xmlns:a16="http://schemas.microsoft.com/office/drawing/2014/main" id="{26C70C60-002E-4F30-93A7-57DC8886A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5724DC0-FA50-4187-AB80-4A3C254A3357}"/>
              </a:ext>
            </a:extLst>
          </p:cNvPr>
          <p:cNvSpPr/>
          <p:nvPr/>
        </p:nvSpPr>
        <p:spPr bwMode="auto">
          <a:xfrm>
            <a:off x="1129089" y="2312876"/>
            <a:ext cx="4928848" cy="4786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사각형의 네 각의 크기의 합은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EA789289-AA6C-4969-9D31-E469D9379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439" y="2234517"/>
            <a:ext cx="360000" cy="355000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A24CB48C-BEEC-4A0A-96D2-B9101625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07626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자신이 그린 사각형을 삼각형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개로 나누어 사각형의 네 각의 크기의 합을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9604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05A7CEB2-7A90-4C5E-AD5B-0EE59BF77370}"/>
              </a:ext>
            </a:extLst>
          </p:cNvPr>
          <p:cNvGrpSpPr/>
          <p:nvPr/>
        </p:nvGrpSpPr>
        <p:grpSpPr>
          <a:xfrm>
            <a:off x="2174408" y="1268760"/>
            <a:ext cx="1245464" cy="399213"/>
            <a:chOff x="3598369" y="1749483"/>
            <a:chExt cx="1487661" cy="566530"/>
          </a:xfrm>
        </p:grpSpPr>
        <p:pic>
          <p:nvPicPr>
            <p:cNvPr id="34" name="Picture 38">
              <a:extLst>
                <a:ext uri="{FF2B5EF4-FFF2-40B4-BE49-F238E27FC236}">
                  <a16:creationId xmlns="" xmlns:a16="http://schemas.microsoft.com/office/drawing/2014/main" id="{D6ED51B9-76B5-4574-BB80-D42FB1201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749483"/>
              <a:ext cx="1466850" cy="504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D5AB9B20-A930-41A1-A785-326994A5E977}"/>
                </a:ext>
              </a:extLst>
            </p:cNvPr>
            <p:cNvSpPr txBox="1"/>
            <p:nvPr/>
          </p:nvSpPr>
          <p:spPr>
            <a:xfrm>
              <a:off x="3935542" y="1835567"/>
              <a:ext cx="1150488" cy="48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67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960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공개 전 기존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mm_41_2_08_05_01.html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D255C92C-B6B6-4109-B704-54F99B208F22}"/>
              </a:ext>
            </a:extLst>
          </p:cNvPr>
          <p:cNvSpPr txBox="1"/>
          <p:nvPr/>
        </p:nvSpPr>
        <p:spPr>
          <a:xfrm>
            <a:off x="545384" y="184478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사각형의 네 각을 서로 다른 색으로 칠하고 잘라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="" xmlns:a16="http://schemas.microsoft.com/office/drawing/2014/main" id="{40AAFEC9-C7D2-41F9-86D7-F2B06040D04E}"/>
              </a:ext>
            </a:extLst>
          </p:cNvPr>
          <p:cNvSpPr/>
          <p:nvPr/>
        </p:nvSpPr>
        <p:spPr>
          <a:xfrm>
            <a:off x="3347864" y="2770317"/>
            <a:ext cx="3343464" cy="1965968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BD3586CB-1411-4E35-A657-B5FC0AE06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054" y="2592817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5F34FA9-3E0D-4FCD-8ECD-18F26C1B6422}"/>
              </a:ext>
            </a:extLst>
          </p:cNvPr>
          <p:cNvSpPr txBox="1"/>
          <p:nvPr/>
        </p:nvSpPr>
        <p:spPr>
          <a:xfrm>
            <a:off x="389042" y="97829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200" dirty="0">
                <a:latin typeface="맑은 고딕" pitchFamily="50" charset="-127"/>
                <a:ea typeface="맑은 고딕" pitchFamily="50" charset="-127"/>
              </a:rPr>
              <a:t>자신이 그린 사각형을 잘라서 사각형의 네 각의 크기의 합을 알아봅시다</a:t>
            </a:r>
            <a:r>
              <a:rPr lang="en-US" altLang="ko-KR" sz="1800" spc="-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D5448600-65BD-4FFA-BE74-181DB8BB69AA}"/>
              </a:ext>
            </a:extLst>
          </p:cNvPr>
          <p:cNvGrpSpPr/>
          <p:nvPr/>
        </p:nvGrpSpPr>
        <p:grpSpPr>
          <a:xfrm>
            <a:off x="3801791" y="1309073"/>
            <a:ext cx="1245464" cy="355732"/>
            <a:chOff x="3598369" y="1939008"/>
            <a:chExt cx="1487661" cy="504824"/>
          </a:xfrm>
        </p:grpSpPr>
        <p:pic>
          <p:nvPicPr>
            <p:cNvPr id="59" name="Picture 38">
              <a:extLst>
                <a:ext uri="{FF2B5EF4-FFF2-40B4-BE49-F238E27FC236}">
                  <a16:creationId xmlns="" xmlns:a16="http://schemas.microsoft.com/office/drawing/2014/main" id="{59781F3D-71FD-44CC-AD10-9F49FE2F0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939008"/>
              <a:ext cx="1466850" cy="504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9A0FA443-EE41-40E8-9B5F-38683EE58394}"/>
                </a:ext>
              </a:extLst>
            </p:cNvPr>
            <p:cNvSpPr txBox="1"/>
            <p:nvPr/>
          </p:nvSpPr>
          <p:spPr>
            <a:xfrm>
              <a:off x="3935542" y="1963385"/>
              <a:ext cx="1150488" cy="48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043F6F2E-E75B-4284-906F-665EC0EB836C}"/>
              </a:ext>
            </a:extLst>
          </p:cNvPr>
          <p:cNvSpPr/>
          <p:nvPr/>
        </p:nvSpPr>
        <p:spPr>
          <a:xfrm>
            <a:off x="5069664" y="1277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D38EEDB4-00A0-4818-87F3-32AA647DEE7C}"/>
              </a:ext>
            </a:extLst>
          </p:cNvPr>
          <p:cNvSpPr/>
          <p:nvPr/>
        </p:nvSpPr>
        <p:spPr>
          <a:xfrm>
            <a:off x="5861431" y="144056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B858D82-0731-4306-9845-A1F11599C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454" y="139293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B98DF4BB-5F7C-4A68-B1DB-E593075DB629}"/>
              </a:ext>
            </a:extLst>
          </p:cNvPr>
          <p:cNvSpPr/>
          <p:nvPr/>
        </p:nvSpPr>
        <p:spPr>
          <a:xfrm>
            <a:off x="5312718" y="144177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BEB3751A-D2E6-4213-B448-7D3BE9CE6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266" y="137235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ABB8472D-8CBE-42A3-A6AD-EC91C2124958}"/>
              </a:ext>
            </a:extLst>
          </p:cNvPr>
          <p:cNvSpPr/>
          <p:nvPr/>
        </p:nvSpPr>
        <p:spPr>
          <a:xfrm>
            <a:off x="6412945" y="144056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F5C52094-B3D6-4DF0-B684-F28B3D8B9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968" y="139293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301F93B-FC3D-4E1A-A2F0-81113E802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280" y="2909173"/>
            <a:ext cx="2522767" cy="16704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147ABEE-92BC-4BB8-8834-C592C24F3E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395" y="2809764"/>
            <a:ext cx="2628500" cy="18736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3DE7EEE-A9F6-4183-BA5D-5EC2B67E8D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4285" y="2098537"/>
            <a:ext cx="2713285" cy="1698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BD3586CB-1411-4E35-A657-B5FC0AE06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452" y="2778517"/>
            <a:ext cx="396000" cy="390500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6507996" y="4185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178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img_01.svg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\app\resource\contents\lesson02\ops\lesson02\images\mm_41_2_08_05_01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60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E698538-B1A7-4305-855F-ABB09D6FD905}"/>
              </a:ext>
            </a:extLst>
          </p:cNvPr>
          <p:cNvSpPr/>
          <p:nvPr/>
        </p:nvSpPr>
        <p:spPr>
          <a:xfrm>
            <a:off x="5882610" y="144958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84CE0D7-627B-484F-8293-099E8BE4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4019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F5DB8927-0BBB-49BE-8E9C-FF8EBE5297AE}"/>
              </a:ext>
            </a:extLst>
          </p:cNvPr>
          <p:cNvSpPr/>
          <p:nvPr/>
        </p:nvSpPr>
        <p:spPr>
          <a:xfrm>
            <a:off x="5333897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78697FF-C707-484D-AAC4-3C554A564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6EEB5BA-965F-4915-9B90-F77CAC394AD1}"/>
              </a:ext>
            </a:extLst>
          </p:cNvPr>
          <p:cNvSpPr/>
          <p:nvPr/>
        </p:nvSpPr>
        <p:spPr>
          <a:xfrm>
            <a:off x="6414192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C93E7CC-26FD-40A4-A2C6-6886F3897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안에 들어갈 수 있도록 조정해주세요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내레이션 나타나면서 캐릭터는 좌측으로 이동함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첫 번째 그림만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예 약물과 두 번째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세 번째 그림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mm_41_2_08_05_02.html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D255C92C-B6B6-4109-B704-54F99B208F22}"/>
              </a:ext>
            </a:extLst>
          </p:cNvPr>
          <p:cNvSpPr txBox="1"/>
          <p:nvPr/>
        </p:nvSpPr>
        <p:spPr>
          <a:xfrm>
            <a:off x="545384" y="184478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네 꼭짓점이 한 점에 모이도록 이어 붙여 사각형의 네 각의 크기의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="" xmlns:a16="http://schemas.microsoft.com/office/drawing/2014/main" id="{40AAFEC9-C7D2-41F9-86D7-F2B06040D04E}"/>
              </a:ext>
            </a:extLst>
          </p:cNvPr>
          <p:cNvSpPr/>
          <p:nvPr/>
        </p:nvSpPr>
        <p:spPr>
          <a:xfrm>
            <a:off x="474478" y="2596725"/>
            <a:ext cx="6216850" cy="1965968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8">
            <a:extLst>
              <a:ext uri="{FF2B5EF4-FFF2-40B4-BE49-F238E27FC236}">
                <a16:creationId xmlns="" xmlns:a16="http://schemas.microsoft.com/office/drawing/2014/main" id="{622016A9-8299-4ECB-916D-040DBB6D8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57" y="4462121"/>
            <a:ext cx="1112366" cy="1112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D6773916-1E9F-4153-8785-7776BEA3DCA9}"/>
              </a:ext>
            </a:extLst>
          </p:cNvPr>
          <p:cNvSpPr/>
          <p:nvPr/>
        </p:nvSpPr>
        <p:spPr>
          <a:xfrm>
            <a:off x="3000686" y="4475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9">
            <a:extLst>
              <a:ext uri="{FF2B5EF4-FFF2-40B4-BE49-F238E27FC236}">
                <a16:creationId xmlns="" xmlns:a16="http://schemas.microsoft.com/office/drawing/2014/main" id="{7F3BD3EA-FB92-4C1B-B3C4-4E23F5A42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72" y="4721407"/>
            <a:ext cx="525756" cy="4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6D052D3F-F90F-42D6-9BB1-B85A9CB3C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19" y="3123571"/>
            <a:ext cx="1519238" cy="1112366"/>
          </a:xfrm>
          <a:prstGeom prst="rect">
            <a:avLst/>
          </a:prstGeom>
        </p:spPr>
      </p:pic>
      <p:pic>
        <p:nvPicPr>
          <p:cNvPr id="74" name="Picture 31">
            <a:extLst>
              <a:ext uri="{FF2B5EF4-FFF2-40B4-BE49-F238E27FC236}">
                <a16:creationId xmlns="" xmlns:a16="http://schemas.microsoft.com/office/drawing/2014/main" id="{ED521B68-AD1D-4939-893A-DAB6514A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87" y="333855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960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5F34FA9-3E0D-4FCD-8ECD-18F26C1B6422}"/>
              </a:ext>
            </a:extLst>
          </p:cNvPr>
          <p:cNvSpPr txBox="1"/>
          <p:nvPr/>
        </p:nvSpPr>
        <p:spPr>
          <a:xfrm>
            <a:off x="389042" y="97829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200" dirty="0">
                <a:latin typeface="맑은 고딕" pitchFamily="50" charset="-127"/>
                <a:ea typeface="맑은 고딕" pitchFamily="50" charset="-127"/>
              </a:rPr>
              <a:t>자신이 그린 사각형을 잘라서 사각형의 네 각의 크기의 합을 알아봅시다</a:t>
            </a:r>
            <a:r>
              <a:rPr lang="en-US" altLang="ko-KR" sz="1800" spc="-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D5448600-65BD-4FFA-BE74-181DB8BB69AA}"/>
              </a:ext>
            </a:extLst>
          </p:cNvPr>
          <p:cNvGrpSpPr/>
          <p:nvPr/>
        </p:nvGrpSpPr>
        <p:grpSpPr>
          <a:xfrm>
            <a:off x="3801791" y="1309073"/>
            <a:ext cx="1245464" cy="355732"/>
            <a:chOff x="3598369" y="1939008"/>
            <a:chExt cx="1487661" cy="504824"/>
          </a:xfrm>
        </p:grpSpPr>
        <p:pic>
          <p:nvPicPr>
            <p:cNvPr id="48" name="Picture 38">
              <a:extLst>
                <a:ext uri="{FF2B5EF4-FFF2-40B4-BE49-F238E27FC236}">
                  <a16:creationId xmlns="" xmlns:a16="http://schemas.microsoft.com/office/drawing/2014/main" id="{59781F3D-71FD-44CC-AD10-9F49FE2F0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939008"/>
              <a:ext cx="1466850" cy="504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9A0FA443-EE41-40E8-9B5F-38683EE58394}"/>
                </a:ext>
              </a:extLst>
            </p:cNvPr>
            <p:cNvSpPr txBox="1"/>
            <p:nvPr/>
          </p:nvSpPr>
          <p:spPr>
            <a:xfrm>
              <a:off x="3935542" y="1963385"/>
              <a:ext cx="1150488" cy="48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83" y="2564341"/>
            <a:ext cx="2543902" cy="86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ECD57012-6D66-4E87-A394-1C167BD3B8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0188" y="3018110"/>
            <a:ext cx="1863340" cy="130481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4E4EB8E8-94B3-4263-92A4-CCCD30BB5B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03602" y="2875933"/>
            <a:ext cx="1959855" cy="1446996"/>
          </a:xfrm>
          <a:prstGeom prst="rect">
            <a:avLst/>
          </a:prstGeom>
        </p:spPr>
      </p:pic>
      <p:pic>
        <p:nvPicPr>
          <p:cNvPr id="58" name="Picture 31">
            <a:extLst>
              <a:ext uri="{FF2B5EF4-FFF2-40B4-BE49-F238E27FC236}">
                <a16:creationId xmlns="" xmlns:a16="http://schemas.microsoft.com/office/drawing/2014/main" id="{EE7BC8A1-D5DD-4235-B7FE-A67C713EE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18" y="333855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BD3586CB-1411-4E35-A657-B5FC0AE06F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85663" y="2773273"/>
            <a:ext cx="360000" cy="355000"/>
          </a:xfrm>
          <a:prstGeom prst="rect">
            <a:avLst/>
          </a:prstGeom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698AA933-52F9-427A-AC91-7EE354F30F11}"/>
              </a:ext>
            </a:extLst>
          </p:cNvPr>
          <p:cNvSpPr txBox="1"/>
          <p:nvPr/>
        </p:nvSpPr>
        <p:spPr>
          <a:xfrm>
            <a:off x="440395" y="2467450"/>
            <a:ext cx="2708559" cy="4256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점에 모이도록 붙이기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3647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img_01.svg, answer_01.svg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\app\resource\contents\lesson02\ops\lesson02\images\mm_41_2_08_05_02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533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ECD57012-6D66-4E87-A394-1C167BD3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188" y="3018110"/>
            <a:ext cx="1863340" cy="13048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EB8E8-94B3-4263-92A4-CCCD30BB5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602" y="2875933"/>
            <a:ext cx="1959855" cy="14469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1DDF9F4-F538-4DA9-BC82-BF2A2C8A5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19" y="3123571"/>
            <a:ext cx="1519238" cy="111236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E698538-B1A7-4305-855F-ABB09D6FD905}"/>
              </a:ext>
            </a:extLst>
          </p:cNvPr>
          <p:cNvSpPr/>
          <p:nvPr/>
        </p:nvSpPr>
        <p:spPr>
          <a:xfrm>
            <a:off x="5882610" y="144958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84CE0D7-627B-484F-8293-099E8BE4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4019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F5DB8927-0BBB-49BE-8E9C-FF8EBE5297AE}"/>
              </a:ext>
            </a:extLst>
          </p:cNvPr>
          <p:cNvSpPr/>
          <p:nvPr/>
        </p:nvSpPr>
        <p:spPr>
          <a:xfrm>
            <a:off x="5333897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78697FF-C707-484D-AAC4-3C554A564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6EEB5BA-965F-4915-9B90-F77CAC394AD1}"/>
              </a:ext>
            </a:extLst>
          </p:cNvPr>
          <p:cNvSpPr/>
          <p:nvPr/>
        </p:nvSpPr>
        <p:spPr>
          <a:xfrm>
            <a:off x="6414192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C93E7CC-26FD-40A4-A2C6-6886F3897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="" xmlns:a16="http://schemas.microsoft.com/office/drawing/2014/main" id="{40AAFEC9-C7D2-41F9-86D7-F2B06040D04E}"/>
              </a:ext>
            </a:extLst>
          </p:cNvPr>
          <p:cNvSpPr/>
          <p:nvPr/>
        </p:nvSpPr>
        <p:spPr>
          <a:xfrm>
            <a:off x="474478" y="2596725"/>
            <a:ext cx="6216850" cy="1965968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31">
            <a:extLst>
              <a:ext uri="{FF2B5EF4-FFF2-40B4-BE49-F238E27FC236}">
                <a16:creationId xmlns="" xmlns:a16="http://schemas.microsoft.com/office/drawing/2014/main" id="{D58FA920-E43B-4CF8-8051-4399A587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87" y="333855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1">
            <a:extLst>
              <a:ext uri="{FF2B5EF4-FFF2-40B4-BE49-F238E27FC236}">
                <a16:creationId xmlns="" xmlns:a16="http://schemas.microsoft.com/office/drawing/2014/main" id="{EE7BC8A1-D5DD-4235-B7FE-A67C713EE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18" y="333855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="" xmlns:a16="http://schemas.microsoft.com/office/drawing/2014/main" id="{095A5C4E-907B-4A7F-A006-35660627C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19" y="2950773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>
            <a:extLst>
              <a:ext uri="{FF2B5EF4-FFF2-40B4-BE49-F238E27FC236}">
                <a16:creationId xmlns="" xmlns:a16="http://schemas.microsoft.com/office/drawing/2014/main" id="{622016A9-8299-4ECB-916D-040DBB6D8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17" y="4462121"/>
            <a:ext cx="1112366" cy="1112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말풍선: 모서리가 둥근 사각형 65">
            <a:extLst>
              <a:ext uri="{FF2B5EF4-FFF2-40B4-BE49-F238E27FC236}">
                <a16:creationId xmlns="" xmlns:a16="http://schemas.microsoft.com/office/drawing/2014/main" id="{A5F3A25C-8AA4-4A91-9F3C-EF71FEFC0DA6}"/>
              </a:ext>
            </a:extLst>
          </p:cNvPr>
          <p:cNvSpPr/>
          <p:nvPr/>
        </p:nvSpPr>
        <p:spPr>
          <a:xfrm>
            <a:off x="1710059" y="4626678"/>
            <a:ext cx="3936836" cy="973312"/>
          </a:xfrm>
          <a:prstGeom prst="wedgeRoundRectCallout">
            <a:avLst>
              <a:gd name="adj1" fmla="val 2583"/>
              <a:gd name="adj2" fmla="val 2343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친구들과 사각형의 네 각의 크기의 합을 비교해 보자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7" name="이등변 삼각형 66">
            <a:extLst>
              <a:ext uri="{FF2B5EF4-FFF2-40B4-BE49-F238E27FC236}">
                <a16:creationId xmlns="" xmlns:a16="http://schemas.microsoft.com/office/drawing/2014/main" id="{1135FB7D-4AB4-4F7D-B9AD-F006BB34FA01}"/>
              </a:ext>
            </a:extLst>
          </p:cNvPr>
          <p:cNvSpPr/>
          <p:nvPr/>
        </p:nvSpPr>
        <p:spPr>
          <a:xfrm rot="16200000">
            <a:off x="1421292" y="5018304"/>
            <a:ext cx="360040" cy="217493"/>
          </a:xfrm>
          <a:prstGeom prst="triangl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BD3586CB-1411-4E35-A657-B5FC0AE06F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5663" y="2773273"/>
            <a:ext cx="360000" cy="355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D9751E20-2FE2-4F68-B2F8-D2C62BB0F41D}"/>
              </a:ext>
            </a:extLst>
          </p:cNvPr>
          <p:cNvSpPr txBox="1"/>
          <p:nvPr/>
        </p:nvSpPr>
        <p:spPr>
          <a:xfrm>
            <a:off x="7035077" y="1798615"/>
            <a:ext cx="2017263" cy="9387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en-US" altLang="ko-KR" sz="11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지니프렌즈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켄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친구들과 사각형의 네 각의 크기의 합을 비교해 보자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C7D04187-4C58-4184-805B-D8790BEA433E}"/>
              </a:ext>
            </a:extLst>
          </p:cNvPr>
          <p:cNvSpPr txBox="1"/>
          <p:nvPr/>
        </p:nvSpPr>
        <p:spPr>
          <a:xfrm>
            <a:off x="545384" y="184478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네 꼭짓점이 한 점에 모이도록 이어 붙여 사각형의 네 각의 크기의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960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5F34FA9-3E0D-4FCD-8ECD-18F26C1B6422}"/>
              </a:ext>
            </a:extLst>
          </p:cNvPr>
          <p:cNvSpPr txBox="1"/>
          <p:nvPr/>
        </p:nvSpPr>
        <p:spPr>
          <a:xfrm>
            <a:off x="389042" y="97829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200" dirty="0">
                <a:latin typeface="맑은 고딕" pitchFamily="50" charset="-127"/>
                <a:ea typeface="맑은 고딕" pitchFamily="50" charset="-127"/>
              </a:rPr>
              <a:t>자신이 그린 사각형을 잘라서 사각형의 네 각의 크기의 합을 알아봅시다</a:t>
            </a:r>
            <a:r>
              <a:rPr lang="en-US" altLang="ko-KR" sz="1800" spc="-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D5448600-65BD-4FFA-BE74-181DB8BB69AA}"/>
              </a:ext>
            </a:extLst>
          </p:cNvPr>
          <p:cNvGrpSpPr/>
          <p:nvPr/>
        </p:nvGrpSpPr>
        <p:grpSpPr>
          <a:xfrm>
            <a:off x="3801791" y="1309073"/>
            <a:ext cx="1245464" cy="355732"/>
            <a:chOff x="3598369" y="1939008"/>
            <a:chExt cx="1487661" cy="504824"/>
          </a:xfrm>
        </p:grpSpPr>
        <p:pic>
          <p:nvPicPr>
            <p:cNvPr id="47" name="Picture 38">
              <a:extLst>
                <a:ext uri="{FF2B5EF4-FFF2-40B4-BE49-F238E27FC236}">
                  <a16:creationId xmlns="" xmlns:a16="http://schemas.microsoft.com/office/drawing/2014/main" id="{59781F3D-71FD-44CC-AD10-9F49FE2F0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939008"/>
              <a:ext cx="1466850" cy="504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9A0FA443-EE41-40E8-9B5F-38683EE58394}"/>
                </a:ext>
              </a:extLst>
            </p:cNvPr>
            <p:cNvSpPr txBox="1"/>
            <p:nvPr/>
          </p:nvSpPr>
          <p:spPr>
            <a:xfrm>
              <a:off x="3935542" y="1963385"/>
              <a:ext cx="1150488" cy="48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698AA933-52F9-427A-AC91-7EE354F30F11}"/>
              </a:ext>
            </a:extLst>
          </p:cNvPr>
          <p:cNvSpPr txBox="1"/>
          <p:nvPr/>
        </p:nvSpPr>
        <p:spPr>
          <a:xfrm>
            <a:off x="440395" y="2467450"/>
            <a:ext cx="2708559" cy="4256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점에 모이도록 붙이기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10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D255C92C-B6B6-4109-B704-54F99B208F22}"/>
              </a:ext>
            </a:extLst>
          </p:cNvPr>
          <p:cNvSpPr txBox="1"/>
          <p:nvPr/>
        </p:nvSpPr>
        <p:spPr>
          <a:xfrm>
            <a:off x="545384" y="184478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활동으로 알게 된 점을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59DD8DD-8572-407F-9CC1-B3D8196AD922}"/>
              </a:ext>
            </a:extLst>
          </p:cNvPr>
          <p:cNvSpPr/>
          <p:nvPr/>
        </p:nvSpPr>
        <p:spPr>
          <a:xfrm>
            <a:off x="5882610" y="14431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35B99A2-4B53-432B-9513-8B5F9D52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38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4BD31FA-0DCA-4081-8E7E-D1B33B60F278}"/>
              </a:ext>
            </a:extLst>
          </p:cNvPr>
          <p:cNvSpPr/>
          <p:nvPr/>
        </p:nvSpPr>
        <p:spPr>
          <a:xfrm>
            <a:off x="5333897" y="144432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C83CA58-669B-4685-AD9C-AEC67A753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7490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676D95E-EB6E-44F1-B8A9-030350A92BC1}"/>
              </a:ext>
            </a:extLst>
          </p:cNvPr>
          <p:cNvSpPr/>
          <p:nvPr/>
        </p:nvSpPr>
        <p:spPr>
          <a:xfrm>
            <a:off x="6414192" y="1444323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27040B3-4779-464C-A663-D3E0C0AD6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767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="" xmlns:a16="http://schemas.microsoft.com/office/drawing/2014/main" id="{26C70C60-002E-4F30-93A7-57DC8886A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5724DC0-FA50-4187-AB80-4A3C254A3357}"/>
              </a:ext>
            </a:extLst>
          </p:cNvPr>
          <p:cNvSpPr/>
          <p:nvPr/>
        </p:nvSpPr>
        <p:spPr bwMode="auto">
          <a:xfrm>
            <a:off x="1129089" y="2384884"/>
            <a:ext cx="4928848" cy="4351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사각형의 네 각의 크기의 합은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EA789289-AA6C-4969-9D31-E469D9379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439" y="2234517"/>
            <a:ext cx="360000" cy="355000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A24CB48C-BEEC-4A0A-96D2-B9101625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4492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960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5F34FA9-3E0D-4FCD-8ECD-18F26C1B6422}"/>
              </a:ext>
            </a:extLst>
          </p:cNvPr>
          <p:cNvSpPr txBox="1"/>
          <p:nvPr/>
        </p:nvSpPr>
        <p:spPr>
          <a:xfrm>
            <a:off x="389042" y="97829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200" dirty="0">
                <a:latin typeface="맑은 고딕" pitchFamily="50" charset="-127"/>
                <a:ea typeface="맑은 고딕" pitchFamily="50" charset="-127"/>
              </a:rPr>
              <a:t>자신이 그린 사각형을 잘라서 사각형의 네 각의 크기의 합을 알아봅시다</a:t>
            </a:r>
            <a:r>
              <a:rPr lang="en-US" altLang="ko-KR" sz="1800" spc="-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D5448600-65BD-4FFA-BE74-181DB8BB69AA}"/>
              </a:ext>
            </a:extLst>
          </p:cNvPr>
          <p:cNvGrpSpPr/>
          <p:nvPr/>
        </p:nvGrpSpPr>
        <p:grpSpPr>
          <a:xfrm>
            <a:off x="3801791" y="1309073"/>
            <a:ext cx="1245464" cy="355732"/>
            <a:chOff x="3598369" y="1939008"/>
            <a:chExt cx="1487661" cy="504824"/>
          </a:xfrm>
        </p:grpSpPr>
        <p:pic>
          <p:nvPicPr>
            <p:cNvPr id="51" name="Picture 38">
              <a:extLst>
                <a:ext uri="{FF2B5EF4-FFF2-40B4-BE49-F238E27FC236}">
                  <a16:creationId xmlns="" xmlns:a16="http://schemas.microsoft.com/office/drawing/2014/main" id="{59781F3D-71FD-44CC-AD10-9F49FE2F0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939008"/>
              <a:ext cx="1466850" cy="504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9A0FA443-EE41-40E8-9B5F-38683EE58394}"/>
                </a:ext>
              </a:extLst>
            </p:cNvPr>
            <p:cNvSpPr txBox="1"/>
            <p:nvPr/>
          </p:nvSpPr>
          <p:spPr>
            <a:xfrm>
              <a:off x="3935542" y="1963385"/>
              <a:ext cx="1150488" cy="48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618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5971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4908" y="1919739"/>
            <a:ext cx="6791900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사각형의 네 각의 크기의 합은     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3512864" y="1996391"/>
            <a:ext cx="9419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360°</a:t>
            </a:r>
            <a:endParaRPr kumimoji="1" lang="ko-KR" altLang="en-US" sz="2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696128" y="1842218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59" y="2334289"/>
            <a:ext cx="360000" cy="355000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EF1515C6-9279-4B80-ABD5-CC6C247B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" y="2092391"/>
            <a:ext cx="173113" cy="18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6045ADA0-8316-4173-83F6-D0E52556F000}"/>
              </a:ext>
            </a:extLst>
          </p:cNvPr>
          <p:cNvSpPr/>
          <p:nvPr/>
        </p:nvSpPr>
        <p:spPr>
          <a:xfrm>
            <a:off x="6506639" y="5167591"/>
            <a:ext cx="314298" cy="25553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B8D81557-6165-406B-8700-1CC1817CF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960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5F34FA9-3E0D-4FCD-8ECD-18F26C1B6422}"/>
              </a:ext>
            </a:extLst>
          </p:cNvPr>
          <p:cNvSpPr txBox="1"/>
          <p:nvPr/>
        </p:nvSpPr>
        <p:spPr>
          <a:xfrm>
            <a:off x="389042" y="97829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200" dirty="0">
                <a:latin typeface="맑은 고딕" pitchFamily="50" charset="-127"/>
                <a:ea typeface="맑은 고딕" pitchFamily="50" charset="-127"/>
              </a:rPr>
              <a:t>자신이 그린 사각형을 잘라서 사각형의 네 각의 크기의 합을 알아봅시다</a:t>
            </a:r>
            <a:r>
              <a:rPr lang="en-US" altLang="ko-KR" sz="1800" spc="-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73149"/>
              </p:ext>
            </p:extLst>
          </p:nvPr>
        </p:nvGraphicFramePr>
        <p:xfrm>
          <a:off x="179388" y="654012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 지붕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크기와 모양이 다른 두 사각형의 네 각의 크기의 합 비교해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각도기로 재어 사각형의 네 각의 크기의 합 구해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449731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개로 나누어 사각형의 네 각의 크기의 합 구해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105777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사각형을 잘라서 사각형의 네 각의 크기의 합 구해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48973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사각형을 잘라서 사각형의 네 각의 크기의 합 구해 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35052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 한 각의 크기 구해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55915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4550292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149976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839389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31512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699CFFF-1A99-49E9-9DD3-D2E43113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16" y="2539913"/>
            <a:ext cx="5909222" cy="18562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22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8819" y="10527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사각형에서 나머지 한 각의 크기를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_0401_02_0009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100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04152D3-509B-442A-86E1-F75E0D212E10}"/>
              </a:ext>
            </a:extLst>
          </p:cNvPr>
          <p:cNvSpPr/>
          <p:nvPr/>
        </p:nvSpPr>
        <p:spPr bwMode="auto">
          <a:xfrm>
            <a:off x="1691680" y="2729989"/>
            <a:ext cx="912955" cy="4931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kumimoji="1" lang="en-US" altLang="ko-KR" sz="22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22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C2C14BB-BE08-4698-9874-95ED156515B2}"/>
              </a:ext>
            </a:extLst>
          </p:cNvPr>
          <p:cNvSpPr/>
          <p:nvPr/>
        </p:nvSpPr>
        <p:spPr bwMode="auto">
          <a:xfrm>
            <a:off x="5059607" y="2809371"/>
            <a:ext cx="912955" cy="4931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22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218F8C8A-E821-47E8-BFB7-77913DC41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562" y="2533940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92682065-F74C-479F-AA09-8A473E506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681" y="2362413"/>
            <a:ext cx="360000" cy="355000"/>
          </a:xfrm>
          <a:prstGeom prst="rect">
            <a:avLst/>
          </a:prstGeom>
        </p:spPr>
      </p:pic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690D9ECE-9109-4A24-9ED6-E49689269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6">
            <a:extLst>
              <a:ext uri="{FF2B5EF4-FFF2-40B4-BE49-F238E27FC236}">
                <a16:creationId xmlns="" xmlns:a16="http://schemas.microsoft.com/office/drawing/2014/main" id="{D7C64A59-94E2-446D-94C5-122CD6DD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7632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\app\resource\contents\lesson02\ops\lesson02\images\mm_41_2_08_06_01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27551" y="3861048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7</a:t>
            </a:r>
            <a:r>
              <a:rPr lang="en-US" altLang="ko-KR" sz="1900" dirty="0" smtClean="0">
                <a:latin typeface="+mn-ea"/>
                <a:ea typeface="+mn-ea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87924" y="2840677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65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0407" y="3645024"/>
            <a:ext cx="51161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115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84523" y="3645024"/>
            <a:ext cx="51161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115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7784" y="2733090"/>
            <a:ext cx="408145" cy="5693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</a:p>
          <a:p>
            <a:pPr algn="just"/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8136" y="2888940"/>
            <a:ext cx="10203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9EB86EF7-6E66-4F78-9EA3-77ABDF55570C}"/>
              </a:ext>
            </a:extLst>
          </p:cNvPr>
          <p:cNvSpPr/>
          <p:nvPr/>
        </p:nvSpPr>
        <p:spPr>
          <a:xfrm>
            <a:off x="5139558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CF2A0317-DF79-4C6C-A67B-44134D9E8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056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9EB86EF7-6E66-4F78-9EA3-77ABDF55570C}"/>
              </a:ext>
            </a:extLst>
          </p:cNvPr>
          <p:cNvSpPr/>
          <p:nvPr/>
        </p:nvSpPr>
        <p:spPr>
          <a:xfrm>
            <a:off x="609433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699CFFF-1A99-49E9-9DD3-D2E43113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16" y="2539913"/>
            <a:ext cx="5909222" cy="18562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22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8819" y="10527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사각형에서 나머지 한 각의 크기를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_0401_02_0009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100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04152D3-509B-442A-86E1-F75E0D212E10}"/>
              </a:ext>
            </a:extLst>
          </p:cNvPr>
          <p:cNvSpPr/>
          <p:nvPr/>
        </p:nvSpPr>
        <p:spPr bwMode="auto">
          <a:xfrm>
            <a:off x="1691680" y="2729989"/>
            <a:ext cx="912955" cy="4931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kumimoji="1" lang="en-US" altLang="ko-KR" sz="22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22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C2C14BB-BE08-4698-9874-95ED156515B2}"/>
              </a:ext>
            </a:extLst>
          </p:cNvPr>
          <p:cNvSpPr/>
          <p:nvPr/>
        </p:nvSpPr>
        <p:spPr bwMode="auto">
          <a:xfrm>
            <a:off x="5059607" y="2809371"/>
            <a:ext cx="912955" cy="4931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22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218F8C8A-E821-47E8-BFB7-77913DC41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562" y="2533940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92682065-F74C-479F-AA09-8A473E506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681" y="2362413"/>
            <a:ext cx="360000" cy="355000"/>
          </a:xfrm>
          <a:prstGeom prst="rect">
            <a:avLst/>
          </a:prstGeom>
        </p:spPr>
      </p:pic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690D9ECE-9109-4A24-9ED6-E49689269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6">
            <a:extLst>
              <a:ext uri="{FF2B5EF4-FFF2-40B4-BE49-F238E27FC236}">
                <a16:creationId xmlns="" xmlns:a16="http://schemas.microsoft.com/office/drawing/2014/main" id="{D7C64A59-94E2-446D-94C5-122CD6DD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427551" y="3861048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7</a:t>
            </a:r>
            <a:r>
              <a:rPr lang="en-US" altLang="ko-KR" sz="1900" dirty="0" smtClean="0">
                <a:latin typeface="+mn-ea"/>
                <a:ea typeface="+mn-ea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87924" y="2840677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65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0407" y="3645024"/>
            <a:ext cx="51161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115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84523" y="3645024"/>
            <a:ext cx="51161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115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7784" y="2733090"/>
            <a:ext cx="408145" cy="5693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</a:p>
          <a:p>
            <a:pPr algn="just"/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8136" y="2888940"/>
            <a:ext cx="10203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056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F0B30EF-5901-4A58-8E06-739A18492B0C}"/>
              </a:ext>
            </a:extLst>
          </p:cNvPr>
          <p:cNvSpPr/>
          <p:nvPr/>
        </p:nvSpPr>
        <p:spPr>
          <a:xfrm>
            <a:off x="207825" y="4080410"/>
            <a:ext cx="6667165" cy="10048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29">
            <a:extLst>
              <a:ext uri="{FF2B5EF4-FFF2-40B4-BE49-F238E27FC236}">
                <a16:creationId xmlns="" xmlns:a16="http://schemas.microsoft.com/office/drawing/2014/main" id="{BCAED3EB-6977-4612-9A6C-1E1F954A9DCB}"/>
              </a:ext>
            </a:extLst>
          </p:cNvPr>
          <p:cNvSpPr/>
          <p:nvPr/>
        </p:nvSpPr>
        <p:spPr>
          <a:xfrm>
            <a:off x="362999" y="389711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0" name="직각 삼각형 39">
            <a:extLst>
              <a:ext uri="{FF2B5EF4-FFF2-40B4-BE49-F238E27FC236}">
                <a16:creationId xmlns="" xmlns:a16="http://schemas.microsoft.com/office/drawing/2014/main" id="{72479BB7-DD78-47A6-B586-2E23FEAFF861}"/>
              </a:ext>
            </a:extLst>
          </p:cNvPr>
          <p:cNvSpPr/>
          <p:nvPr/>
        </p:nvSpPr>
        <p:spPr>
          <a:xfrm flipH="1" flipV="1">
            <a:off x="5168729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467E193E-2713-4134-B793-A7262B3EFC25}"/>
              </a:ext>
            </a:extLst>
          </p:cNvPr>
          <p:cNvSpPr txBox="1"/>
          <p:nvPr/>
        </p:nvSpPr>
        <p:spPr>
          <a:xfrm>
            <a:off x="384841" y="4311703"/>
            <a:ext cx="64439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110°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115°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2" y="445589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" y="476348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02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cdata2.tsherpa.co.kr/tsherpa/MultiMedia/Flash/2020/curri/index.html?flashxmlnum=yein820&amp;classa=A8-C1-41-MM-MM-04-03-09-0-0-0-0&amp;classno=MM_41_04/suh_0401_02_0009/suh_0401_02_0009_301_1.html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사각형 네 각의 크기의 합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6066" y="2168265"/>
            <a:ext cx="61421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사각형을 네 조각으로 잘라 네 꼭짓점이 한 점에 모이도록 이어 붙입니다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5BEFB01C-9E82-4366-A2AE-328CC2457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8" y="2309518"/>
            <a:ext cx="13544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445582E-44EB-40B8-9E99-8FEB9AEDFCC1}"/>
              </a:ext>
            </a:extLst>
          </p:cNvPr>
          <p:cNvSpPr txBox="1"/>
          <p:nvPr/>
        </p:nvSpPr>
        <p:spPr>
          <a:xfrm>
            <a:off x="975096" y="2860747"/>
            <a:ext cx="5444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네 각의 크기의 합은      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010B71A-73CE-47D5-917C-5D2A14FB3059}"/>
              </a:ext>
            </a:extLst>
          </p:cNvPr>
          <p:cNvSpPr/>
          <p:nvPr/>
        </p:nvSpPr>
        <p:spPr bwMode="auto">
          <a:xfrm>
            <a:off x="4580279" y="2862251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1BE1829A-0771-4A67-B7D6-461597229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831" y="2744924"/>
            <a:ext cx="362676" cy="355000"/>
          </a:xfrm>
          <a:prstGeom prst="rect">
            <a:avLst/>
          </a:prstGeom>
        </p:spPr>
      </p:pic>
      <p:pic>
        <p:nvPicPr>
          <p:cNvPr id="29" name="Picture 31">
            <a:extLst>
              <a:ext uri="{FF2B5EF4-FFF2-40B4-BE49-F238E27FC236}">
                <a16:creationId xmlns="" xmlns:a16="http://schemas.microsoft.com/office/drawing/2014/main" id="{915321D0-B0E3-439E-953A-85FC0E613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2" y="288792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EEA2573-2F0C-47AC-AC0C-908F739F0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8538" y="3445915"/>
            <a:ext cx="2144828" cy="1843970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11660" y="15681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70604" y="3044279"/>
            <a:ext cx="57966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풀어 보고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확인하고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07" y="3202897"/>
            <a:ext cx="13544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9AFFCBB-8F4D-4AB7-AC58-51E2E8818201}"/>
              </a:ext>
            </a:extLst>
          </p:cNvPr>
          <p:cNvSpPr txBox="1"/>
          <p:nvPr/>
        </p:nvSpPr>
        <p:spPr>
          <a:xfrm>
            <a:off x="7056276" y="962724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2_09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48EBCD8-8F98-427D-B618-0C0E9CB1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7" y="2376184"/>
            <a:ext cx="6110881" cy="202482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301771" y="5136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E9252A92-95D8-4B87-8AC3-C0298281A471}"/>
              </a:ext>
            </a:extLst>
          </p:cNvPr>
          <p:cNvSpPr/>
          <p:nvPr/>
        </p:nvSpPr>
        <p:spPr>
          <a:xfrm>
            <a:off x="6351413" y="5109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="" xmlns:a16="http://schemas.microsoft.com/office/drawing/2014/main" id="{ACDD135C-22DF-48E1-A77C-70865A124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2_09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864AA6B3-442C-48E7-818B-24803A1BC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736" y="3056887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B9C3A3F2-8E39-4646-98B6-21D90FFCE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427" y="3250968"/>
            <a:ext cx="360000" cy="355000"/>
          </a:xfrm>
          <a:prstGeom prst="rect">
            <a:avLst/>
          </a:prstGeom>
        </p:spPr>
      </p:pic>
      <p:pic>
        <p:nvPicPr>
          <p:cNvPr id="39" name="Picture 12">
            <a:extLst>
              <a:ext uri="{FF2B5EF4-FFF2-40B4-BE49-F238E27FC236}">
                <a16:creationId xmlns="" xmlns:a16="http://schemas.microsoft.com/office/drawing/2014/main" id="{0B8A7D27-0503-44D6-A2DA-37BA2D645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64" y="1638942"/>
            <a:ext cx="327545" cy="32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29839C63-8451-4B81-BA6E-448B9AD10511}"/>
              </a:ext>
            </a:extLst>
          </p:cNvPr>
          <p:cNvSpPr txBox="1"/>
          <p:nvPr/>
        </p:nvSpPr>
        <p:spPr>
          <a:xfrm>
            <a:off x="1223628" y="3392996"/>
            <a:ext cx="18000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5402B19-B3F0-47CA-8E04-B6F330CFD8F8}"/>
              </a:ext>
            </a:extLst>
          </p:cNvPr>
          <p:cNvSpPr/>
          <p:nvPr/>
        </p:nvSpPr>
        <p:spPr bwMode="auto">
          <a:xfrm>
            <a:off x="559159" y="3411887"/>
            <a:ext cx="72008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29839C63-8451-4B81-BA6E-448B9AD10511}"/>
              </a:ext>
            </a:extLst>
          </p:cNvPr>
          <p:cNvSpPr txBox="1"/>
          <p:nvPr/>
        </p:nvSpPr>
        <p:spPr>
          <a:xfrm>
            <a:off x="5416253" y="2961700"/>
            <a:ext cx="18000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208D2C8-57F0-4F1F-B49D-5349A19A6192}"/>
              </a:ext>
            </a:extLst>
          </p:cNvPr>
          <p:cNvSpPr/>
          <p:nvPr/>
        </p:nvSpPr>
        <p:spPr bwMode="auto">
          <a:xfrm>
            <a:off x="4717719" y="2986322"/>
            <a:ext cx="72008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63555" y="2768313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6</a:t>
            </a:r>
            <a:r>
              <a:rPr lang="en-US" altLang="ko-KR" sz="1900" dirty="0" smtClean="0">
                <a:latin typeface="+mn-ea"/>
                <a:ea typeface="+mn-ea"/>
              </a:rPr>
              <a:t>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80488" y="2744924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75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61398" y="3640668"/>
            <a:ext cx="54577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105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71076" y="3265693"/>
            <a:ext cx="54577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110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63988" y="3861048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70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92047" y="3861048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95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348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\app\resource\contents\lesson02\ops\lesson02\images\mm_41_2_08_07_02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타원 74"/>
          <p:cNvSpPr/>
          <p:nvPr/>
        </p:nvSpPr>
        <p:spPr>
          <a:xfrm>
            <a:off x="4313729" y="5157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48EBCD8-8F98-427D-B618-0C0E9CB1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7" y="2376184"/>
            <a:ext cx="6110881" cy="202482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864AA6B3-442C-48E7-818B-24803A1BC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736" y="3056887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B9C3A3F2-8E39-4646-98B6-21D90FFCE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427" y="3250968"/>
            <a:ext cx="360000" cy="355000"/>
          </a:xfrm>
          <a:prstGeom prst="rect">
            <a:avLst/>
          </a:prstGeom>
        </p:spPr>
      </p:pic>
      <p:pic>
        <p:nvPicPr>
          <p:cNvPr id="39" name="Picture 12">
            <a:extLst>
              <a:ext uri="{FF2B5EF4-FFF2-40B4-BE49-F238E27FC236}">
                <a16:creationId xmlns="" xmlns:a16="http://schemas.microsoft.com/office/drawing/2014/main" id="{0B8A7D27-0503-44D6-A2DA-37BA2D645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64" y="1638942"/>
            <a:ext cx="327545" cy="32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29839C63-8451-4B81-BA6E-448B9AD10511}"/>
              </a:ext>
            </a:extLst>
          </p:cNvPr>
          <p:cNvSpPr txBox="1"/>
          <p:nvPr/>
        </p:nvSpPr>
        <p:spPr>
          <a:xfrm>
            <a:off x="1223628" y="3392996"/>
            <a:ext cx="18000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55402B19-B3F0-47CA-8E04-B6F330CFD8F8}"/>
              </a:ext>
            </a:extLst>
          </p:cNvPr>
          <p:cNvSpPr/>
          <p:nvPr/>
        </p:nvSpPr>
        <p:spPr bwMode="auto">
          <a:xfrm>
            <a:off x="559159" y="3411887"/>
            <a:ext cx="72008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29839C63-8451-4B81-BA6E-448B9AD10511}"/>
              </a:ext>
            </a:extLst>
          </p:cNvPr>
          <p:cNvSpPr txBox="1"/>
          <p:nvPr/>
        </p:nvSpPr>
        <p:spPr>
          <a:xfrm>
            <a:off x="5416253" y="2961700"/>
            <a:ext cx="18000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208D2C8-57F0-4F1F-B49D-5349A19A6192}"/>
              </a:ext>
            </a:extLst>
          </p:cNvPr>
          <p:cNvSpPr/>
          <p:nvPr/>
        </p:nvSpPr>
        <p:spPr bwMode="auto">
          <a:xfrm>
            <a:off x="4717719" y="2986322"/>
            <a:ext cx="72008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63555" y="2768313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6</a:t>
            </a:r>
            <a:r>
              <a:rPr lang="en-US" altLang="ko-KR" sz="1900" dirty="0" smtClean="0">
                <a:latin typeface="+mn-ea"/>
                <a:ea typeface="+mn-ea"/>
              </a:rPr>
              <a:t>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80488" y="2744924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75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61398" y="3640668"/>
            <a:ext cx="54577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105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71076" y="3265693"/>
            <a:ext cx="54577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110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63988" y="3861048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70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92047" y="3861048"/>
            <a:ext cx="4081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95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F0B30EF-5901-4A58-8E06-739A18492B0C}"/>
              </a:ext>
            </a:extLst>
          </p:cNvPr>
          <p:cNvSpPr/>
          <p:nvPr/>
        </p:nvSpPr>
        <p:spPr>
          <a:xfrm>
            <a:off x="207825" y="4080410"/>
            <a:ext cx="6667165" cy="10048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29">
            <a:extLst>
              <a:ext uri="{FF2B5EF4-FFF2-40B4-BE49-F238E27FC236}">
                <a16:creationId xmlns="" xmlns:a16="http://schemas.microsoft.com/office/drawing/2014/main" id="{BCAED3EB-6977-4612-9A6C-1E1F954A9DCB}"/>
              </a:ext>
            </a:extLst>
          </p:cNvPr>
          <p:cNvSpPr/>
          <p:nvPr/>
        </p:nvSpPr>
        <p:spPr>
          <a:xfrm>
            <a:off x="362999" y="389711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3" name="직각 삼각형 82">
            <a:extLst>
              <a:ext uri="{FF2B5EF4-FFF2-40B4-BE49-F238E27FC236}">
                <a16:creationId xmlns="" xmlns:a16="http://schemas.microsoft.com/office/drawing/2014/main" id="{72479BB7-DD78-47A6-B586-2E23FEAFF861}"/>
              </a:ext>
            </a:extLst>
          </p:cNvPr>
          <p:cNvSpPr/>
          <p:nvPr/>
        </p:nvSpPr>
        <p:spPr>
          <a:xfrm flipH="1" flipV="1">
            <a:off x="4880697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4" name="TextBox 43">
            <a:extLst>
              <a:ext uri="{FF2B5EF4-FFF2-40B4-BE49-F238E27FC236}">
                <a16:creationId xmlns="" xmlns:a16="http://schemas.microsoft.com/office/drawing/2014/main" id="{467E193E-2713-4134-B793-A7262B3EFC25}"/>
              </a:ext>
            </a:extLst>
          </p:cNvPr>
          <p:cNvSpPr txBox="1"/>
          <p:nvPr/>
        </p:nvSpPr>
        <p:spPr>
          <a:xfrm>
            <a:off x="384841" y="4311703"/>
            <a:ext cx="64439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75°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115°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95°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2" y="445589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" y="476348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399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F3675B0-1005-4DFF-9E95-19880271E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0" y="2088732"/>
            <a:ext cx="6232646" cy="185598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431EE111-1EB0-4C6E-B89B-6280D459C7B1}"/>
              </a:ext>
            </a:extLst>
          </p:cNvPr>
          <p:cNvSpPr/>
          <p:nvPr/>
        </p:nvSpPr>
        <p:spPr>
          <a:xfrm>
            <a:off x="5527270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C08D776-B9DC-4FEE-A843-E16B20233285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="" xmlns:a16="http://schemas.microsoft.com/office/drawing/2014/main" id="{1E4BBE76-7D85-4591-AE52-7AD923B1F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2_09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A656DAF5-FBD4-481F-824A-65339B5833D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각도의 합을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2">
            <a:extLst>
              <a:ext uri="{FF2B5EF4-FFF2-40B4-BE49-F238E27FC236}">
                <a16:creationId xmlns="" xmlns:a16="http://schemas.microsoft.com/office/drawing/2014/main" id="{57B6E7DF-ED64-49F6-B7B2-48B9C2C38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95C56F07-F8A9-46D4-A511-61F067373AA2}"/>
              </a:ext>
            </a:extLst>
          </p:cNvPr>
          <p:cNvSpPr/>
          <p:nvPr/>
        </p:nvSpPr>
        <p:spPr bwMode="auto">
          <a:xfrm>
            <a:off x="1170120" y="4459183"/>
            <a:ext cx="720080" cy="3102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C6CFB41D-DF7B-4E8D-AE03-AE3E20AA1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9013" y="4259447"/>
            <a:ext cx="360000" cy="301636"/>
          </a:xfrm>
          <a:prstGeom prst="rect">
            <a:avLst/>
          </a:prstGeom>
        </p:spPr>
      </p:pic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6DB5A220-6F4A-4346-B539-0F3CDCF23D7D}"/>
              </a:ext>
            </a:extLst>
          </p:cNvPr>
          <p:cNvSpPr txBox="1"/>
          <p:nvPr/>
        </p:nvSpPr>
        <p:spPr>
          <a:xfrm>
            <a:off x="1930148" y="4421944"/>
            <a:ext cx="360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26707C5-010E-4CAA-A8CA-875C29920C8B}"/>
              </a:ext>
            </a:extLst>
          </p:cNvPr>
          <p:cNvSpPr/>
          <p:nvPr/>
        </p:nvSpPr>
        <p:spPr bwMode="auto">
          <a:xfrm>
            <a:off x="4572000" y="4459183"/>
            <a:ext cx="720080" cy="3102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54B4CE2D-035C-4C1A-A28A-6B998B21B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0893" y="4259447"/>
            <a:ext cx="360000" cy="301636"/>
          </a:xfrm>
          <a:prstGeom prst="rect">
            <a:avLst/>
          </a:prstGeom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A4930083-16FD-4F3D-9DD8-8114B8836031}"/>
              </a:ext>
            </a:extLst>
          </p:cNvPr>
          <p:cNvSpPr txBox="1"/>
          <p:nvPr/>
        </p:nvSpPr>
        <p:spPr>
          <a:xfrm>
            <a:off x="5332028" y="4421944"/>
            <a:ext cx="360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79463" y="3392996"/>
            <a:ext cx="440309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55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15062" y="2528900"/>
            <a:ext cx="308491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5854" y="3460648"/>
            <a:ext cx="308491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0" y="3373429"/>
            <a:ext cx="440309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80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23549" y="2668560"/>
            <a:ext cx="308491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31661" y="3352636"/>
            <a:ext cx="308491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23808" y="2600908"/>
            <a:ext cx="440309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70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313729" y="5157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0659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\app\resource\contents\lesson02\ops\lesson02\images\mm_41_2_08_07_03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F3675B0-1005-4DFF-9E95-19880271E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0" y="2088732"/>
            <a:ext cx="6232646" cy="185598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A656DAF5-FBD4-481F-824A-65339B5833D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각도의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2">
            <a:extLst>
              <a:ext uri="{FF2B5EF4-FFF2-40B4-BE49-F238E27FC236}">
                <a16:creationId xmlns="" xmlns:a16="http://schemas.microsoft.com/office/drawing/2014/main" id="{57B6E7DF-ED64-49F6-B7B2-48B9C2C38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95C56F07-F8A9-46D4-A511-61F067373AA2}"/>
              </a:ext>
            </a:extLst>
          </p:cNvPr>
          <p:cNvSpPr/>
          <p:nvPr/>
        </p:nvSpPr>
        <p:spPr bwMode="auto">
          <a:xfrm>
            <a:off x="1170120" y="4459183"/>
            <a:ext cx="720080" cy="3102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C6CFB41D-DF7B-4E8D-AE03-AE3E20AA1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9013" y="4259447"/>
            <a:ext cx="360000" cy="301636"/>
          </a:xfrm>
          <a:prstGeom prst="rect">
            <a:avLst/>
          </a:prstGeom>
        </p:spPr>
      </p:pic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6DB5A220-6F4A-4346-B539-0F3CDCF23D7D}"/>
              </a:ext>
            </a:extLst>
          </p:cNvPr>
          <p:cNvSpPr txBox="1"/>
          <p:nvPr/>
        </p:nvSpPr>
        <p:spPr>
          <a:xfrm>
            <a:off x="1930148" y="4421944"/>
            <a:ext cx="360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26707C5-010E-4CAA-A8CA-875C29920C8B}"/>
              </a:ext>
            </a:extLst>
          </p:cNvPr>
          <p:cNvSpPr/>
          <p:nvPr/>
        </p:nvSpPr>
        <p:spPr bwMode="auto">
          <a:xfrm>
            <a:off x="4572000" y="4459183"/>
            <a:ext cx="720080" cy="3102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54B4CE2D-035C-4C1A-A28A-6B998B21B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0893" y="4259447"/>
            <a:ext cx="360000" cy="301636"/>
          </a:xfrm>
          <a:prstGeom prst="rect">
            <a:avLst/>
          </a:prstGeom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A4930083-16FD-4F3D-9DD8-8114B8836031}"/>
              </a:ext>
            </a:extLst>
          </p:cNvPr>
          <p:cNvSpPr txBox="1"/>
          <p:nvPr/>
        </p:nvSpPr>
        <p:spPr>
          <a:xfrm>
            <a:off x="5332028" y="4421944"/>
            <a:ext cx="360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79463" y="3392996"/>
            <a:ext cx="440309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55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15062" y="2528900"/>
            <a:ext cx="308491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5854" y="3460648"/>
            <a:ext cx="308491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0" y="3373429"/>
            <a:ext cx="440309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80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23549" y="2668560"/>
            <a:ext cx="308491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31661" y="3352636"/>
            <a:ext cx="308491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23808" y="2600908"/>
            <a:ext cx="440309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70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2F0B30EF-5901-4A58-8E06-739A18492B0C}"/>
              </a:ext>
            </a:extLst>
          </p:cNvPr>
          <p:cNvSpPr/>
          <p:nvPr/>
        </p:nvSpPr>
        <p:spPr>
          <a:xfrm>
            <a:off x="207825" y="4080410"/>
            <a:ext cx="6667165" cy="10048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29">
            <a:extLst>
              <a:ext uri="{FF2B5EF4-FFF2-40B4-BE49-F238E27FC236}">
                <a16:creationId xmlns="" xmlns:a16="http://schemas.microsoft.com/office/drawing/2014/main" id="{BCAED3EB-6977-4612-9A6C-1E1F954A9DCB}"/>
              </a:ext>
            </a:extLst>
          </p:cNvPr>
          <p:cNvSpPr/>
          <p:nvPr/>
        </p:nvSpPr>
        <p:spPr>
          <a:xfrm>
            <a:off x="362999" y="389711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1" name="직각 삼각형 60">
            <a:extLst>
              <a:ext uri="{FF2B5EF4-FFF2-40B4-BE49-F238E27FC236}">
                <a16:creationId xmlns="" xmlns:a16="http://schemas.microsoft.com/office/drawing/2014/main" id="{72479BB7-DD78-47A6-B586-2E23FEAFF861}"/>
              </a:ext>
            </a:extLst>
          </p:cNvPr>
          <p:cNvSpPr/>
          <p:nvPr/>
        </p:nvSpPr>
        <p:spPr>
          <a:xfrm flipH="1" flipV="1">
            <a:off x="4896036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467E193E-2713-4134-B793-A7262B3EFC25}"/>
              </a:ext>
            </a:extLst>
          </p:cNvPr>
          <p:cNvSpPr txBox="1"/>
          <p:nvPr/>
        </p:nvSpPr>
        <p:spPr>
          <a:xfrm>
            <a:off x="384841" y="4311703"/>
            <a:ext cx="64439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㉠＋㉡＝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55°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215°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㉠＋㉡＝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360°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80°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210°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2" y="445589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" y="476348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099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161155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사각형의 네 각 중 세 각의 크기를 재었더니 다음과 같았습니다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 한 각의 크기를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6292902" y="5048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7352225D-3091-4282-9A35-4043F625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2_09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C9264B80-5411-4E2A-8367-4D44019FC6E3}"/>
              </a:ext>
            </a:extLst>
          </p:cNvPr>
          <p:cNvSpPr txBox="1"/>
          <p:nvPr/>
        </p:nvSpPr>
        <p:spPr>
          <a:xfrm>
            <a:off x="3815916" y="4273070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40016BC5-7356-4097-AB13-22C90C95DD59}"/>
              </a:ext>
            </a:extLst>
          </p:cNvPr>
          <p:cNvSpPr/>
          <p:nvPr/>
        </p:nvSpPr>
        <p:spPr bwMode="auto">
          <a:xfrm>
            <a:off x="3201062" y="4284362"/>
            <a:ext cx="64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95160520-FF35-46B3-AADD-747389AC1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061" y="4111927"/>
            <a:ext cx="360000" cy="355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D290465B-9EFC-43A6-9389-FDB1BEC557B5}"/>
              </a:ext>
            </a:extLst>
          </p:cNvPr>
          <p:cNvSpPr/>
          <p:nvPr/>
        </p:nvSpPr>
        <p:spPr>
          <a:xfrm>
            <a:off x="1695789" y="2709303"/>
            <a:ext cx="4054343" cy="1009161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85°, 130°, 100°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313729" y="5157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C443CB1-B264-4DDF-9590-18B3A2978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" r="6562"/>
          <a:stretch/>
        </p:blipFill>
        <p:spPr>
          <a:xfrm>
            <a:off x="59275" y="849970"/>
            <a:ext cx="6924993" cy="477491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90278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mm_41_2_08_02_01_ani.mp4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6577" y="823232"/>
            <a:ext cx="6924993" cy="477491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1019" y="2543302"/>
            <a:ext cx="507334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지붕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사각형의 네 각 중 세 각의 크기를 재었더니 다음과 같았습니다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 한 각의 크기를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C9264B80-5411-4E2A-8367-4D44019FC6E3}"/>
              </a:ext>
            </a:extLst>
          </p:cNvPr>
          <p:cNvSpPr txBox="1"/>
          <p:nvPr/>
        </p:nvSpPr>
        <p:spPr>
          <a:xfrm>
            <a:off x="3815916" y="4273070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40016BC5-7356-4097-AB13-22C90C95DD59}"/>
              </a:ext>
            </a:extLst>
          </p:cNvPr>
          <p:cNvSpPr/>
          <p:nvPr/>
        </p:nvSpPr>
        <p:spPr bwMode="auto">
          <a:xfrm>
            <a:off x="3201062" y="4284362"/>
            <a:ext cx="64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95160520-FF35-46B3-AADD-747389AC1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061" y="4111927"/>
            <a:ext cx="360000" cy="355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D290465B-9EFC-43A6-9389-FDB1BEC557B5}"/>
              </a:ext>
            </a:extLst>
          </p:cNvPr>
          <p:cNvSpPr/>
          <p:nvPr/>
        </p:nvSpPr>
        <p:spPr>
          <a:xfrm>
            <a:off x="1695789" y="2709303"/>
            <a:ext cx="4054343" cy="1009161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85°, 130°, 100°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2F0B30EF-5901-4A58-8E06-739A18492B0C}"/>
              </a:ext>
            </a:extLst>
          </p:cNvPr>
          <p:cNvSpPr/>
          <p:nvPr/>
        </p:nvSpPr>
        <p:spPr>
          <a:xfrm>
            <a:off x="207825" y="4080410"/>
            <a:ext cx="6667165" cy="10048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29">
            <a:extLst>
              <a:ext uri="{FF2B5EF4-FFF2-40B4-BE49-F238E27FC236}">
                <a16:creationId xmlns="" xmlns:a16="http://schemas.microsoft.com/office/drawing/2014/main" id="{BCAED3EB-6977-4612-9A6C-1E1F954A9DCB}"/>
              </a:ext>
            </a:extLst>
          </p:cNvPr>
          <p:cNvSpPr/>
          <p:nvPr/>
        </p:nvSpPr>
        <p:spPr>
          <a:xfrm>
            <a:off x="362999" y="389711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0" name="직각 삼각형 39">
            <a:extLst>
              <a:ext uri="{FF2B5EF4-FFF2-40B4-BE49-F238E27FC236}">
                <a16:creationId xmlns="" xmlns:a16="http://schemas.microsoft.com/office/drawing/2014/main" id="{72479BB7-DD78-47A6-B586-2E23FEAFF861}"/>
              </a:ext>
            </a:extLst>
          </p:cNvPr>
          <p:cNvSpPr/>
          <p:nvPr/>
        </p:nvSpPr>
        <p:spPr>
          <a:xfrm flipH="1" flipV="1">
            <a:off x="4896036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467E193E-2713-4134-B793-A7262B3EFC25}"/>
              </a:ext>
            </a:extLst>
          </p:cNvPr>
          <p:cNvSpPr txBox="1"/>
          <p:nvPr/>
        </p:nvSpPr>
        <p:spPr>
          <a:xfrm>
            <a:off x="384841" y="4412431"/>
            <a:ext cx="64439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114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4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DE9D561A-DA03-48E8-838A-FB87975F381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사각형 모양 과자의 네 각의 크기의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F6724C84-F001-4778-9834-DABD7584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8521B1E5-E3F7-44A6-A84A-B130B740A6B3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cdata2.tsherpa.co.kr/tsherpa/MultiMedia/Flash/2020/curri/index.html?flashxmlnum=yein820&amp;classa=A8-C1-41-MM-MM-04-03-09-0-0-0-0&amp;classno=MM_41_04/suh_0401_02_0009/suh_0401_02_0009_401_1.html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 단위 답 칸 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17E8B20-8A6A-4935-82EF-F5DE941F4259}"/>
              </a:ext>
            </a:extLst>
          </p:cNvPr>
          <p:cNvSpPr/>
          <p:nvPr/>
        </p:nvSpPr>
        <p:spPr bwMode="auto">
          <a:xfrm>
            <a:off x="2888490" y="4686596"/>
            <a:ext cx="72008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7D4E3F1B-0911-41F6-953D-02E448F0D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490" y="4446200"/>
            <a:ext cx="360000" cy="35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2CC0703-6C92-49A4-8728-008497832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3981" y="2487620"/>
            <a:ext cx="2389098" cy="1698693"/>
          </a:xfrm>
          <a:prstGeom prst="rect">
            <a:avLst/>
          </a:prstGeom>
        </p:spPr>
      </p:pic>
      <p:sp>
        <p:nvSpPr>
          <p:cNvPr id="31" name="TextBox 43">
            <a:extLst>
              <a:ext uri="{FF2B5EF4-FFF2-40B4-BE49-F238E27FC236}">
                <a16:creationId xmlns="" xmlns:a16="http://schemas.microsoft.com/office/drawing/2014/main" id="{C9264B80-5411-4E2A-8367-4D44019FC6E3}"/>
              </a:ext>
            </a:extLst>
          </p:cNvPr>
          <p:cNvSpPr txBox="1"/>
          <p:nvPr/>
        </p:nvSpPr>
        <p:spPr>
          <a:xfrm>
            <a:off x="3589870" y="4684495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3794546" y="4509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4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DE9D561A-DA03-48E8-838A-FB87975F381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F6724C84-F001-4778-9834-DABD7584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E94DCB71-E8B4-45A6-A25E-D9E1BF01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0" y="1614750"/>
            <a:ext cx="363459" cy="363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70B02989-90FC-49DD-862A-6C2561941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A1B5417-DEFF-49C1-9B26-16E8D27F4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801" y="2165532"/>
            <a:ext cx="2702131" cy="2305954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49DBE648-9DE4-494C-A6E7-B723609B3A49}"/>
              </a:ext>
            </a:extLst>
          </p:cNvPr>
          <p:cNvSpPr/>
          <p:nvPr/>
        </p:nvSpPr>
        <p:spPr bwMode="auto">
          <a:xfrm>
            <a:off x="2756174" y="3897052"/>
            <a:ext cx="64099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0013699-0094-424F-8815-8D214E0DD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173" y="3724617"/>
            <a:ext cx="360000" cy="355000"/>
          </a:xfrm>
          <a:prstGeom prst="rect">
            <a:avLst/>
          </a:prstGeom>
        </p:spPr>
      </p:pic>
      <p:graphicFrame>
        <p:nvGraphicFramePr>
          <p:cNvPr id="63" name="Group 59">
            <a:extLst>
              <a:ext uri="{FF2B5EF4-FFF2-40B4-BE49-F238E27FC236}">
                <a16:creationId xmlns="" xmlns:a16="http://schemas.microsoft.com/office/drawing/2014/main" id="{4DB61072-334A-439C-9910-CC7BC1B3790C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19A61FCD-9777-4633-80E0-4D9634AACD2D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AD05F62-5655-4EFA-99D5-48FFED9FD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9C44C298-8F21-464D-AECB-634A98772EA6}"/>
              </a:ext>
            </a:extLst>
          </p:cNvPr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E447B360-316E-4E22-BA29-AA1304445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95ECCF0C-907F-4449-9236-93417BAE804D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EA0FAD1-7BAD-4D2C-B537-DB138CF7D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66A6EEFD-C80B-45D8-A44C-02672C62CE4A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EE3069FE-5487-43A8-A3EC-D2FAB6FAB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9049340D-FF42-4995-B5B1-1681DC30771A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5E40DCD-64C4-49A6-9AA6-7CCA474CA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F68924E3-BB6A-4480-9487-2F948E66745C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4811957C-E8FD-4424-B9EA-4E9288CEE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968FD948-4715-4BAA-9738-184B3379E783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24A97C52-C240-432F-BD5B-23847F45B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B02CE9D4-B3EC-4350-9BCC-0054BFBE3DB0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0B58E3D5-5245-4944-8EE1-014FAAB57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C9264B80-5411-4E2A-8367-4D44019FC6E3}"/>
              </a:ext>
            </a:extLst>
          </p:cNvPr>
          <p:cNvSpPr txBox="1"/>
          <p:nvPr/>
        </p:nvSpPr>
        <p:spPr>
          <a:xfrm>
            <a:off x="3347864" y="3887899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3552540" y="37125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521B1E5-E3F7-44A6-A84A-B130B740A6B3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8"/>
              </a:rPr>
              <a:t>cdata2.tsherpa.co.kr/tsherpa/MultiMedia/Flash/2020/curri/index.html?flashxmlnum=yein820&amp;classa=A8-C1-41-MM-MM-04-03-09-0-0-0-0&amp;classno=MM_41_04/suh_0401_02_0009/suh_0401_02_0009_401_1.html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 단위 답 칸 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983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E8480EAA-CA6A-42BF-AB25-B8BADAFF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01" y="2165532"/>
            <a:ext cx="2702131" cy="2305954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1FBF4A54-26EC-4565-A146-7F4D4EEEF57E}"/>
              </a:ext>
            </a:extLst>
          </p:cNvPr>
          <p:cNvSpPr/>
          <p:nvPr/>
        </p:nvSpPr>
        <p:spPr bwMode="auto">
          <a:xfrm>
            <a:off x="2756174" y="3897052"/>
            <a:ext cx="64099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C3A9516D-CBFC-4346-9891-D6DA1D785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173" y="3724617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4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DE9D561A-DA03-48E8-838A-FB87975F381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F6724C84-F001-4778-9834-DABD7584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E94DCB71-E8B4-45A6-A25E-D9E1BF01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0" y="1614750"/>
            <a:ext cx="363459" cy="363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70B02989-90FC-49DD-862A-6C2561941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27E96657-70B3-4147-9879-4410DA66C811}"/>
              </a:ext>
            </a:extLst>
          </p:cNvPr>
          <p:cNvSpPr/>
          <p:nvPr/>
        </p:nvSpPr>
        <p:spPr>
          <a:xfrm>
            <a:off x="207825" y="3978016"/>
            <a:ext cx="6667165" cy="11072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29">
            <a:extLst>
              <a:ext uri="{FF2B5EF4-FFF2-40B4-BE49-F238E27FC236}">
                <a16:creationId xmlns="" xmlns:a16="http://schemas.microsoft.com/office/drawing/2014/main" id="{5B046974-869D-455A-959E-DAA4CBA89B25}"/>
              </a:ext>
            </a:extLst>
          </p:cNvPr>
          <p:cNvSpPr/>
          <p:nvPr/>
        </p:nvSpPr>
        <p:spPr>
          <a:xfrm>
            <a:off x="409873" y="38111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5" name="직각 삼각형 54">
            <a:extLst>
              <a:ext uri="{FF2B5EF4-FFF2-40B4-BE49-F238E27FC236}">
                <a16:creationId xmlns="" xmlns:a16="http://schemas.microsoft.com/office/drawing/2014/main" id="{C747C1F5-1FE5-4B9D-A861-0B8196745FAE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42EE0D4D-6CD8-43E7-B217-F3F76B09B428}"/>
              </a:ext>
            </a:extLst>
          </p:cNvPr>
          <p:cNvSpPr txBox="1"/>
          <p:nvPr/>
        </p:nvSpPr>
        <p:spPr>
          <a:xfrm>
            <a:off x="548655" y="4279125"/>
            <a:ext cx="6440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7" name="Group 59">
            <a:extLst>
              <a:ext uri="{FF2B5EF4-FFF2-40B4-BE49-F238E27FC236}">
                <a16:creationId xmlns="" xmlns:a16="http://schemas.microsoft.com/office/drawing/2014/main" id="{D4AF992C-557B-4530-B0A6-3275AD1BAC65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F923251D-9FF6-49D8-8F71-41A3877A842B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EC1066CD-C979-46DE-B095-F9272CC00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87B59E58-48CA-4BF8-A9D2-0BE1B79B13D1}"/>
              </a:ext>
            </a:extLst>
          </p:cNvPr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E60D0810-2ECB-4433-BD1F-27FF5726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D658866E-D97A-4A19-9030-A6696DDD19CC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E85375A-1652-414C-8D0A-8FFF4B73D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A2FDC762-292A-4BF7-A873-C9163C563E14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4B8BC73C-EA9D-4DE3-B336-D49406A25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444FD219-9AD7-4A3A-9C7D-8810F301E6EB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5809361E-0514-486E-ADED-1F33D715F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A9398C20-DCA2-435B-9140-CEFDF7B80864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BC172371-3BBC-4AF8-A88B-4C72BE37D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4" name="순서도: 대체 처리 83">
            <a:extLst>
              <a:ext uri="{FF2B5EF4-FFF2-40B4-BE49-F238E27FC236}">
                <a16:creationId xmlns="" xmlns:a16="http://schemas.microsoft.com/office/drawing/2014/main" id="{FA39AA8B-41FA-492F-BE04-C6917C3FE693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74F7A21-66EE-44BA-840A-B75C9732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="" xmlns:a16="http://schemas.microsoft.com/office/drawing/2014/main" id="{A470D85B-D3DC-4484-A74E-140C247DD3EB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752D9103-A533-4E34-B51E-5833BA461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670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928BD8E4-1F64-4C5D-964D-783FD1DAC277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46F9B31F-21DF-45C1-B514-875BF08A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4162D5A6-CC9D-4D88-A646-531831A382FB}"/>
              </a:ext>
            </a:extLst>
          </p:cNvPr>
          <p:cNvSpPr/>
          <p:nvPr/>
        </p:nvSpPr>
        <p:spPr bwMode="auto">
          <a:xfrm>
            <a:off x="3204781" y="4734459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B2F35DFD-A158-496B-A545-5B6C27482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955" y="4427935"/>
            <a:ext cx="362676" cy="355000"/>
          </a:xfrm>
          <a:prstGeom prst="rect">
            <a:avLst/>
          </a:prstGeom>
        </p:spPr>
      </p:pic>
      <p:pic>
        <p:nvPicPr>
          <p:cNvPr id="36" name="Picture 12">
            <a:extLst>
              <a:ext uri="{FF2B5EF4-FFF2-40B4-BE49-F238E27FC236}">
                <a16:creationId xmlns="" xmlns:a16="http://schemas.microsoft.com/office/drawing/2014/main" id="{3F2CE7A3-3091-4208-BE66-285300C9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760D17D-5883-4842-B1CB-A9AD5B735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0629" y="2236296"/>
            <a:ext cx="2937117" cy="2222127"/>
          </a:xfrm>
          <a:prstGeom prst="rect">
            <a:avLst/>
          </a:prstGeom>
        </p:spPr>
      </p:pic>
      <p:graphicFrame>
        <p:nvGraphicFramePr>
          <p:cNvPr id="34" name="Group 59">
            <a:extLst>
              <a:ext uri="{FF2B5EF4-FFF2-40B4-BE49-F238E27FC236}">
                <a16:creationId xmlns="" xmlns:a16="http://schemas.microsoft.com/office/drawing/2014/main" id="{EE6800C3-E4FD-47AE-97A7-DEBC1AF0479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A8E0D343-D5E4-462F-BDC1-E8615A9C084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B74807F-862D-4A9E-A557-46BEC3966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EC90C576-A2DB-48EE-876E-D9C6FE10F819}"/>
              </a:ext>
            </a:extLst>
          </p:cNvPr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509CA8F-FC28-4C0D-870C-4802995D6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3B9826EA-B715-4795-9DFB-CC8920B247B8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9B11549-272C-4312-B4A6-1C6B8A101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6653FEE2-D2B7-4DC8-8F99-23FB242BC113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C18CB4B-F026-4236-967E-52A56A6D7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8E311E6A-29AB-4CE6-B87E-D8383634A807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2864AEC-29F6-449A-A3D7-823E6FFD4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6AAAAF0A-0158-4BF5-840A-8752DAAA5BEE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8D45F8E5-15BF-4729-89A9-EBFA243F5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324A255A-E2CD-44DC-9B77-C65D49AB7759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BF12E2E-4272-42C7-A3A0-51AE3BA03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0AE1585B-FB1F-4E0A-BED5-D022A3BDFC49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1BB0490-4B53-4938-B675-69D76C7BE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521B1E5-E3F7-44A6-A84A-B130B740A6B3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7"/>
              </a:rPr>
              <a:t>cdata2.tsherpa.co.kr/tsherpa/MultiMedia/Flash/2020/curri/index.html?flashxmlnum=yein820&amp;classa=A8-C1-41-MM-MM-04-03-09-0-0-0-0&amp;classno=MM_41_04/suh_0401_02_0009/suh_0401_02_0009_401_1.html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 단위 답 칸 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C9264B80-5411-4E2A-8367-4D44019FC6E3}"/>
              </a:ext>
            </a:extLst>
          </p:cNvPr>
          <p:cNvSpPr txBox="1"/>
          <p:nvPr/>
        </p:nvSpPr>
        <p:spPr>
          <a:xfrm>
            <a:off x="3851920" y="4725144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3794546" y="4509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3EFD0F45-8A2F-4893-9F23-38CD3BF5F96C}"/>
              </a:ext>
            </a:extLst>
          </p:cNvPr>
          <p:cNvSpPr/>
          <p:nvPr/>
        </p:nvSpPr>
        <p:spPr bwMode="auto">
          <a:xfrm>
            <a:off x="3204781" y="4734459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182°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650A455E-4B68-465A-B3C8-0333125D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333" y="4617132"/>
            <a:ext cx="362676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A063FEC1-22E1-4C36-A0D1-A97EFF75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629" y="2236296"/>
            <a:ext cx="2937117" cy="222212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928BD8E4-1F64-4C5D-964D-783FD1DAC277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㉠과 ㉡의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46F9B31F-21DF-45C1-B514-875BF08A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4162D5A6-CC9D-4D88-A646-531831A382FB}"/>
              </a:ext>
            </a:extLst>
          </p:cNvPr>
          <p:cNvSpPr/>
          <p:nvPr/>
        </p:nvSpPr>
        <p:spPr bwMode="auto">
          <a:xfrm>
            <a:off x="3204781" y="4676800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125°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B2F35DFD-A158-496B-A545-5B6C27482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333" y="4559473"/>
            <a:ext cx="362676" cy="355000"/>
          </a:xfrm>
          <a:prstGeom prst="rect">
            <a:avLst/>
          </a:prstGeom>
        </p:spPr>
      </p:pic>
      <p:pic>
        <p:nvPicPr>
          <p:cNvPr id="36" name="Picture 12">
            <a:extLst>
              <a:ext uri="{FF2B5EF4-FFF2-40B4-BE49-F238E27FC236}">
                <a16:creationId xmlns="" xmlns:a16="http://schemas.microsoft.com/office/drawing/2014/main" id="{3F2CE7A3-3091-4208-BE66-285300C9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6AD2C76-D964-4A70-9496-CA1FD0B9B71A}"/>
              </a:ext>
            </a:extLst>
          </p:cNvPr>
          <p:cNvSpPr/>
          <p:nvPr/>
        </p:nvSpPr>
        <p:spPr>
          <a:xfrm>
            <a:off x="207825" y="3629648"/>
            <a:ext cx="6667165" cy="1455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29">
            <a:extLst>
              <a:ext uri="{FF2B5EF4-FFF2-40B4-BE49-F238E27FC236}">
                <a16:creationId xmlns="" xmlns:a16="http://schemas.microsoft.com/office/drawing/2014/main" id="{E4225B64-2655-42F2-AD6D-90E294CB4467}"/>
              </a:ext>
            </a:extLst>
          </p:cNvPr>
          <p:cNvSpPr/>
          <p:nvPr/>
        </p:nvSpPr>
        <p:spPr>
          <a:xfrm>
            <a:off x="409873" y="3465293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4" name="직각 삼각형 33">
            <a:extLst>
              <a:ext uri="{FF2B5EF4-FFF2-40B4-BE49-F238E27FC236}">
                <a16:creationId xmlns="" xmlns:a16="http://schemas.microsoft.com/office/drawing/2014/main" id="{C834F5D5-35E0-4E40-B6D1-2A55BCA02AF8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5F9A1BCE-1A75-412A-AA2B-7C0337230ABB}"/>
              </a:ext>
            </a:extLst>
          </p:cNvPr>
          <p:cNvSpPr txBox="1"/>
          <p:nvPr/>
        </p:nvSpPr>
        <p:spPr>
          <a:xfrm>
            <a:off x="548655" y="3978016"/>
            <a:ext cx="64403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사각형의 네 각의 크기의 합은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+95°+83°=360°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=182°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0" name="Group 59">
            <a:extLst>
              <a:ext uri="{FF2B5EF4-FFF2-40B4-BE49-F238E27FC236}">
                <a16:creationId xmlns="" xmlns:a16="http://schemas.microsoft.com/office/drawing/2014/main" id="{320ED234-917B-413B-ABEE-6E83B375DC39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810AB689-D23B-4CAA-BBE4-8E5867CF2DF9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14F191C-3B7B-4EF4-A770-D771D77A5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5E3881B9-E782-4639-961F-1C4A97D0F9F5}"/>
              </a:ext>
            </a:extLst>
          </p:cNvPr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4644D8C-32F7-4D90-B5A1-3883CC05F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60920F42-5242-420A-98E1-C4711CD4514D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020532C-28CF-46CE-A618-FEF158B6D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FCF7C9C8-406A-45AF-9AD8-497E78328024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DA6EDE3B-26C5-400F-BFB8-AC36ADAC3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96732BB2-0608-45D8-9B96-D0BC778C2A14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390EACA-DA6E-4A89-8AFA-89FC9D50C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0BE7D0E9-F5A8-4BC9-B558-F85BEEEEE7EE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3D1E799-3DAF-4498-B4E6-5135ABC2D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15643D10-62D1-4326-B7B1-E4DB99B44C70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F824FE5-40C1-4180-BBC7-5D9CFB5EA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F2EE691A-5FC0-460A-AF39-57410A2A725F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084EADE8-3765-4D87-B98E-EDED11CD1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64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>
            <a:extLst>
              <a:ext uri="{FF2B5EF4-FFF2-40B4-BE49-F238E27FC236}">
                <a16:creationId xmlns="" xmlns:a16="http://schemas.microsoft.com/office/drawing/2014/main" id="{23ECFF1D-6805-487A-94AB-BBB535246AD1}"/>
              </a:ext>
            </a:extLst>
          </p:cNvPr>
          <p:cNvSpPr txBox="1"/>
          <p:nvPr/>
        </p:nvSpPr>
        <p:spPr>
          <a:xfrm>
            <a:off x="575755" y="1602672"/>
            <a:ext cx="625489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사각형을 그림과 같이 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나누어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사각형의 네 각의 크기의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D1D3C68-CC92-4EF6-B9C9-033796CEB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645" y="2354389"/>
            <a:ext cx="3611342" cy="2370755"/>
          </a:xfrm>
          <a:prstGeom prst="rect">
            <a:avLst/>
          </a:prstGeom>
        </p:spPr>
      </p:pic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47C19976-F243-46BA-B52B-E77220EBD9FE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ED62834-F20A-4490-8B2A-B2FE04574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F53B9E2D-809B-4EEC-BD84-B58591BBB4B0}"/>
              </a:ext>
            </a:extLst>
          </p:cNvPr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A42CE6F-2D23-4969-8A21-0D6F72D2C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C7AFECD0-176E-45B4-A638-B2F09F01EF76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4553A7C-B1F0-488A-88BF-4EED3211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4D3DC77A-50EA-4967-9720-0438F7430D24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227EB5C-A165-4356-8834-8D862349F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C7DEF0ED-1275-4CBC-912D-3E8A529005C6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6BA37DF-3872-40F0-B349-19C0BC93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9004CEDF-FE60-40D8-9C9B-02B1A45F96DD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D4E9A2D-AA7E-4D00-BCE7-50455EE52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AA5AC5F6-0AC2-4BAA-98C5-40B37B247071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87ACED3-7365-401A-AE59-BFF2686BF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852AAE86-0005-4DD4-8E8B-5B64940F7D44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5BAD9E22-5C9E-4D8C-A648-68CFC5A24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99E722EF-3C73-4FC2-BA48-ABADD7E1C77C}"/>
              </a:ext>
            </a:extLst>
          </p:cNvPr>
          <p:cNvSpPr/>
          <p:nvPr/>
        </p:nvSpPr>
        <p:spPr bwMode="auto">
          <a:xfrm>
            <a:off x="3204781" y="4734459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5CCCCAFE-AA0F-4ACB-8447-44711C99B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007" y="4571820"/>
            <a:ext cx="362676" cy="355000"/>
          </a:xfrm>
          <a:prstGeom prst="rect">
            <a:avLst/>
          </a:prstGeom>
        </p:spPr>
      </p:pic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78E74F18-8B12-4F44-8230-61044E4B5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521B1E5-E3F7-44A6-A84A-B130B740A6B3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7"/>
              </a:rPr>
              <a:t>cdata2.tsherpa.co.kr/tsherpa/MultiMedia/Flash/2020/curri/index.html?flashxmlnum=yein820&amp;classa=A8-C1-41-MM-MM-04-03-09-0-0-0-0&amp;classno=MM_41_04/suh_0401_02_0009/suh_0401_02_0009_401_1.html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 단위 답 칸 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C9264B80-5411-4E2A-8367-4D44019FC6E3}"/>
              </a:ext>
            </a:extLst>
          </p:cNvPr>
          <p:cNvSpPr txBox="1"/>
          <p:nvPr/>
        </p:nvSpPr>
        <p:spPr>
          <a:xfrm>
            <a:off x="3851920" y="4725144"/>
            <a:ext cx="215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3794546" y="4509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>
            <a:extLst>
              <a:ext uri="{FF2B5EF4-FFF2-40B4-BE49-F238E27FC236}">
                <a16:creationId xmlns="" xmlns:a16="http://schemas.microsoft.com/office/drawing/2014/main" id="{23ECFF1D-6805-487A-94AB-BBB535246AD1}"/>
              </a:ext>
            </a:extLst>
          </p:cNvPr>
          <p:cNvSpPr txBox="1"/>
          <p:nvPr/>
        </p:nvSpPr>
        <p:spPr>
          <a:xfrm>
            <a:off x="575755" y="1602672"/>
            <a:ext cx="625489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사각형을 그림과 같이 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나누어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사각형의 네 각의 크기의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D1D3C68-CC92-4EF6-B9C9-033796CEB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645" y="2354389"/>
            <a:ext cx="3611342" cy="2370755"/>
          </a:xfrm>
          <a:prstGeom prst="rect">
            <a:avLst/>
          </a:prstGeom>
        </p:spPr>
      </p:pic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47C19976-F243-46BA-B52B-E77220EBD9FE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ED62834-F20A-4490-8B2A-B2FE04574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F53B9E2D-809B-4EEC-BD84-B58591BBB4B0}"/>
              </a:ext>
            </a:extLst>
          </p:cNvPr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A42CE6F-2D23-4969-8A21-0D6F72D2C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C7AFECD0-176E-45B4-A638-B2F09F01EF76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4553A7C-B1F0-488A-88BF-4EED3211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4D3DC77A-50EA-4967-9720-0438F7430D24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227EB5C-A165-4356-8834-8D862349F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C7DEF0ED-1275-4CBC-912D-3E8A529005C6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6BA37DF-3872-40F0-B349-19C0BC93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9004CEDF-FE60-40D8-9C9B-02B1A45F96DD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D4E9A2D-AA7E-4D00-BCE7-50455EE52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AA5AC5F6-0AC2-4BAA-98C5-40B37B247071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87ACED3-7365-401A-AE59-BFF2686BF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852AAE86-0005-4DD4-8E8B-5B64940F7D44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5BAD9E22-5C9E-4D8C-A648-68CFC5A24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99E722EF-3C73-4FC2-BA48-ABADD7E1C77C}"/>
              </a:ext>
            </a:extLst>
          </p:cNvPr>
          <p:cNvSpPr/>
          <p:nvPr/>
        </p:nvSpPr>
        <p:spPr bwMode="auto">
          <a:xfrm>
            <a:off x="3204781" y="4734459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360°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5CCCCAFE-AA0F-4ACB-8447-44711C99B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333" y="4617132"/>
            <a:ext cx="362676" cy="355000"/>
          </a:xfrm>
          <a:prstGeom prst="rect">
            <a:avLst/>
          </a:prstGeom>
        </p:spPr>
      </p:pic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78E74F18-8B12-4F44-8230-61044E4B5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86" y="5229200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97E9541B-0879-43C3-87D2-851536895589}"/>
              </a:ext>
            </a:extLst>
          </p:cNvPr>
          <p:cNvSpPr/>
          <p:nvPr/>
        </p:nvSpPr>
        <p:spPr>
          <a:xfrm>
            <a:off x="207825" y="4132397"/>
            <a:ext cx="6667165" cy="952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29">
            <a:extLst>
              <a:ext uri="{FF2B5EF4-FFF2-40B4-BE49-F238E27FC236}">
                <a16:creationId xmlns="" xmlns:a16="http://schemas.microsoft.com/office/drawing/2014/main" id="{E33E3782-6819-47F9-BD0B-8804785C278D}"/>
              </a:ext>
            </a:extLst>
          </p:cNvPr>
          <p:cNvSpPr/>
          <p:nvPr/>
        </p:nvSpPr>
        <p:spPr>
          <a:xfrm>
            <a:off x="409873" y="399941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5" name="직각 삼각형 34">
            <a:extLst>
              <a:ext uri="{FF2B5EF4-FFF2-40B4-BE49-F238E27FC236}">
                <a16:creationId xmlns="" xmlns:a16="http://schemas.microsoft.com/office/drawing/2014/main" id="{FFDBCFEE-AF36-44AE-BE12-08F2C3889594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BFBE08DF-75B9-463E-9F7E-FE413109145E}"/>
              </a:ext>
            </a:extLst>
          </p:cNvPr>
          <p:cNvSpPr txBox="1"/>
          <p:nvPr/>
        </p:nvSpPr>
        <p:spPr>
          <a:xfrm>
            <a:off x="548655" y="4357394"/>
            <a:ext cx="6440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사각형을 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나누었으므로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180°×2=360°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570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사각형들의 네 각의 크기의 합을 비교해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https://cdata2.tsherpa.co.kr/tsherpa/MultiMedia/Flash/2020/curri/index.html?flashxmlnum=yein820&amp;classa=A8-C1-41-MM-MM-04-03-09-0-0-0-0&amp;classno=MM_41_04/suh_0401_02_0009/suh_0401_02_0009_401_1.html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3CE65F0-E537-44C9-A0FB-AA26C0A03028}"/>
              </a:ext>
            </a:extLst>
          </p:cNvPr>
          <p:cNvSpPr/>
          <p:nvPr/>
        </p:nvSpPr>
        <p:spPr bwMode="auto">
          <a:xfrm>
            <a:off x="1106656" y="4617132"/>
            <a:ext cx="486111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네 각의 크기의 합은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360°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로 같습니다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5E7F9C18-7E79-4A45-B304-541516CAF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389" y="4444697"/>
            <a:ext cx="360000" cy="35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5C475D1-3D53-4610-93AA-37D270775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8502" y="2370692"/>
            <a:ext cx="3135582" cy="171123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8F43CAF-BF45-4538-BE91-A6FD40396A46}"/>
              </a:ext>
            </a:extLst>
          </p:cNvPr>
          <p:cNvSpPr/>
          <p:nvPr/>
        </p:nvSpPr>
        <p:spPr>
          <a:xfrm>
            <a:off x="1695789" y="2115590"/>
            <a:ext cx="3704303" cy="2141501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9EB46278-5C09-4ABF-A7C1-63CFC4E27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68" y="465510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3"/>
          <a:stretch/>
        </p:blipFill>
        <p:spPr bwMode="auto">
          <a:xfrm>
            <a:off x="313435" y="1580276"/>
            <a:ext cx="328032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20788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지붕에 크기와 모양이 다른 두 사각형이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사각형의 네 각의 크기의 합은 같을까요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603757" y="1088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674090" y="5413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710809" y="2780928"/>
            <a:ext cx="3192351" cy="6620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200" normalizeH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사각형의 크기와 모양이 다르므로 다를 것 같습니다</a:t>
            </a:r>
            <a:r>
              <a:rPr kumimoji="1" lang="en-US" altLang="ko-KR" sz="1900" b="1" i="0" u="none" strike="noStrike" cap="none" spc="-200" normalizeH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200" normalizeH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95524" y="125184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63547" y="12042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46811" y="125304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822359" y="118363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910" y="3146008"/>
            <a:ext cx="360000" cy="355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C18C8BF-B363-4CEB-A1DF-3A4CDBD2036A}"/>
              </a:ext>
            </a:extLst>
          </p:cNvPr>
          <p:cNvSpPr/>
          <p:nvPr/>
        </p:nvSpPr>
        <p:spPr bwMode="auto">
          <a:xfrm>
            <a:off x="3707904" y="3501008"/>
            <a:ext cx="3203393" cy="1750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삼각형의 세 각의 크기의 합이 모두 같았으므로 사각형도 크기와 모양이 다르지만 두 사각형의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네 각의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크기의 합은 같을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D4ABC009-73AB-4278-8A54-331129B458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476" y="4947288"/>
            <a:ext cx="360000" cy="355000"/>
          </a:xfrm>
          <a:prstGeom prst="rect">
            <a:avLst/>
          </a:prstGeom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1458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SA41208 (1).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024" y="281802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495" y="35244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268760"/>
            <a:ext cx="686882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최대한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크게 넣기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3B30B12F-E30D-4BAB-B070-E6B6389C00DC}"/>
              </a:ext>
            </a:extLst>
          </p:cNvPr>
          <p:cNvSpPr/>
          <p:nvPr/>
        </p:nvSpPr>
        <p:spPr>
          <a:xfrm>
            <a:off x="3087413" y="16912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59963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SA41208 (1).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88104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605" y="1006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사각형의 네 각의 크기의 합을 구하는 방법을 생각해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378043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46066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29330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04878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="" xmlns:a16="http://schemas.microsoft.com/office/drawing/2014/main" id="{9982C6C7-0207-4508-BFE0-27439C34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A4923A25-7A85-49B8-893F-DE362E1D9EB3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FE0FD6A-4259-4D48-837D-B54474850C4D}"/>
              </a:ext>
            </a:extLst>
          </p:cNvPr>
          <p:cNvSpPr/>
          <p:nvPr/>
        </p:nvSpPr>
        <p:spPr bwMode="auto">
          <a:xfrm>
            <a:off x="3894212" y="2557879"/>
            <a:ext cx="2974460" cy="702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각도기로 재어서 구할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52E091F-9FFF-4AAB-B0D7-6C5887A20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045" y="2924299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00557B82-1B7F-45A7-B798-11D15C47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12EA08C-BD58-4EDB-9B94-ABF7B834F77D}"/>
              </a:ext>
            </a:extLst>
          </p:cNvPr>
          <p:cNvSpPr/>
          <p:nvPr/>
        </p:nvSpPr>
        <p:spPr bwMode="auto">
          <a:xfrm>
            <a:off x="3894212" y="3392996"/>
            <a:ext cx="2974460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삼각형의 세 각의 크기의 합을 구했던 것과 같은 방법으로 구할 수 있을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8AC7ADFD-B160-47E4-81B3-60E0C5AB6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3279299"/>
            <a:ext cx="360000" cy="355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3"/>
          <a:stretch/>
        </p:blipFill>
        <p:spPr bwMode="auto">
          <a:xfrm>
            <a:off x="313435" y="1580276"/>
            <a:ext cx="328032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409" y="261929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409" y="346280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85990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사각형의 네 각의 크기의 합이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임을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185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80A4A16-C83F-49F1-B485-02A8C890208C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버튼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="" xmlns:a16="http://schemas.microsoft.com/office/drawing/2014/main" id="{8129C2E3-A663-497C-9B08-5EBB0B9E7CD8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="" xmlns:a16="http://schemas.microsoft.com/office/drawing/2014/main" id="{88B52F24-3DC4-44E4-A24F-506317510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046CAA1-AF7D-4E17-8223-916A73CF5B4B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6AB0606-E2F5-41A3-A362-01671EF037E6}"/>
              </a:ext>
            </a:extLst>
          </p:cNvPr>
          <p:cNvSpPr/>
          <p:nvPr/>
        </p:nvSpPr>
        <p:spPr>
          <a:xfrm>
            <a:off x="5888943" y="4803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재어 사각형의 네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누를 때 예 약물과 사각형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app/resource/contents/lesson02/ops/lesson02/mm_41_2_08_03_01.html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05A7CEB2-7A90-4C5E-AD5B-0EE59BF77370}"/>
              </a:ext>
            </a:extLst>
          </p:cNvPr>
          <p:cNvGrpSpPr/>
          <p:nvPr/>
        </p:nvGrpSpPr>
        <p:grpSpPr>
          <a:xfrm>
            <a:off x="5788853" y="982762"/>
            <a:ext cx="1245464" cy="399214"/>
            <a:chOff x="3598369" y="1844060"/>
            <a:chExt cx="1487661" cy="566531"/>
          </a:xfrm>
        </p:grpSpPr>
        <p:pic>
          <p:nvPicPr>
            <p:cNvPr id="30" name="Picture 38">
              <a:extLst>
                <a:ext uri="{FF2B5EF4-FFF2-40B4-BE49-F238E27FC236}">
                  <a16:creationId xmlns="" xmlns:a16="http://schemas.microsoft.com/office/drawing/2014/main" id="{D6ED51B9-76B5-4574-BB80-D42FB1201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D5AB9B20-A930-41A1-A785-326994A5E977}"/>
                </a:ext>
              </a:extLst>
            </p:cNvPr>
            <p:cNvSpPr txBox="1"/>
            <p:nvPr/>
          </p:nvSpPr>
          <p:spPr>
            <a:xfrm>
              <a:off x="3935542" y="1930144"/>
              <a:ext cx="1150488" cy="48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333DC635-43BF-48DB-AB81-591359604255}"/>
              </a:ext>
            </a:extLst>
          </p:cNvPr>
          <p:cNvSpPr/>
          <p:nvPr/>
        </p:nvSpPr>
        <p:spPr>
          <a:xfrm>
            <a:off x="5069664" y="1277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0E52FCD-FC9A-4F62-8745-F55D2065D8E8}"/>
              </a:ext>
            </a:extLst>
          </p:cNvPr>
          <p:cNvSpPr/>
          <p:nvPr/>
        </p:nvSpPr>
        <p:spPr>
          <a:xfrm>
            <a:off x="5861431" y="144056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F7A5640-437C-476B-B531-2F6AB9A7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454" y="139293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1F9D441-436E-480A-A247-0FBAB02B32D0}"/>
              </a:ext>
            </a:extLst>
          </p:cNvPr>
          <p:cNvSpPr/>
          <p:nvPr/>
        </p:nvSpPr>
        <p:spPr>
          <a:xfrm>
            <a:off x="5312718" y="144177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31C4129-CFF9-4B2C-B061-2B64564F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266" y="137235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CC3AE20-7CAD-4BA9-B805-87F997F04722}"/>
              </a:ext>
            </a:extLst>
          </p:cNvPr>
          <p:cNvSpPr/>
          <p:nvPr/>
        </p:nvSpPr>
        <p:spPr>
          <a:xfrm>
            <a:off x="6412945" y="144056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E129100-04A3-4DE9-9C23-6329DB070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968" y="139293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754005C6-301B-4052-9311-1C7FE3993E0C}"/>
              </a:ext>
            </a:extLst>
          </p:cNvPr>
          <p:cNvSpPr txBox="1"/>
          <p:nvPr/>
        </p:nvSpPr>
        <p:spPr>
          <a:xfrm>
            <a:off x="545384" y="184478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3F759279-BB5A-4189-B324-217DF59F93A8}"/>
              </a:ext>
            </a:extLst>
          </p:cNvPr>
          <p:cNvSpPr/>
          <p:nvPr/>
        </p:nvSpPr>
        <p:spPr>
          <a:xfrm>
            <a:off x="360178" y="2420888"/>
            <a:ext cx="6499732" cy="26629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2F004225-E07F-4687-A612-2A717D8F1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4" y="2557495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79584541-4D1B-4937-92E1-71F98C651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087" y="1906862"/>
            <a:ext cx="1576815" cy="658042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12892816-2A2B-4A33-9014-FBC1FFC5FC35}"/>
              </a:ext>
            </a:extLst>
          </p:cNvPr>
          <p:cNvSpPr/>
          <p:nvPr/>
        </p:nvSpPr>
        <p:spPr>
          <a:xfrm>
            <a:off x="5116380" y="1919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3FBDDC0-AC3C-4641-AD18-91090B9BEC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0161" y="2737454"/>
            <a:ext cx="3479214" cy="2034596"/>
          </a:xfrm>
          <a:prstGeom prst="rect">
            <a:avLst/>
          </a:prstGeom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0562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\app\resource\contents\lesson02\ops\lesson02\images\mm_41_2_08_03_01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19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70223E6-C715-46EC-82E4-B00854CD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8" y="19700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E698538-B1A7-4305-855F-ABB09D6FD905}"/>
              </a:ext>
            </a:extLst>
          </p:cNvPr>
          <p:cNvSpPr/>
          <p:nvPr/>
        </p:nvSpPr>
        <p:spPr>
          <a:xfrm>
            <a:off x="5882610" y="144958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84CE0D7-627B-484F-8293-099E8BE4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633" y="14019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F5DB8927-0BBB-49BE-8E9C-FF8EBE5297AE}"/>
              </a:ext>
            </a:extLst>
          </p:cNvPr>
          <p:cNvSpPr/>
          <p:nvPr/>
        </p:nvSpPr>
        <p:spPr>
          <a:xfrm>
            <a:off x="5333897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78697FF-C707-484D-AAC4-3C554A564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45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6EEB5BA-965F-4915-9B90-F77CAC394AD1}"/>
              </a:ext>
            </a:extLst>
          </p:cNvPr>
          <p:cNvSpPr/>
          <p:nvPr/>
        </p:nvSpPr>
        <p:spPr>
          <a:xfrm>
            <a:off x="6414192" y="14507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C93E7CC-26FD-40A4-A2C6-6886F3897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740" y="138137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65438D3C-AF49-4C69-9207-D6F9C22A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app/resource/contents/lesson02/ops/lesson02/mm_41_2_08_03_02.html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예 약물과 파란색 텍스트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AE0508E-01C2-4925-AD64-38F135724098}"/>
              </a:ext>
            </a:extLst>
          </p:cNvPr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재어 사각형의 네 각의 크기의 합을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5E7B79A1-401F-4542-88C7-74B38F08C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1C19FB79-B9C4-4E7D-A56D-A7FDBCE75060}"/>
              </a:ext>
            </a:extLst>
          </p:cNvPr>
          <p:cNvGrpSpPr/>
          <p:nvPr/>
        </p:nvGrpSpPr>
        <p:grpSpPr>
          <a:xfrm>
            <a:off x="5788853" y="982762"/>
            <a:ext cx="1245464" cy="399214"/>
            <a:chOff x="3598369" y="1844060"/>
            <a:chExt cx="1487661" cy="566531"/>
          </a:xfrm>
        </p:grpSpPr>
        <p:pic>
          <p:nvPicPr>
            <p:cNvPr id="48" name="Picture 38">
              <a:extLst>
                <a:ext uri="{FF2B5EF4-FFF2-40B4-BE49-F238E27FC236}">
                  <a16:creationId xmlns="" xmlns:a16="http://schemas.microsoft.com/office/drawing/2014/main" id="{176939AB-8676-48B7-A8BF-C31E1568E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369" y="1844060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92D956B1-55D9-4E58-8172-14EB01EFAAE9}"/>
                </a:ext>
              </a:extLst>
            </p:cNvPr>
            <p:cNvSpPr txBox="1"/>
            <p:nvPr/>
          </p:nvSpPr>
          <p:spPr>
            <a:xfrm>
              <a:off x="3935542" y="1930144"/>
              <a:ext cx="1150488" cy="48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600" b="1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="" xmlns:a16="http://schemas.microsoft.com/office/drawing/2014/main" id="{3FDA167B-6015-4715-A943-0D95DEC86DF4}"/>
              </a:ext>
            </a:extLst>
          </p:cNvPr>
          <p:cNvSpPr/>
          <p:nvPr/>
        </p:nvSpPr>
        <p:spPr>
          <a:xfrm>
            <a:off x="360178" y="2649470"/>
            <a:ext cx="4457562" cy="26629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B6CF475C-4272-4726-865E-D1156FDB3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4" y="278607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910B078-54EA-47CE-9D7D-D94BBCCB9930}"/>
              </a:ext>
            </a:extLst>
          </p:cNvPr>
          <p:cNvSpPr txBox="1"/>
          <p:nvPr/>
        </p:nvSpPr>
        <p:spPr>
          <a:xfrm>
            <a:off x="251520" y="4779237"/>
            <a:ext cx="44040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105°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105°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75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 + 75° =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         </a:t>
            </a:r>
          </a:p>
        </p:txBody>
      </p:sp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DD6DAFC8-096F-4E9C-AD1E-60AB5BC3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6" y="3576363"/>
            <a:ext cx="1445994" cy="144599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9">
            <a:extLst>
              <a:ext uri="{FF2B5EF4-FFF2-40B4-BE49-F238E27FC236}">
                <a16:creationId xmlns="" xmlns:a16="http://schemas.microsoft.com/office/drawing/2014/main" id="{754DD58D-7F73-4C88-838D-841BD0C9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993" y="3291360"/>
            <a:ext cx="521274" cy="45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21602509-E2E0-41BC-9332-175984C885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4227" y="2230898"/>
            <a:ext cx="1576815" cy="658042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E2B90560-97AC-494D-8E70-14D093C4E27E}"/>
              </a:ext>
            </a:extLst>
          </p:cNvPr>
          <p:cNvSpPr/>
          <p:nvPr/>
        </p:nvSpPr>
        <p:spPr>
          <a:xfrm>
            <a:off x="5164520" y="23122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3CE3DB19-81BC-4482-99FA-759F260FEC68}"/>
              </a:ext>
            </a:extLst>
          </p:cNvPr>
          <p:cNvSpPr/>
          <p:nvPr/>
        </p:nvSpPr>
        <p:spPr>
          <a:xfrm>
            <a:off x="6011131" y="33194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="" xmlns:a16="http://schemas.microsoft.com/office/drawing/2014/main" id="{58F97E69-D391-49C2-80D1-F8EB7BBC6889}"/>
              </a:ext>
            </a:extLst>
          </p:cNvPr>
          <p:cNvSpPr txBox="1"/>
          <p:nvPr/>
        </p:nvSpPr>
        <p:spPr>
          <a:xfrm>
            <a:off x="545384" y="184478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사각형의 네 각의 크기를 재어 합을 구해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44" y="2786077"/>
            <a:ext cx="2288824" cy="18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69954" y="2744924"/>
            <a:ext cx="517770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105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/>
          </a:p>
        </p:txBody>
      </p:sp>
      <p:sp>
        <p:nvSpPr>
          <p:cNvPr id="46" name="직사각형 45"/>
          <p:cNvSpPr/>
          <p:nvPr/>
        </p:nvSpPr>
        <p:spPr>
          <a:xfrm>
            <a:off x="3095836" y="2744924"/>
            <a:ext cx="517770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105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/>
          </a:p>
        </p:txBody>
      </p:sp>
      <p:sp>
        <p:nvSpPr>
          <p:cNvPr id="47" name="직사각형 46"/>
          <p:cNvSpPr/>
          <p:nvPr/>
        </p:nvSpPr>
        <p:spPr>
          <a:xfrm>
            <a:off x="3084312" y="4401108"/>
            <a:ext cx="376706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75°</a:t>
            </a:r>
            <a:endParaRPr lang="ko-KR" altLang="en-US" sz="1900" dirty="0"/>
          </a:p>
        </p:txBody>
      </p:sp>
      <p:sp>
        <p:nvSpPr>
          <p:cNvPr id="52" name="직사각형 51"/>
          <p:cNvSpPr/>
          <p:nvPr/>
        </p:nvSpPr>
        <p:spPr>
          <a:xfrm>
            <a:off x="1640486" y="4401108"/>
            <a:ext cx="376706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75°</a:t>
            </a:r>
            <a:endParaRPr lang="ko-KR" altLang="en-US" sz="1900" dirty="0"/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769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answer_01.svg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\app\resource\contents\lesson02\ops\lesson02\images\mm_41_2_08_03_02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88084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42608</TotalTime>
  <Words>3401</Words>
  <Application>Microsoft Office PowerPoint</Application>
  <PresentationFormat>화면 슬라이드 쇼(4:3)</PresentationFormat>
  <Paragraphs>985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7792</cp:revision>
  <cp:lastPrinted>2021-12-20T01:30:02Z</cp:lastPrinted>
  <dcterms:created xsi:type="dcterms:W3CDTF">2008-07-15T12:19:11Z</dcterms:created>
  <dcterms:modified xsi:type="dcterms:W3CDTF">2022-01-20T01:58:28Z</dcterms:modified>
</cp:coreProperties>
</file>