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782" r:id="rId3"/>
    <p:sldId id="783" r:id="rId4"/>
    <p:sldId id="1171" r:id="rId5"/>
    <p:sldId id="1130" r:id="rId6"/>
    <p:sldId id="1172" r:id="rId7"/>
    <p:sldId id="1173" r:id="rId8"/>
    <p:sldId id="1177" r:id="rId9"/>
    <p:sldId id="1175" r:id="rId10"/>
    <p:sldId id="1178" r:id="rId11"/>
    <p:sldId id="1149" r:id="rId12"/>
    <p:sldId id="1169" r:id="rId13"/>
    <p:sldId id="1170" r:id="rId14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F9999"/>
    <a:srgbClr val="FF3399"/>
    <a:srgbClr val="FFFFCC"/>
    <a:srgbClr val="FF0000"/>
    <a:srgbClr val="FF0066"/>
    <a:srgbClr val="FF9900"/>
    <a:srgbClr val="FFFF00"/>
    <a:srgbClr val="BCE29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2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556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73853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1327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96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9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0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20-0-0-0-0&amp;classno=WI_22_03/win_0202_0102_3435/win_0202_0102_3435_10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3-01-0-0-0-0&amp;classno=MM_31_04/suh_0301_02_0001/suh_0301_02_0001_203_1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89734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6526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C06DCE4-3AD2-449B-B535-A893E655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2271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91004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28~31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685302" y="3320988"/>
            <a:ext cx="367827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74100" y="33775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7466BD-5066-4E6E-A84F-C60891D64D4F}"/>
              </a:ext>
            </a:extLst>
          </p:cNvPr>
          <p:cNvSpPr/>
          <p:nvPr/>
        </p:nvSpPr>
        <p:spPr>
          <a:xfrm>
            <a:off x="281143" y="4520658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E737748D-B9AD-4588-81DB-5B20DB133A15}"/>
              </a:ext>
            </a:extLst>
          </p:cNvPr>
          <p:cNvSpPr/>
          <p:nvPr/>
        </p:nvSpPr>
        <p:spPr>
          <a:xfrm>
            <a:off x="359980" y="43015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="" xmlns:a16="http://schemas.microsoft.com/office/drawing/2014/main" id="{2916D837-0512-480B-B20D-20BB24CD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3973370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C8AD3245-35BC-444A-A226-B4011D597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30CF706A-E4C4-4930-9708-725A69739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40BB54BA-815A-4893-BE11-DA4440077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suh_0601_02_0001_3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72A79965-AD5C-4A64-8AA7-ED40A4AC4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743C4AC-1E4F-4139-A895-00FC0FEE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4" y="1007731"/>
            <a:ext cx="6607459" cy="430921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89071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9596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26919"/>
              </p:ext>
            </p:extLst>
          </p:nvPr>
        </p:nvGraphicFramePr>
        <p:xfrm>
          <a:off x="7020272" y="689281"/>
          <a:ext cx="2086863" cy="29915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suh_0601_02_0001_4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01_1.htm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파일의 이름을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suh_0601_02_0001_5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01B4E421-2013-442F-A46B-23769A1B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71FC3678-278F-40D3-9F7D-AD49B8DC0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4BC03691-280C-4501-BF61-C7501F7E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suh_0601_02_0001_5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F0E216E9-8FBB-470B-ADE5-C9814B3F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DE241F8-7E65-41C4-8249-F160CCDB8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2" y="1050690"/>
            <a:ext cx="6607459" cy="4039816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7218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보기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81144" y="1921977"/>
            <a:ext cx="494056" cy="2695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81144" y="1525933"/>
            <a:ext cx="10142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58177" y="32673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177" y="15308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059443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-1984" y="10643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994547" y="1071712"/>
            <a:ext cx="935863" cy="383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828950" y="10380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="" xmlns:a16="http://schemas.microsoft.com/office/drawing/2014/main" id="{F5A7B89A-E7E9-4664-B999-DC7414B33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="" xmlns:a16="http://schemas.microsoft.com/office/drawing/2014/main" id="{E9ED07EE-81D8-4C06-A678-99FD9AB39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D20B1B0A-096A-45E0-964D-F8CDFEED5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suh_0601_02_0001_5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77DABD49-5C36-4823-B660-7CBECB890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43DA3DF-BD16-47A9-91E5-72A5A4CEC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200" y="3429000"/>
            <a:ext cx="4319972" cy="24388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5738995-6D06-400B-93C5-935B22B0F365}"/>
              </a:ext>
            </a:extLst>
          </p:cNvPr>
          <p:cNvSpPr/>
          <p:nvPr/>
        </p:nvSpPr>
        <p:spPr>
          <a:xfrm>
            <a:off x="4927696" y="3642988"/>
            <a:ext cx="40164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9F1F65AA-5634-4450-9672-33CB37850EC4}"/>
              </a:ext>
            </a:extLst>
          </p:cNvPr>
          <p:cNvSpPr/>
          <p:nvPr/>
        </p:nvSpPr>
        <p:spPr>
          <a:xfrm>
            <a:off x="4781644" y="37890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59" y="1360923"/>
            <a:ext cx="115890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143636" y="1357298"/>
            <a:ext cx="1000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6564313" y="1723955"/>
            <a:ext cx="239935" cy="191903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39288"/>
              </p:ext>
            </p:extLst>
          </p:nvPr>
        </p:nvGraphicFramePr>
        <p:xfrm>
          <a:off x="153927" y="224644"/>
          <a:ext cx="8836146" cy="3006020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suh_0601_02_0001_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체험관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suh_0601_02_0001_202_1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학습 목표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suh_0601_02_0001_203_1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suh_0601_02_0001_3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suh_0601_02_0001_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79340A0-EE7B-4713-9173-0465440B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800708"/>
            <a:ext cx="6026978" cy="37852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EBBB4DF-744A-4836-A959-33045339EB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4172553"/>
            <a:ext cx="4116507" cy="2670313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019118" y="4905037"/>
            <a:ext cx="40164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873066" y="50510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4624"/>
              </p:ext>
            </p:extLst>
          </p:nvPr>
        </p:nvGraphicFramePr>
        <p:xfrm>
          <a:off x="6984268" y="692696"/>
          <a:ext cx="2086863" cy="269191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39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퀴즈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72802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C85A77B-F6C0-4E96-BCFA-8215BA77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078123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7421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suh_0601_02_0001_202_1.html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파일의 이름을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Suh_0601_02_0001_201_1.html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바꿔주세요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 애니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하단 링크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88" y="1233967"/>
            <a:ext cx="453643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676822" y="14347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1580" y="584126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http://cdata.tsherpa.co.kr/tsherpa/MultiMedia/Flash/2020/curri/index.html?flashxmlnum=llbless208&amp;classa=A8-C1-22-WI-WI-03-01-20-0-0-0-0&amp;classno=WI_22_03/win_0202_0102_3435/win_0202_0102_3435_101.html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13FEDAC3-1C8D-4D12-8323-929786CDD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="" xmlns:a16="http://schemas.microsoft.com/office/drawing/2014/main" id="{632BB9B0-71A7-4454-9B63-643A536ED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="" xmlns:a16="http://schemas.microsoft.com/office/drawing/2014/main" id="{70D49818-B70A-460D-BAF3-D82E0A2FB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="" xmlns:a16="http://schemas.microsoft.com/office/drawing/2014/main" id="{5BB6CB59-54CE-4368-BAAD-0AC62DE59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5730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찾아간 곳은 어디인가요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3851920" y="2312876"/>
            <a:ext cx="3096344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4393" y="2355267"/>
            <a:ext cx="306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수학체험관에 있는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입체관입니다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793" y="2825015"/>
            <a:ext cx="360000" cy="35500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5720520" y="793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suh_0601_02_0001_201_1.html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28044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C6B62E9-553B-4942-8344-17646B5010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77" r="31666" b="4411"/>
          <a:stretch/>
        </p:blipFill>
        <p:spPr>
          <a:xfrm>
            <a:off x="214282" y="1643050"/>
            <a:ext cx="3357586" cy="389136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54" y="521495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3571868" y="5214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="" xmlns:a16="http://schemas.microsoft.com/office/drawing/2014/main" id="{27AB81EA-60CA-42F8-8F56-9E67172B7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A570CB54-8A63-4AF1-84CE-4BC15CF70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BDAE3B3D-7690-4022-8635-C5123EDD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2241A244-CF74-4979-8D0E-ED978EC6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graphicFrame>
        <p:nvGraphicFramePr>
          <p:cNvPr id="46" name="Group 59">
            <a:extLst>
              <a:ext uri="{FF2B5EF4-FFF2-40B4-BE49-F238E27FC236}">
                <a16:creationId xmlns="" xmlns:a16="http://schemas.microsoft.com/office/drawing/2014/main" id="{87138E0C-477A-4001-AF81-E5D54EDEBE15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C97730B8-328B-434A-8D56-6216B48BD1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11"/>
          <a:stretch/>
        </p:blipFill>
        <p:spPr>
          <a:xfrm>
            <a:off x="107504" y="1292705"/>
            <a:ext cx="6825415" cy="3991411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="" xmlns:a16="http://schemas.microsoft.com/office/drawing/2014/main" id="{71980A2F-9CE4-4125-A11D-19E28081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="" xmlns:a16="http://schemas.microsoft.com/office/drawing/2014/main" id="{DA49A344-CE04-458F-9906-2A49F2653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="" xmlns:a16="http://schemas.microsoft.com/office/drawing/2014/main" id="{D96D403D-9260-4A24-A44A-7F84D7FCB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="" xmlns:a16="http://schemas.microsoft.com/office/drawing/2014/main" id="{138F186A-F79A-4585-9B43-FB9195918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3C6B62E9-553B-4942-8344-17646B501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77" r="31666" b="4411"/>
          <a:stretch/>
        </p:blipFill>
        <p:spPr>
          <a:xfrm>
            <a:off x="214282" y="1643050"/>
            <a:ext cx="3357586" cy="389136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입체관에서 어떤 활동을 할 것 같나요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3851920" y="2386528"/>
            <a:ext cx="3096344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47964" y="2424272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입체 도형을 살펴볼 것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56" y="2747437"/>
            <a:ext cx="360000" cy="35500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6087998" y="5002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suh_0501_01_0001_201_1.html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65" y="245334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3851920" y="3185259"/>
            <a:ext cx="3096344" cy="9610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47964" y="3223003"/>
            <a:ext cx="27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전개도를 보고 입체 도형을 만들어 볼 것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7355" y="3830703"/>
            <a:ext cx="360000" cy="355000"/>
          </a:xfrm>
          <a:prstGeom prst="rect">
            <a:avLst/>
          </a:prstGeom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65" y="325208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09CEC5F-20A0-4D6F-ACCC-36CA8322D62D}"/>
              </a:ext>
            </a:extLst>
          </p:cNvPr>
          <p:cNvSpPr/>
          <p:nvPr/>
        </p:nvSpPr>
        <p:spPr>
          <a:xfrm>
            <a:off x="5628044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22E69F0-2DD4-4755-B3AD-FCC7E488BD65}"/>
              </a:ext>
            </a:extLst>
          </p:cNvPr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9FDC035F-1F5B-41AC-B4B0-2C141BBA5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54" y="528638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C0EE9AC1-AB84-401F-BEAB-9F3C65D9B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3" name="TextBox 8">
            <a:extLst>
              <a:ext uri="{FF2B5EF4-FFF2-40B4-BE49-F238E27FC236}">
                <a16:creationId xmlns="" xmlns:a16="http://schemas.microsoft.com/office/drawing/2014/main" id="{DCE4CD4A-1B46-4057-AECC-F192AC668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="" xmlns:a16="http://schemas.microsoft.com/office/drawing/2014/main" id="{A954ACBE-A450-4A9B-8FD9-4A539CA55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83800E84-D34C-467B-A3AE-C6D810D21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182237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131853"/>
            <a:ext cx="6607459" cy="406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1580" y="5913276"/>
            <a:ext cx="540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https://cdata2.tsherpa.co.kr/tsherpa/MultiMedia/Flash/2020/curri/index.html?flashxmlnum=yuni4856&amp;classa=A8-C1-31-MM-MM-04-03-01-0-0-0-0&amp;classno=MM_31_04/suh_0301_02_0001/suh_0301_02_0001_203_1.html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graphicFrame>
        <p:nvGraphicFramePr>
          <p:cNvPr id="3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92857"/>
              </p:ext>
            </p:extLst>
          </p:nvPr>
        </p:nvGraphicFramePr>
        <p:xfrm>
          <a:off x="6984268" y="692696"/>
          <a:ext cx="2086863" cy="4670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하단의 단원 학습 목표 페이지 참고하여 디자인 수정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각각의 캐릭터 또는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클릭하면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함께 모션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&amp;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내래이션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나옴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 참고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220072" y="1448781"/>
            <a:ext cx="1588260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096058" y="16257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64946" y="2998920"/>
            <a:ext cx="3031089" cy="2050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723999" y="41786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_x53994936" descr="EMB000019182ee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142719"/>
            <a:ext cx="733369" cy="107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_x52688896" descr="EMB000019182ee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13" y="3092965"/>
            <a:ext cx="738299" cy="116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920" y="303594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4767" y="302247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1455557" y="2888940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766769" y="2914550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344355" y="27844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178385" y="27881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EB9FF32D-AD74-4A8B-8745-A98EC698B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F87A8C2F-ECFA-4DF5-ACC1-CB16B4570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7BA4E634-B672-46F0-8345-C67EDE8DF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E224CBDB-A3B9-4941-A674-77A9BC1E9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367559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기존 내레이션 그대로 사용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기존 내레이션 그대로 사용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575556" y="2001018"/>
            <a:ext cx="2664296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입체 도형을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배울 것 같아요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576028" y="2001018"/>
            <a:ext cx="2832176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각기둥과 각뿔을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배울 것 같아요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="" xmlns:a16="http://schemas.microsoft.com/office/drawing/2014/main" id="{2181DE44-3127-4407-B7F5-63FD21A5A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="" xmlns:a16="http://schemas.microsoft.com/office/drawing/2014/main" id="{623194AA-F5C2-403E-95AE-BA51DF60F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DC8138F5-C95E-4852-88C1-33F5BCF22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8524195C-0EC6-4238-8ECE-622BF77FE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56606583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39265</TotalTime>
  <Words>639</Words>
  <Application>Microsoft Office PowerPoint</Application>
  <PresentationFormat>화면 슬라이드 쇼(4:3)</PresentationFormat>
  <Paragraphs>277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6207</cp:revision>
  <dcterms:created xsi:type="dcterms:W3CDTF">2008-07-15T12:19:11Z</dcterms:created>
  <dcterms:modified xsi:type="dcterms:W3CDTF">2022-01-20T07:45:11Z</dcterms:modified>
</cp:coreProperties>
</file>