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24"/>
  </p:notesMasterIdLst>
  <p:handoutMasterIdLst>
    <p:handoutMasterId r:id="rId25"/>
  </p:handoutMasterIdLst>
  <p:sldIdLst>
    <p:sldId id="782" r:id="rId3"/>
    <p:sldId id="783" r:id="rId4"/>
    <p:sldId id="1172" r:id="rId5"/>
    <p:sldId id="1246" r:id="rId6"/>
    <p:sldId id="1177" r:id="rId7"/>
    <p:sldId id="1211" r:id="rId8"/>
    <p:sldId id="1247" r:id="rId9"/>
    <p:sldId id="1248" r:id="rId10"/>
    <p:sldId id="1249" r:id="rId11"/>
    <p:sldId id="1250" r:id="rId12"/>
    <p:sldId id="1253" r:id="rId13"/>
    <p:sldId id="1254" r:id="rId14"/>
    <p:sldId id="1126" r:id="rId15"/>
    <p:sldId id="1146" r:id="rId16"/>
    <p:sldId id="1226" r:id="rId17"/>
    <p:sldId id="1150" r:id="rId18"/>
    <p:sldId id="1255" r:id="rId19"/>
    <p:sldId id="1181" r:id="rId20"/>
    <p:sldId id="1256" r:id="rId21"/>
    <p:sldId id="1241" r:id="rId22"/>
    <p:sldId id="1243" r:id="rId23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5B"/>
    <a:srgbClr val="FF6600"/>
    <a:srgbClr val="00A0FF"/>
    <a:srgbClr val="FEF4E6"/>
    <a:srgbClr val="FF9999"/>
    <a:srgbClr val="FF3399"/>
    <a:srgbClr val="FFFFCC"/>
    <a:srgbClr val="FF0000"/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58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237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8110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5580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1340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597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28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94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418085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69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hyperlink" Target="https://cdata2.tsherpa.co.kr/tsherpa/MultiMedia/Flash/2019/curri/TSV56.html?flashxmlnum=yuni4856&amp;classa=A8-C1-61-MM-MM-03-03-04-0-0-0-0&amp;classno=MM_61_03/suh_0601_02_0005/suh_0601_02_0005_202_1.html" TargetMode="Externa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data2.tsherpa.co.kr/tsherpa/MultiMedia/Flash/2019/curri/TSV56JR.html?flashxmlnum=yuni4856&amp;classa=A8-C1-61-MM-MM-03-03-04-0-0-0-0&amp;classno=MM_61_03/suhi_0601_02/suhi_0601_02_0005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102_1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201_2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050985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11762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각기둥의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전개도를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3DD14F2-B3D7-462F-9584-483C2FCEB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07" y="2308251"/>
            <a:ext cx="6200971" cy="137111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725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262459"/>
            <a:ext cx="6519789" cy="607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사용하여 삼각기둥을 만들어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83252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삼각기둥의 전개도를 알아봅시다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06295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576023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DA0A25FA-D240-4FCA-B517-497311DD641F}"/>
              </a:ext>
            </a:extLst>
          </p:cNvPr>
          <p:cNvSpPr/>
          <p:nvPr/>
        </p:nvSpPr>
        <p:spPr>
          <a:xfrm>
            <a:off x="159841" y="21109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Group 59">
            <a:extLst>
              <a:ext uri="{FF2B5EF4-FFF2-40B4-BE49-F238E27FC236}">
                <a16:creationId xmlns:a16="http://schemas.microsoft.com/office/drawing/2014/main" xmlns="" id="{5CCDB52B-37DE-4842-933C-3FE739F5C3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21179314-83E6-4E42-8A19-23B7D82D23B6}"/>
              </a:ext>
            </a:extLst>
          </p:cNvPr>
          <p:cNvSpPr/>
          <p:nvPr/>
        </p:nvSpPr>
        <p:spPr>
          <a:xfrm>
            <a:off x="389042" y="2172723"/>
            <a:ext cx="6470868" cy="1575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8465BF37-43DF-448F-A698-277EB9A42046}"/>
              </a:ext>
            </a:extLst>
          </p:cNvPr>
          <p:cNvSpPr/>
          <p:nvPr/>
        </p:nvSpPr>
        <p:spPr>
          <a:xfrm>
            <a:off x="745754" y="2107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308F044E-407D-413D-9904-A524D17C1DD3}"/>
              </a:ext>
            </a:extLst>
          </p:cNvPr>
          <p:cNvSpPr/>
          <p:nvPr/>
        </p:nvSpPr>
        <p:spPr>
          <a:xfrm>
            <a:off x="2889683" y="20562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2F310BD8-8D30-445B-9988-9666861B59F6}"/>
              </a:ext>
            </a:extLst>
          </p:cNvPr>
          <p:cNvSpPr/>
          <p:nvPr/>
        </p:nvSpPr>
        <p:spPr>
          <a:xfrm>
            <a:off x="5018675" y="2060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A9899E59-ECAB-45BB-BD65-1B2E7457CE98}"/>
              </a:ext>
            </a:extLst>
          </p:cNvPr>
          <p:cNvSpPr/>
          <p:nvPr/>
        </p:nvSpPr>
        <p:spPr>
          <a:xfrm>
            <a:off x="5701110" y="116062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9CA0100C-18BF-4317-B8EB-857406089CB3}"/>
              </a:ext>
            </a:extLst>
          </p:cNvPr>
          <p:cNvSpPr/>
          <p:nvPr/>
        </p:nvSpPr>
        <p:spPr>
          <a:xfrm>
            <a:off x="5050550" y="1160623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DFA0E382-2A3F-4B8E-908B-AA4E81B48CA2}"/>
              </a:ext>
            </a:extLst>
          </p:cNvPr>
          <p:cNvSpPr/>
          <p:nvPr/>
        </p:nvSpPr>
        <p:spPr>
          <a:xfrm>
            <a:off x="6354248" y="116214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xmlns="" id="{31621453-B4B8-40E3-8D4B-9B604885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1" name="TextBox 8">
            <a:extLst>
              <a:ext uri="{FF2B5EF4-FFF2-40B4-BE49-F238E27FC236}">
                <a16:creationId xmlns:a16="http://schemas.microsoft.com/office/drawing/2014/main" xmlns="" id="{5AFCA216-1D17-47F6-94DE-EA435E0AB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xmlns="" id="{F719F26D-751B-4F86-88DB-22CDB6D14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suh_0601_02_0005_2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4884C588-4655-42AB-8525-BDAB9922B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알아볼까요</a:t>
            </a: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4D9D4040-785B-4229-9ADE-3C7B2EE57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86" y="752022"/>
            <a:ext cx="916919" cy="32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xmlns="" id="{852CB2B2-489A-452D-9235-36438F12A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2" y="1492038"/>
            <a:ext cx="916919" cy="32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16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3DD14F2-B3D7-462F-9584-483C2FCEB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07" y="2308251"/>
            <a:ext cx="6200971" cy="137111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725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262459"/>
            <a:ext cx="6519789" cy="607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삼각기둥을 만들 수 있는 전개도는 어느 것인가요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83252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삼각기둥의 전개도를 알아봅시다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06295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576023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" name="Group 59">
            <a:extLst>
              <a:ext uri="{FF2B5EF4-FFF2-40B4-BE49-F238E27FC236}">
                <a16:creationId xmlns:a16="http://schemas.microsoft.com/office/drawing/2014/main" xmlns="" id="{5CCDB52B-37DE-4842-933C-3FE739F5C3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A9899E59-ECAB-45BB-BD65-1B2E7457CE98}"/>
              </a:ext>
            </a:extLst>
          </p:cNvPr>
          <p:cNvSpPr/>
          <p:nvPr/>
        </p:nvSpPr>
        <p:spPr>
          <a:xfrm>
            <a:off x="5701110" y="1160622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9CA0100C-18BF-4317-B8EB-857406089CB3}"/>
              </a:ext>
            </a:extLst>
          </p:cNvPr>
          <p:cNvSpPr/>
          <p:nvPr/>
        </p:nvSpPr>
        <p:spPr>
          <a:xfrm>
            <a:off x="5050550" y="1160623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DFA0E382-2A3F-4B8E-908B-AA4E81B48CA2}"/>
              </a:ext>
            </a:extLst>
          </p:cNvPr>
          <p:cNvSpPr/>
          <p:nvPr/>
        </p:nvSpPr>
        <p:spPr>
          <a:xfrm>
            <a:off x="6354248" y="116214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xmlns="" id="{31621453-B4B8-40E3-8D4B-9B604885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1" name="TextBox 8">
            <a:extLst>
              <a:ext uri="{FF2B5EF4-FFF2-40B4-BE49-F238E27FC236}">
                <a16:creationId xmlns:a16="http://schemas.microsoft.com/office/drawing/2014/main" xmlns="" id="{5AFCA216-1D17-47F6-94DE-EA435E0AB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xmlns="" id="{F719F26D-751B-4F86-88DB-22CDB6D14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suh_0601_02_0005_2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4884C588-4655-42AB-8525-BDAB9922B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알아볼까요</a:t>
            </a: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4D9D4040-785B-4229-9ADE-3C7B2EE57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86" y="752022"/>
            <a:ext cx="916919" cy="32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9D05E565-C839-4EA6-AB4D-C05F7976D61C}"/>
              </a:ext>
            </a:extLst>
          </p:cNvPr>
          <p:cNvGrpSpPr/>
          <p:nvPr/>
        </p:nvGrpSpPr>
        <p:grpSpPr>
          <a:xfrm>
            <a:off x="2590349" y="3983221"/>
            <a:ext cx="1572137" cy="461665"/>
            <a:chOff x="1727200" y="4068543"/>
            <a:chExt cx="609583" cy="46166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EB5B750D-8C94-40B4-A822-EBDC1C81DA8E}"/>
                </a:ext>
              </a:extLst>
            </p:cNvPr>
            <p:cNvSpPr/>
            <p:nvPr/>
          </p:nvSpPr>
          <p:spPr bwMode="auto">
            <a:xfrm>
              <a:off x="1815992" y="4098208"/>
              <a:ext cx="432000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4513EF08-8FD6-4B29-A917-033284EF194C}"/>
                </a:ext>
              </a:extLst>
            </p:cNvPr>
            <p:cNvSpPr txBox="1"/>
            <p:nvPr/>
          </p:nvSpPr>
          <p:spPr>
            <a:xfrm>
              <a:off x="1727200" y="4068543"/>
              <a:ext cx="609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</a:p>
          </p:txBody>
        </p:sp>
      </p:grpSp>
      <p:pic>
        <p:nvPicPr>
          <p:cNvPr id="34" name="Picture 4">
            <a:extLst>
              <a:ext uri="{FF2B5EF4-FFF2-40B4-BE49-F238E27FC236}">
                <a16:creationId xmlns:a16="http://schemas.microsoft.com/office/drawing/2014/main" xmlns="" id="{07E44420-8AED-48E5-ABD3-950C07BB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392" y="4330687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6">
            <a:extLst>
              <a:ext uri="{FF2B5EF4-FFF2-40B4-BE49-F238E27FC236}">
                <a16:creationId xmlns:a16="http://schemas.microsoft.com/office/drawing/2014/main" xmlns="" id="{09C98D5F-79BD-48B7-888D-6E6DF14F0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9802BF95-C256-4DDD-99DC-87A3CEA404CF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978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3DD14F2-B3D7-462F-9584-483C2FCEB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07" y="2308251"/>
            <a:ext cx="6200971" cy="137111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725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454154"/>
            <a:ext cx="651978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삼각기둥을 만들 수 없는 전개도를 찾고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그 이유를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말해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83252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삼각기둥의 전개도를 알아봅시다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06295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576023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" name="Group 59">
            <a:extLst>
              <a:ext uri="{FF2B5EF4-FFF2-40B4-BE49-F238E27FC236}">
                <a16:creationId xmlns:a16="http://schemas.microsoft.com/office/drawing/2014/main" xmlns="" id="{5CCDB52B-37DE-4842-933C-3FE739F5C3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A9899E59-ECAB-45BB-BD65-1B2E7457CE98}"/>
              </a:ext>
            </a:extLst>
          </p:cNvPr>
          <p:cNvSpPr/>
          <p:nvPr/>
        </p:nvSpPr>
        <p:spPr>
          <a:xfrm>
            <a:off x="5701110" y="116062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9CA0100C-18BF-4317-B8EB-857406089CB3}"/>
              </a:ext>
            </a:extLst>
          </p:cNvPr>
          <p:cNvSpPr/>
          <p:nvPr/>
        </p:nvSpPr>
        <p:spPr>
          <a:xfrm>
            <a:off x="5050550" y="1160623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DFA0E382-2A3F-4B8E-908B-AA4E81B48CA2}"/>
              </a:ext>
            </a:extLst>
          </p:cNvPr>
          <p:cNvSpPr/>
          <p:nvPr/>
        </p:nvSpPr>
        <p:spPr>
          <a:xfrm>
            <a:off x="6354248" y="1162143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xmlns="" id="{31621453-B4B8-40E3-8D4B-9B604885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1" name="TextBox 8">
            <a:extLst>
              <a:ext uri="{FF2B5EF4-FFF2-40B4-BE49-F238E27FC236}">
                <a16:creationId xmlns:a16="http://schemas.microsoft.com/office/drawing/2014/main" xmlns="" id="{5AFCA216-1D17-47F6-94DE-EA435E0AB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xmlns="" id="{F719F26D-751B-4F86-88DB-22CDB6D14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suh_0601_02_0005_2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4884C588-4655-42AB-8525-BDAB9922B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알아볼까요</a:t>
            </a: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4D9D4040-785B-4229-9ADE-3C7B2EE57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86" y="752022"/>
            <a:ext cx="916919" cy="32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9D05E565-C839-4EA6-AB4D-C05F7976D61C}"/>
              </a:ext>
            </a:extLst>
          </p:cNvPr>
          <p:cNvGrpSpPr/>
          <p:nvPr/>
        </p:nvGrpSpPr>
        <p:grpSpPr>
          <a:xfrm>
            <a:off x="1408155" y="3998053"/>
            <a:ext cx="734982" cy="400110"/>
            <a:chOff x="1715253" y="4083375"/>
            <a:chExt cx="609583" cy="40011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EB5B750D-8C94-40B4-A822-EBDC1C81DA8E}"/>
                </a:ext>
              </a:extLst>
            </p:cNvPr>
            <p:cNvSpPr/>
            <p:nvPr/>
          </p:nvSpPr>
          <p:spPr bwMode="auto">
            <a:xfrm>
              <a:off x="1849198" y="4098208"/>
              <a:ext cx="358295" cy="3704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4513EF08-8FD6-4B29-A917-033284EF194C}"/>
                </a:ext>
              </a:extLst>
            </p:cNvPr>
            <p:cNvSpPr txBox="1"/>
            <p:nvPr/>
          </p:nvSpPr>
          <p:spPr>
            <a:xfrm>
              <a:off x="1715253" y="4083375"/>
              <a:ext cx="6095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</a:p>
          </p:txBody>
        </p:sp>
      </p:grpSp>
      <p:pic>
        <p:nvPicPr>
          <p:cNvPr id="35" name="Picture 6">
            <a:extLst>
              <a:ext uri="{FF2B5EF4-FFF2-40B4-BE49-F238E27FC236}">
                <a16:creationId xmlns:a16="http://schemas.microsoft.com/office/drawing/2014/main" xmlns="" id="{09C98D5F-79BD-48B7-888D-6E6DF14F0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9802BF95-C256-4DDD-99DC-87A3CEA404CF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0CA70D5-45F4-4BBA-9411-6C25352753BF}"/>
              </a:ext>
            </a:extLst>
          </p:cNvPr>
          <p:cNvSpPr txBox="1"/>
          <p:nvPr/>
        </p:nvSpPr>
        <p:spPr>
          <a:xfrm>
            <a:off x="1996860" y="40301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24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9EDEC3E8-6A4C-44B7-8037-3C294A853138}"/>
              </a:ext>
            </a:extLst>
          </p:cNvPr>
          <p:cNvGrpSpPr/>
          <p:nvPr/>
        </p:nvGrpSpPr>
        <p:grpSpPr>
          <a:xfrm>
            <a:off x="2263966" y="3994109"/>
            <a:ext cx="3593920" cy="432000"/>
            <a:chOff x="1743578" y="4098208"/>
            <a:chExt cx="549812" cy="43200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6E2A5326-42DB-4047-9277-08EAA3BB4593}"/>
                </a:ext>
              </a:extLst>
            </p:cNvPr>
            <p:cNvSpPr/>
            <p:nvPr/>
          </p:nvSpPr>
          <p:spPr bwMode="auto">
            <a:xfrm>
              <a:off x="1743578" y="4098208"/>
              <a:ext cx="534857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26A48688-2BDF-4B1D-9150-AD9EEC7BF481}"/>
                </a:ext>
              </a:extLst>
            </p:cNvPr>
            <p:cNvSpPr txBox="1"/>
            <p:nvPr/>
          </p:nvSpPr>
          <p:spPr>
            <a:xfrm>
              <a:off x="1745915" y="4114153"/>
              <a:ext cx="5474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20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접었을 </a:t>
              </a: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때 밑면이 겹칩니다</a:t>
              </a: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4" name="Picture 4">
            <a:extLst>
              <a:ext uri="{FF2B5EF4-FFF2-40B4-BE49-F238E27FC236}">
                <a16:creationId xmlns:a16="http://schemas.microsoft.com/office/drawing/2014/main" xmlns="" id="{07E44420-8AED-48E5-ABD3-950C07BB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272" y="4353978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>
            <a:extLst>
              <a:ext uri="{FF2B5EF4-FFF2-40B4-BE49-F238E27FC236}">
                <a16:creationId xmlns:a16="http://schemas.microsoft.com/office/drawing/2014/main" xmlns="" id="{38DB11E2-56CA-4317-83F0-56DD115DF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04" y="4427156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xmlns="" id="{5DF3AB25-E132-4D26-B5EE-C616D63C0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85208"/>
            <a:ext cx="310979" cy="249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285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CA5002C-7BCD-472E-921C-2E4EAD58D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3866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915429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준비물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3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46136625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E79E598-379D-4502-BD37-8C0ADD3D3E30}"/>
              </a:ext>
            </a:extLst>
          </p:cNvPr>
          <p:cNvSpPr/>
          <p:nvPr/>
        </p:nvSpPr>
        <p:spPr>
          <a:xfrm>
            <a:off x="3780773" y="1350463"/>
            <a:ext cx="79122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F543A87C-855F-4BDD-B8DF-A74BDFD4AB5E}"/>
              </a:ext>
            </a:extLst>
          </p:cNvPr>
          <p:cNvSpPr/>
          <p:nvPr/>
        </p:nvSpPr>
        <p:spPr>
          <a:xfrm>
            <a:off x="3623930" y="138184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941F3219-28E3-44E9-B5AD-EF01201CA432}"/>
              </a:ext>
            </a:extLst>
          </p:cNvPr>
          <p:cNvGrpSpPr/>
          <p:nvPr/>
        </p:nvGrpSpPr>
        <p:grpSpPr>
          <a:xfrm>
            <a:off x="4643438" y="1285860"/>
            <a:ext cx="1164370" cy="400725"/>
            <a:chOff x="3674337" y="1157943"/>
            <a:chExt cx="1466850" cy="504825"/>
          </a:xfrm>
        </p:grpSpPr>
        <p:pic>
          <p:nvPicPr>
            <p:cNvPr id="37" name="Picture 38">
              <a:extLst>
                <a:ext uri="{FF2B5EF4-FFF2-40B4-BE49-F238E27FC236}">
                  <a16:creationId xmlns:a16="http://schemas.microsoft.com/office/drawing/2014/main" xmlns="" id="{B8F36637-EB25-4243-8E65-F004E94F2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469761AB-4B7F-4045-82AB-B144B08094C0}"/>
                </a:ext>
              </a:extLst>
            </p:cNvPr>
            <p:cNvSpPr txBox="1"/>
            <p:nvPr/>
          </p:nvSpPr>
          <p:spPr>
            <a:xfrm>
              <a:off x="4069317" y="1273138"/>
              <a:ext cx="980404" cy="348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준비물 </a:t>
              </a:r>
              <a:r>
                <a:rPr lang="en-US" altLang="ko-KR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3</a:t>
              </a:r>
              <a:endParaRPr lang="ko-KR" altLang="en-US" b="1" dirty="0">
                <a:solidFill>
                  <a:srgbClr val="78727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7B9ABFA4-AF92-448B-B20B-BAFB157B5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672877F6-88B4-4E2C-850A-66EB41C40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3443A23B-4DA2-46DE-9B04-461BB4639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suh_0601_02_0005_2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A9473995-7676-49D8-BC6A-542FCCBBD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알아볼까요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ABCAB4E-73DA-4DBD-8193-5DB793C4E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7860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136300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3508" y="944724"/>
            <a:ext cx="6771756" cy="4199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6291" y="1374019"/>
            <a:ext cx="360043" cy="317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9114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https://cdata2.tsherpa.co.kr/tsherpa/MultiMedia/Flash/2020/curri/index.html?flashxmlnum=yuni4856&amp;classa=A8-C1-41-MM-MM-04-03-04-0-0-0-0&amp;classno=MM_41_04/suh_0401_02_0004/suh_0401_02_0004_301_1.html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42EC4061-9933-45BA-9F41-1685F62E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80" y="1264480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E391DCC2-C55C-4F11-8042-AF0BB09E3511}"/>
              </a:ext>
            </a:extLst>
          </p:cNvPr>
          <p:cNvSpPr/>
          <p:nvPr/>
        </p:nvSpPr>
        <p:spPr>
          <a:xfrm>
            <a:off x="62779" y="80175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xmlns="" id="{1296979E-3801-48C9-ABB8-0501948C6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F811F2C2-4BF2-4563-8101-AEDAB2F93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7C396686-2492-4673-BFCD-AB456DBC8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suh_0601_02_0005_3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xmlns="" id="{20D43CBA-EFAE-4D90-9171-A41D13076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0E3DD36-B98F-4E31-A16B-40B410F63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8" y="1007074"/>
            <a:ext cx="6651416" cy="410757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268140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1685302" y="3320988"/>
            <a:ext cx="367827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574100" y="33775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A77466BD-5066-4E6E-A84F-C60891D64D4F}"/>
              </a:ext>
            </a:extLst>
          </p:cNvPr>
          <p:cNvSpPr/>
          <p:nvPr/>
        </p:nvSpPr>
        <p:spPr>
          <a:xfrm>
            <a:off x="281143" y="4520658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E737748D-B9AD-4588-81DB-5B20DB133A15}"/>
              </a:ext>
            </a:extLst>
          </p:cNvPr>
          <p:cNvSpPr/>
          <p:nvPr/>
        </p:nvSpPr>
        <p:spPr>
          <a:xfrm>
            <a:off x="359980" y="43015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:a16="http://schemas.microsoft.com/office/drawing/2014/main" xmlns="" id="{2916D837-0512-480B-B20D-20BB24CDB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8" y="3973370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7">
            <a:extLst>
              <a:ext uri="{FF2B5EF4-FFF2-40B4-BE49-F238E27FC236}">
                <a16:creationId xmlns:a16="http://schemas.microsoft.com/office/drawing/2014/main" xmlns="" id="{2A0BB5C2-49DD-400E-A6FD-3B77FC29B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F499763F-D68C-4A23-A0FA-784938163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76A91B39-0C2A-4EB4-8039-401F21A86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suh_0601_02_0005_3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3B6CE8C7-CF65-4170-99EC-D749A8255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2272818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xmlns="" id="{AD43BA44-115F-4E2E-925C-8005ADE66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xmlns="" id="{95E0DBF8-0969-4FFF-B043-6BF5A0F4C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xmlns="" id="{62C4EA2B-62BA-4B55-9A74-4ECC4BC8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1" name="직사각형 21">
            <a:extLst>
              <a:ext uri="{FF2B5EF4-FFF2-40B4-BE49-F238E27FC236}">
                <a16:creationId xmlns:a16="http://schemas.microsoft.com/office/drawing/2014/main" xmlns="" id="{36678D9C-A660-4F26-B76C-54EF4F10E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suh_0601_02_0005_4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xmlns="" id="{FADC8E61-DE48-42BC-ABE2-4DDF548B5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CB037A0D-61CA-4F52-ADD3-237A62F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80638"/>
              </p:ext>
            </p:extLst>
          </p:nvPr>
        </p:nvGraphicFramePr>
        <p:xfrm>
          <a:off x="7020272" y="689281"/>
          <a:ext cx="2086863" cy="46679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2, 4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출처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0" lang="en-US" altLang="ko-KR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suh_0601_02_0005_202_1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rId2"/>
                        </a:rPr>
                        <a:t>https://cdata2.tsherpa.co.kr/tsherpa/MultiMedia/Flash/2019/curri/TSV56.html?flashxmlnum=yuni4856&amp;classa=A8-C1-61-MM-MM-03-03-04-0-0-0-0&amp;classno=MM_61_03/suh_0601_02_0005/suh_0601_02_0005_202_1.html</a:t>
                      </a:r>
                      <a:r>
                        <a:rPr kumimoji="0" lang="en-US" altLang="ko-KR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)</a:t>
                      </a:r>
                      <a:endParaRPr kumimoji="0" lang="ko-KR" alt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DC5CD8A4-7683-4B12-89C5-AD4716B77A24}"/>
              </a:ext>
            </a:extLst>
          </p:cNvPr>
          <p:cNvSpPr txBox="1"/>
          <p:nvPr/>
        </p:nvSpPr>
        <p:spPr>
          <a:xfrm>
            <a:off x="620795" y="1514922"/>
            <a:ext cx="593023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각기둥의 모서리를 잘라서 평면 위에 펼쳐 놓은 그림을 무엇이라고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하는지 구하시오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xmlns="" id="{9BC2353C-9EC4-4FB5-B058-5BDA6B193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0E15DE9F-16D1-4670-BB0B-641627A46EE5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F34478F4-F896-481B-8AB3-33613A19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7D3CFC2D-23D9-4853-ABBC-B4DEAB425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	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DD4D87E6-8468-4171-8B73-2B8FA59AE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각기둥과 각뿔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8F5DAAAA-3855-4FD7-AA85-069B09795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suh_0601_02_0005_4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01_1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7B1422CA-1100-487A-8DA8-4C53E9DF0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05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각기둥의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전개도를 알아볼까요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8F07889E-B158-496F-967B-A59F0F937B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355" l="3424" r="26248">
                        <a14:foregroundMark x1="6705" y1="1935" x2="4351" y2="35161"/>
                        <a14:foregroundMark x1="4351" y1="35161" x2="4779" y2="70000"/>
                        <a14:foregroundMark x1="4779" y1="70000" x2="14979" y2="70968"/>
                        <a14:foregroundMark x1="14979" y1="70968" x2="21255" y2="91935"/>
                        <a14:foregroundMark x1="21255" y1="91935" x2="25535" y2="58710"/>
                        <a14:foregroundMark x1="25535" y1="58710" x2="19757" y2="31613"/>
                        <a14:foregroundMark x1="19757" y1="31613" x2="11769" y2="29032"/>
                        <a14:foregroundMark x1="11769" y1="29032" x2="6063" y2="0"/>
                        <a14:foregroundMark x1="7061" y1="6452" x2="4066" y2="42581"/>
                        <a14:foregroundMark x1="4066" y1="42581" x2="4422" y2="73226"/>
                        <a14:foregroundMark x1="5777" y1="13226" x2="3709" y2="72903"/>
                        <a14:foregroundMark x1="5278" y1="16774" x2="3495" y2="50645"/>
                        <a14:foregroundMark x1="3495" y1="50645" x2="9700" y2="74839"/>
                        <a14:foregroundMark x1="9700" y1="74839" x2="18046" y2="76129"/>
                        <a14:foregroundMark x1="5207" y1="18710" x2="3709" y2="37097"/>
                        <a14:foregroundMark x1="21826" y1="90000" x2="22539" y2="99677"/>
                        <a14:foregroundMark x1="21255" y1="83226" x2="21755" y2="99677"/>
                        <a14:foregroundMark x1="22539" y1="96452" x2="26034" y2="63226"/>
                        <a14:foregroundMark x1="26034" y1="63226" x2="25178" y2="28387"/>
                        <a14:foregroundMark x1="25178" y1="28387" x2="22825" y2="31290"/>
                        <a14:foregroundMark x1="25963" y1="28387" x2="26248" y2="70000"/>
                        <a14:foregroundMark x1="10913" y1="27742" x2="19258" y2="27742"/>
                        <a14:foregroundMark x1="19258" y1="27742" x2="25535" y2="27097"/>
                        <a14:foregroundMark x1="7775" y1="3548" x2="11555" y2="31613"/>
                        <a14:foregroundMark x1="4708" y1="21935" x2="3994" y2="32903"/>
                        <a14:foregroundMark x1="4494" y1="24194" x2="4208" y2="80645"/>
                        <a14:foregroundMark x1="3994" y1="28710" x2="3852" y2="77419"/>
                        <a14:foregroundMark x1="3852" y1="72903" x2="11626" y2="69355"/>
                        <a14:foregroundMark x1="11626" y1="69355" x2="11626" y2="69355"/>
                        <a14:foregroundMark x1="17475" y1="79355" x2="21897" y2="96774"/>
                        <a14:foregroundMark x1="25892" y1="70968" x2="21541" y2="98065"/>
                      </a14:backgroundRemoval>
                    </a14:imgEffect>
                  </a14:imgLayer>
                </a14:imgProps>
              </a:ext>
            </a:extLst>
          </a:blip>
          <a:srcRect l="2963" t="-2289" r="72057" b="1"/>
          <a:stretch/>
        </p:blipFill>
        <p:spPr>
          <a:xfrm>
            <a:off x="2654541" y="2087018"/>
            <a:ext cx="2280799" cy="2065121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B428516-BC11-4347-933E-467AE4A14969}"/>
              </a:ext>
            </a:extLst>
          </p:cNvPr>
          <p:cNvSpPr/>
          <p:nvPr/>
        </p:nvSpPr>
        <p:spPr bwMode="auto">
          <a:xfrm>
            <a:off x="2818546" y="4418886"/>
            <a:ext cx="15932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0" name="Picture 4">
            <a:extLst>
              <a:ext uri="{FF2B5EF4-FFF2-40B4-BE49-F238E27FC236}">
                <a16:creationId xmlns:a16="http://schemas.microsoft.com/office/drawing/2014/main" xmlns="" id="{55CD9D56-6BEF-4718-8E6F-05890FA78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026" y="4597553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F0B67066-F01E-4940-87EE-D24DF72C34B6}"/>
              </a:ext>
            </a:extLst>
          </p:cNvPr>
          <p:cNvSpPr txBox="1"/>
          <p:nvPr/>
        </p:nvSpPr>
        <p:spPr>
          <a:xfrm>
            <a:off x="2801854" y="4401108"/>
            <a:ext cx="160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전개도</a:t>
            </a:r>
          </a:p>
        </p:txBody>
      </p:sp>
      <p:sp>
        <p:nvSpPr>
          <p:cNvPr id="92" name="순서도: 대체 처리 91">
            <a:extLst>
              <a:ext uri="{FF2B5EF4-FFF2-40B4-BE49-F238E27FC236}">
                <a16:creationId xmlns:a16="http://schemas.microsoft.com/office/drawing/2014/main" xmlns="" id="{A797F9E0-B941-46D7-A48F-DB61FF6CC3D3}"/>
              </a:ext>
            </a:extLst>
          </p:cNvPr>
          <p:cNvSpPr/>
          <p:nvPr/>
        </p:nvSpPr>
        <p:spPr>
          <a:xfrm>
            <a:off x="4157214" y="1068720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순서도: 대체 처리 92">
            <a:extLst>
              <a:ext uri="{FF2B5EF4-FFF2-40B4-BE49-F238E27FC236}">
                <a16:creationId xmlns:a16="http://schemas.microsoft.com/office/drawing/2014/main" xmlns="" id="{70D1D700-DDD0-402E-843E-3ED6C073074E}"/>
              </a:ext>
            </a:extLst>
          </p:cNvPr>
          <p:cNvSpPr/>
          <p:nvPr/>
        </p:nvSpPr>
        <p:spPr>
          <a:xfrm>
            <a:off x="4678082" y="106872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>
            <a:extLst>
              <a:ext uri="{FF2B5EF4-FFF2-40B4-BE49-F238E27FC236}">
                <a16:creationId xmlns:a16="http://schemas.microsoft.com/office/drawing/2014/main" xmlns="" id="{E124B288-FC46-4D2E-B681-136373F440E0}"/>
              </a:ext>
            </a:extLst>
          </p:cNvPr>
          <p:cNvSpPr/>
          <p:nvPr/>
        </p:nvSpPr>
        <p:spPr>
          <a:xfrm>
            <a:off x="5198950" y="1068720"/>
            <a:ext cx="482514" cy="252028"/>
          </a:xfrm>
          <a:prstGeom prst="flowChartAlternateProcess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순서도: 대체 처리 94">
            <a:extLst>
              <a:ext uri="{FF2B5EF4-FFF2-40B4-BE49-F238E27FC236}">
                <a16:creationId xmlns:a16="http://schemas.microsoft.com/office/drawing/2014/main" xmlns="" id="{02781003-4180-4251-B8B0-EE9A7F825943}"/>
              </a:ext>
            </a:extLst>
          </p:cNvPr>
          <p:cNvSpPr/>
          <p:nvPr/>
        </p:nvSpPr>
        <p:spPr>
          <a:xfrm>
            <a:off x="5713567" y="106872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순서도: 대체 처리 95">
            <a:extLst>
              <a:ext uri="{FF2B5EF4-FFF2-40B4-BE49-F238E27FC236}">
                <a16:creationId xmlns:a16="http://schemas.microsoft.com/office/drawing/2014/main" xmlns="" id="{BF28E38E-ECDC-4E5C-A355-92ADA7C4136D}"/>
              </a:ext>
            </a:extLst>
          </p:cNvPr>
          <p:cNvSpPr/>
          <p:nvPr/>
        </p:nvSpPr>
        <p:spPr>
          <a:xfrm>
            <a:off x="6228184" y="106872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CD6B7B5D-FA9F-4835-A760-5B271D49D5B0}"/>
              </a:ext>
            </a:extLst>
          </p:cNvPr>
          <p:cNvSpPr/>
          <p:nvPr/>
        </p:nvSpPr>
        <p:spPr>
          <a:xfrm>
            <a:off x="737826" y="5824458"/>
            <a:ext cx="6225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8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6239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FCC5B9D-6038-4112-844C-C7F651385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6" y="944724"/>
            <a:ext cx="6912390" cy="4367868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319472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2, 4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만들어지는지 구하시오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433" y="1224383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-147699" y="13488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85158" y="5001980"/>
            <a:ext cx="1029401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29241" y="51331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:a16="http://schemas.microsoft.com/office/drawing/2014/main" xmlns="" id="{44829DB1-54D3-44DD-9A1B-E4050553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14959" y="1593889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B60332E0-B40C-4A74-9786-2731EADA3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xmlns="" id="{B85136F5-8B19-4247-97FB-2818BE710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1" name="직사각형 21">
            <a:extLst>
              <a:ext uri="{FF2B5EF4-FFF2-40B4-BE49-F238E27FC236}">
                <a16:creationId xmlns:a16="http://schemas.microsoft.com/office/drawing/2014/main" xmlns="" id="{7AD3973B-0026-40E4-9010-DA916FB45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suh_0601_02_0005_4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xmlns="" id="{83238C54-32A0-48A2-AC74-ACB137B95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알아볼까요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83202" y="1232079"/>
            <a:ext cx="202067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572000" y="10241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223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CB037A0D-61CA-4F52-ADD3-237A62F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656514"/>
              </p:ext>
            </p:extLst>
          </p:nvPr>
        </p:nvGraphicFramePr>
        <p:xfrm>
          <a:off x="7020273" y="689281"/>
          <a:ext cx="2110154" cy="3601135"/>
        </p:xfrm>
        <a:graphic>
          <a:graphicData uri="http://schemas.openxmlformats.org/drawingml/2006/table">
            <a:tbl>
              <a:tblPr/>
              <a:tblGrid>
                <a:gridCol w="288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19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출처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suhi_0601_02_0005 4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rId2"/>
                        </a:rPr>
                        <a:t>https://cdata2.tsherpa.co.kr/tsherpa/MultiMedia/Flash/2019/curri/TSV56JR.html?flashxmlnum=yuni4856&amp;classa=A8-C1-61-MM-MM-03-03-04-0-0-0-0&amp;classno=MM_61_03/suhi_0601_02/suhi_0601_02_0005.html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)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발주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삼각기둥 전개도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삼각기둥 컬러로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9DE3179A-F1F8-4768-8547-C18336CD1471}"/>
              </a:ext>
            </a:extLst>
          </p:cNvPr>
          <p:cNvSpPr/>
          <p:nvPr/>
        </p:nvSpPr>
        <p:spPr>
          <a:xfrm>
            <a:off x="4193218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05266422-1013-414B-A3E5-F8DA9BCA9FB7}"/>
              </a:ext>
            </a:extLst>
          </p:cNvPr>
          <p:cNvSpPr/>
          <p:nvPr/>
        </p:nvSpPr>
        <p:spPr>
          <a:xfrm>
            <a:off x="4714086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F0C04898-0076-40E1-B3FA-2094FD84652B}"/>
              </a:ext>
            </a:extLst>
          </p:cNvPr>
          <p:cNvSpPr/>
          <p:nvPr/>
        </p:nvSpPr>
        <p:spPr>
          <a:xfrm>
            <a:off x="5234954" y="104475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0F310D5C-0A59-4CC1-9FE5-6EF7C7EAC67F}"/>
              </a:ext>
            </a:extLst>
          </p:cNvPr>
          <p:cNvSpPr/>
          <p:nvPr/>
        </p:nvSpPr>
        <p:spPr>
          <a:xfrm>
            <a:off x="5749571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BB326A2C-956E-41CF-9269-11A4621B9B7C}"/>
              </a:ext>
            </a:extLst>
          </p:cNvPr>
          <p:cNvSpPr/>
          <p:nvPr/>
        </p:nvSpPr>
        <p:spPr>
          <a:xfrm>
            <a:off x="6264188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DC5CD8A4-7683-4B12-89C5-AD4716B77A24}"/>
              </a:ext>
            </a:extLst>
          </p:cNvPr>
          <p:cNvSpPr txBox="1"/>
          <p:nvPr/>
        </p:nvSpPr>
        <p:spPr>
          <a:xfrm>
            <a:off x="635713" y="1480614"/>
            <a:ext cx="59786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전개도를 접으면 어떤 도형이 </a:t>
            </a:r>
            <a:r>
              <a:rPr lang="ko-KR" altLang="en-US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만들어지는지 구하시오</a:t>
            </a:r>
            <a:r>
              <a:rPr lang="en-US" altLang="ko-KR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xmlns="" id="{9BC2353C-9EC4-4FB5-B058-5BDA6B193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0E15DE9F-16D1-4670-BB0B-641627A46EE5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F34478F4-F896-481B-8AB3-33613A19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7D3CFC2D-23D9-4853-ABBC-B4DEAB425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DD4D87E6-8468-4171-8B73-2B8FA59AE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8F5DAAAA-3855-4FD7-AA85-069B09795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suh_0601_02_0005_4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7B1422CA-1100-487A-8DA8-4C53E9DF0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알아볼까요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12DE0AD-69CC-428D-8857-34DAD55A4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9418" y="2008748"/>
            <a:ext cx="2403150" cy="2164187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436C4BDE-4024-49C7-A6D2-BC093B57C970}"/>
              </a:ext>
            </a:extLst>
          </p:cNvPr>
          <p:cNvSpPr/>
          <p:nvPr/>
        </p:nvSpPr>
        <p:spPr bwMode="auto">
          <a:xfrm>
            <a:off x="2809799" y="4587741"/>
            <a:ext cx="15932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xmlns="" id="{220246F1-30AB-454E-8B3C-81CF5BED8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279" y="4766408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4E1B1D74-E2DC-4326-BAB1-ECA176FED2C9}"/>
              </a:ext>
            </a:extLst>
          </p:cNvPr>
          <p:cNvSpPr txBox="1"/>
          <p:nvPr/>
        </p:nvSpPr>
        <p:spPr>
          <a:xfrm>
            <a:off x="2793107" y="4569963"/>
            <a:ext cx="160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육각기둥</a:t>
            </a:r>
          </a:p>
        </p:txBody>
      </p:sp>
    </p:spTree>
    <p:extLst>
      <p:ext uri="{BB962C8B-B14F-4D97-AF65-F5344CB8AC3E}">
        <p14:creationId xmlns:p14="http://schemas.microsoft.com/office/powerpoint/2010/main" val="215587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>
            <a:extLst>
              <a:ext uri="{FF2B5EF4-FFF2-40B4-BE49-F238E27FC236}">
                <a16:creationId xmlns:a16="http://schemas.microsoft.com/office/drawing/2014/main" xmlns="" id="{59D5C285-8ADF-4DEE-8DD0-BB8E9DFE7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546422"/>
              </p:ext>
            </p:extLst>
          </p:nvPr>
        </p:nvGraphicFramePr>
        <p:xfrm>
          <a:off x="153927" y="224644"/>
          <a:ext cx="8836146" cy="4013112"/>
        </p:xfrm>
        <a:graphic>
          <a:graphicData uri="http://schemas.openxmlformats.org/drawingml/2006/table">
            <a:tbl>
              <a:tblPr/>
              <a:tblGrid>
                <a:gridCol w="548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916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45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513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375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19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5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suh_0601_02_0005_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suh_0601_02_0005_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45377261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사각기둥 모양의 상자 펼쳐 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(1/2)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suh_0601_02_0005_2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사각기둥 모양의 상자 펼쳐 보기 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(2/2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suh_0601_02_0005_201_2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삼각기둥의 전개도 알아보기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suh_0601_02_0005_202_1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55975136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각기둥이 되는 전개도를 찾고 각기둥의 이름 말하기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suh_0601_02_0005_203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29887990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suh_0601_02_0005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suh_0601_02_0005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suh_0601_02_0005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51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B5CEABF-4B31-44CC-A250-6B52377FF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6" y="944724"/>
            <a:ext cx="6912390" cy="4415363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52949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2, 4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면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꼭짓점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모서리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몇 개인지 구하시오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433" y="1224383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-147699" y="13488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85158" y="5001980"/>
            <a:ext cx="1029401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29241" y="51331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:a16="http://schemas.microsoft.com/office/drawing/2014/main" xmlns="" id="{44829DB1-54D3-44DD-9A1B-E4050553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14959" y="1593889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D015C303-ACC6-45FB-9D7B-AB5AD1357E9F}"/>
              </a:ext>
            </a:extLst>
          </p:cNvPr>
          <p:cNvSpPr/>
          <p:nvPr/>
        </p:nvSpPr>
        <p:spPr>
          <a:xfrm>
            <a:off x="720963" y="4420739"/>
            <a:ext cx="5400600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571CCF1B-C5BD-42A5-8571-C49562FF8305}"/>
              </a:ext>
            </a:extLst>
          </p:cNvPr>
          <p:cNvSpPr/>
          <p:nvPr/>
        </p:nvSpPr>
        <p:spPr>
          <a:xfrm>
            <a:off x="609761" y="445168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xmlns="" id="{9421C65E-C75B-4890-9C36-75E837F64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xmlns="" id="{3A3F6E6D-498C-4205-B065-A433E6415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B8C781A0-EFAF-47FC-A1F7-F75DC2BA3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suh_0601_02_0005_4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xmlns="" id="{4116F770-86DE-4126-8DBC-13B025E62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알아볼까요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268538" y="1656499"/>
            <a:ext cx="202067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157336" y="144855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037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76" y="2421431"/>
            <a:ext cx="5980952" cy="2457143"/>
          </a:xfrm>
          <a:prstGeom prst="rect">
            <a:avLst/>
          </a:prstGeom>
        </p:spPr>
      </p:pic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CB037A0D-61CA-4F52-ADD3-237A62F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836163"/>
              </p:ext>
            </p:extLst>
          </p:nvPr>
        </p:nvGraphicFramePr>
        <p:xfrm>
          <a:off x="7020273" y="689281"/>
          <a:ext cx="2110154" cy="3146615"/>
        </p:xfrm>
        <a:graphic>
          <a:graphicData uri="http://schemas.openxmlformats.org/drawingml/2006/table">
            <a:tbl>
              <a:tblPr/>
              <a:tblGrid>
                <a:gridCol w="288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19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출처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티셀파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단원평가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학년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학기 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단원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첨부이미지 수정하여 사용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따로 써주세요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DC5CD8A4-7683-4B12-89C5-AD4716B77A24}"/>
              </a:ext>
            </a:extLst>
          </p:cNvPr>
          <p:cNvSpPr txBox="1"/>
          <p:nvPr/>
        </p:nvSpPr>
        <p:spPr>
          <a:xfrm>
            <a:off x="635713" y="1480614"/>
            <a:ext cx="59786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전개도를 접어 각기둥을 만들었습니다</a:t>
            </a:r>
            <a:r>
              <a:rPr lang="en-US" altLang="ko-KR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       </a:t>
            </a:r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안에 들어갈 알맞은 수를 </a:t>
            </a:r>
            <a:r>
              <a:rPr lang="ko-KR" altLang="en-US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xmlns="" id="{9BC2353C-9EC4-4FB5-B058-5BDA6B193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0E15DE9F-16D1-4670-BB0B-641627A46EE5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F34478F4-F896-481B-8AB3-33613A19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7D3CFC2D-23D9-4853-ABBC-B4DEAB425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DD4D87E6-8468-4171-8B73-2B8FA59AE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8F5DAAAA-3855-4FD7-AA85-069B09795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suh_0601_02_0005_4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7B1422CA-1100-487A-8DA8-4C53E9DF0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알아볼까요</a:t>
            </a:r>
          </a:p>
        </p:txBody>
      </p:sp>
      <p:pic>
        <p:nvPicPr>
          <p:cNvPr id="73" name="Picture 12">
            <a:extLst>
              <a:ext uri="{FF2B5EF4-FFF2-40B4-BE49-F238E27FC236}">
                <a16:creationId xmlns:a16="http://schemas.microsoft.com/office/drawing/2014/main" xmlns="" id="{6AB503FA-74BB-48B7-835B-2AACBDD6E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485" y="1505027"/>
            <a:ext cx="371370" cy="371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2">
            <a:extLst>
              <a:ext uri="{FF2B5EF4-FFF2-40B4-BE49-F238E27FC236}">
                <a16:creationId xmlns:a16="http://schemas.microsoft.com/office/drawing/2014/main" xmlns="" id="{BC87F9B3-FC2A-4133-BB62-3E5B3BE69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830" y="2404461"/>
            <a:ext cx="451966" cy="451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>
            <a:extLst>
              <a:ext uri="{FF2B5EF4-FFF2-40B4-BE49-F238E27FC236}">
                <a16:creationId xmlns:a16="http://schemas.microsoft.com/office/drawing/2014/main" xmlns="" id="{8D329FC7-9FED-4595-97A7-B04C453FD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519" y="2583575"/>
            <a:ext cx="451966" cy="451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>
            <a:extLst>
              <a:ext uri="{FF2B5EF4-FFF2-40B4-BE49-F238E27FC236}">
                <a16:creationId xmlns:a16="http://schemas.microsoft.com/office/drawing/2014/main" xmlns="" id="{E38180C3-141F-4B21-A038-78267B0B8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3471560"/>
            <a:ext cx="451966" cy="451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3" name="Group 1072">
            <a:extLst>
              <a:ext uri="{FF2B5EF4-FFF2-40B4-BE49-F238E27FC236}">
                <a16:creationId xmlns:a16="http://schemas.microsoft.com/office/drawing/2014/main" xmlns="" id="{F2AF4399-8D5A-4507-92C6-927C09F7B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76467"/>
              </p:ext>
            </p:extLst>
          </p:nvPr>
        </p:nvGraphicFramePr>
        <p:xfrm>
          <a:off x="827584" y="5928450"/>
          <a:ext cx="5163608" cy="252028"/>
        </p:xfrm>
        <a:graphic>
          <a:graphicData uri="http://schemas.openxmlformats.org/drawingml/2006/table">
            <a:tbl>
              <a:tblPr/>
              <a:tblGrid>
                <a:gridCol w="8866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15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354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첨부이미지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0"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년전과</a:t>
                      </a: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-2-019.ai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3" name="Picture 4">
            <a:extLst>
              <a:ext uri="{FF2B5EF4-FFF2-40B4-BE49-F238E27FC236}">
                <a16:creationId xmlns:a16="http://schemas.microsoft.com/office/drawing/2014/main" xmlns="" id="{E94645B5-3F77-4E1D-9041-B42E385BA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618" y="2421431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4">
            <a:extLst>
              <a:ext uri="{FF2B5EF4-FFF2-40B4-BE49-F238E27FC236}">
                <a16:creationId xmlns:a16="http://schemas.microsoft.com/office/drawing/2014/main" xmlns="" id="{4E20C8B7-CF9F-43C1-8D97-84E023E08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368" y="3282213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4">
            <a:extLst>
              <a:ext uri="{FF2B5EF4-FFF2-40B4-BE49-F238E27FC236}">
                <a16:creationId xmlns:a16="http://schemas.microsoft.com/office/drawing/2014/main" xmlns="" id="{6742CF48-99F7-40C7-A5B7-BE22F9FC9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698" y="2268707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22051A84-DD66-4253-8670-905A6943F46A}"/>
              </a:ext>
            </a:extLst>
          </p:cNvPr>
          <p:cNvSpPr txBox="1"/>
          <p:nvPr/>
        </p:nvSpPr>
        <p:spPr>
          <a:xfrm>
            <a:off x="4220191" y="2595970"/>
            <a:ext cx="401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D408189C-6034-4320-A433-F1C7E9FCC696}"/>
              </a:ext>
            </a:extLst>
          </p:cNvPr>
          <p:cNvSpPr txBox="1"/>
          <p:nvPr/>
        </p:nvSpPr>
        <p:spPr>
          <a:xfrm>
            <a:off x="5470816" y="2412571"/>
            <a:ext cx="401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6AD26A0A-391E-4961-A41A-3A237C29C1B0}"/>
              </a:ext>
            </a:extLst>
          </p:cNvPr>
          <p:cNvSpPr txBox="1"/>
          <p:nvPr/>
        </p:nvSpPr>
        <p:spPr>
          <a:xfrm>
            <a:off x="4048826" y="3497488"/>
            <a:ext cx="401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2000" b="1" spc="-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xmlns="" id="{3A993EE2-F562-4FBF-8450-E285377991D3}"/>
              </a:ext>
            </a:extLst>
          </p:cNvPr>
          <p:cNvSpPr/>
          <p:nvPr/>
        </p:nvSpPr>
        <p:spPr>
          <a:xfrm>
            <a:off x="4170601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xmlns="" id="{07357355-A35A-4D37-B3E8-7DB7025D409A}"/>
              </a:ext>
            </a:extLst>
          </p:cNvPr>
          <p:cNvSpPr/>
          <p:nvPr/>
        </p:nvSpPr>
        <p:spPr>
          <a:xfrm>
            <a:off x="4691469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xmlns="" id="{7CAA4421-8DD7-42DE-9505-84E26EBF3A3A}"/>
              </a:ext>
            </a:extLst>
          </p:cNvPr>
          <p:cNvSpPr/>
          <p:nvPr/>
        </p:nvSpPr>
        <p:spPr>
          <a:xfrm>
            <a:off x="5212337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xmlns="" id="{1CCF1438-407E-43C6-8FEF-0FC18CFFDDE6}"/>
              </a:ext>
            </a:extLst>
          </p:cNvPr>
          <p:cNvSpPr/>
          <p:nvPr/>
        </p:nvSpPr>
        <p:spPr>
          <a:xfrm>
            <a:off x="5726954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xmlns="" id="{C2429C95-49ED-4751-847F-F8A8C80F8514}"/>
              </a:ext>
            </a:extLst>
          </p:cNvPr>
          <p:cNvSpPr/>
          <p:nvPr/>
        </p:nvSpPr>
        <p:spPr>
          <a:xfrm>
            <a:off x="6241571" y="1088560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08688" y="3539868"/>
            <a:ext cx="51488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72727" y="2600502"/>
            <a:ext cx="51488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813070" y="2420888"/>
            <a:ext cx="51488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6987" y="4365104"/>
            <a:ext cx="86914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763688" y="3116287"/>
            <a:ext cx="86914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55776" y="2756247"/>
            <a:ext cx="7344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624" y="2731566"/>
            <a:ext cx="7344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7544" y="3494512"/>
            <a:ext cx="86914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0E15DE9F-16D1-4670-BB0B-641627A46EE5}"/>
              </a:ext>
            </a:extLst>
          </p:cNvPr>
          <p:cNvSpPr/>
          <p:nvPr/>
        </p:nvSpPr>
        <p:spPr>
          <a:xfrm>
            <a:off x="891086" y="26177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26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D44EE75-00BB-4203-BDED-539FF53757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3526"/>
          <a:stretch/>
        </p:blipFill>
        <p:spPr>
          <a:xfrm>
            <a:off x="212060" y="2440896"/>
            <a:ext cx="3412043" cy="1533268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0573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친구들이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17523" y="10851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29" name="타원 28"/>
          <p:cNvSpPr/>
          <p:nvPr/>
        </p:nvSpPr>
        <p:spPr>
          <a:xfrm>
            <a:off x="5720520" y="793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그대로 사용하되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삭제 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말줄임표로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이벤트는 없음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확대 팝업으로 대체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오디오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재생바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오디오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628044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xmlns="" id="{27AB81EA-60CA-42F8-8F56-9E67172B7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A570CB54-8A63-4AF1-84CE-4BC15CF70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BDAE3B3D-7690-4022-8635-C5123EDD2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2241A244-CF74-4979-8D0E-ED978EC6C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알아볼까요</a:t>
            </a:r>
          </a:p>
        </p:txBody>
      </p:sp>
      <p:graphicFrame>
        <p:nvGraphicFramePr>
          <p:cNvPr id="46" name="Group 59">
            <a:extLst>
              <a:ext uri="{FF2B5EF4-FFF2-40B4-BE49-F238E27FC236}">
                <a16:creationId xmlns:a16="http://schemas.microsoft.com/office/drawing/2014/main" xmlns="" id="{87138E0C-477A-4001-AF81-E5D54EDEBE15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2B8C0F3-4076-4F20-90C7-772538A87927}"/>
              </a:ext>
            </a:extLst>
          </p:cNvPr>
          <p:cNvSpPr/>
          <p:nvPr/>
        </p:nvSpPr>
        <p:spPr bwMode="auto">
          <a:xfrm>
            <a:off x="3851920" y="2023299"/>
            <a:ext cx="3096344" cy="9610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576384B-9900-4986-875D-EF628C0183B7}"/>
              </a:ext>
            </a:extLst>
          </p:cNvPr>
          <p:cNvSpPr txBox="1"/>
          <p:nvPr/>
        </p:nvSpPr>
        <p:spPr>
          <a:xfrm>
            <a:off x="4247964" y="2061043"/>
            <a:ext cx="270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삼각기둥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사각기둥 모양의 상자를 가위로 잘라서 펼쳐 보았습니다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82DC86D5-4C95-4B83-9A44-5FC8476A5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264" y="2753717"/>
            <a:ext cx="360000" cy="355000"/>
          </a:xfrm>
          <a:prstGeom prst="rect">
            <a:avLst/>
          </a:prstGeom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4C8F0680-6F70-4695-954D-638CD2714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65" y="209012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155" y="387364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2093801" y="23574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xmlns="" id="{822E7ED5-52B9-439C-A54D-9C9D124EC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5586169"/>
            <a:ext cx="6918957" cy="28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6C48283B-1A2E-4EE8-BE3C-D847DBCB3140}"/>
              </a:ext>
            </a:extLst>
          </p:cNvPr>
          <p:cNvSpPr/>
          <p:nvPr/>
        </p:nvSpPr>
        <p:spPr>
          <a:xfrm>
            <a:off x="65312" y="53783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9">
            <a:extLst>
              <a:ext uri="{FF2B5EF4-FFF2-40B4-BE49-F238E27FC236}">
                <a16:creationId xmlns:a16="http://schemas.microsoft.com/office/drawing/2014/main" xmlns="" id="{FB354F99-0E62-41A4-AB77-D9490DA54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60396" y="2589181"/>
            <a:ext cx="260210" cy="229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9">
            <a:extLst>
              <a:ext uri="{FF2B5EF4-FFF2-40B4-BE49-F238E27FC236}">
                <a16:creationId xmlns:a16="http://schemas.microsoft.com/office/drawing/2014/main" xmlns="" id="{B8808A19-6F7C-4468-804A-F1BEEB558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2337" y="3367927"/>
            <a:ext cx="260210" cy="229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A07E67D8-7CF9-4247-B1D4-0877427AB03C}"/>
              </a:ext>
            </a:extLst>
          </p:cNvPr>
          <p:cNvSpPr/>
          <p:nvPr/>
        </p:nvSpPr>
        <p:spPr>
          <a:xfrm>
            <a:off x="236710" y="30806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49222C0C-259A-4EC5-A5C2-751DD91414FD}"/>
              </a:ext>
            </a:extLst>
          </p:cNvPr>
          <p:cNvSpPr/>
          <p:nvPr/>
        </p:nvSpPr>
        <p:spPr>
          <a:xfrm>
            <a:off x="3093338" y="3816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46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234DBEA9-2F2E-4BC0-9ADC-CFE935021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26"/>
          <a:stretch/>
        </p:blipFill>
        <p:spPr>
          <a:xfrm>
            <a:off x="107504" y="2024844"/>
            <a:ext cx="6825415" cy="3067133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94651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최대한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BE0F33F-7AEE-4079-8A54-E260EEDE6E58}"/>
              </a:ext>
            </a:extLst>
          </p:cNvPr>
          <p:cNvGrpSpPr/>
          <p:nvPr/>
        </p:nvGrpSpPr>
        <p:grpSpPr>
          <a:xfrm>
            <a:off x="113929" y="4164456"/>
            <a:ext cx="1793773" cy="866421"/>
            <a:chOff x="872353" y="1593622"/>
            <a:chExt cx="1298465" cy="634845"/>
          </a:xfrm>
        </p:grpSpPr>
        <p:sp>
          <p:nvSpPr>
            <p:cNvPr id="15" name="말풍선: 모서리가 둥근 사각형 14">
              <a:extLst>
                <a:ext uri="{FF2B5EF4-FFF2-40B4-BE49-F238E27FC236}">
                  <a16:creationId xmlns:a16="http://schemas.microsoft.com/office/drawing/2014/main" xmlns="" id="{6D747CE1-1E08-45F4-B032-4C4AEF673F99}"/>
                </a:ext>
              </a:extLst>
            </p:cNvPr>
            <p:cNvSpPr/>
            <p:nvPr/>
          </p:nvSpPr>
          <p:spPr bwMode="auto">
            <a:xfrm>
              <a:off x="872353" y="1593622"/>
              <a:ext cx="1298465" cy="634845"/>
            </a:xfrm>
            <a:prstGeom prst="wedgeRoundRectCallout">
              <a:avLst>
                <a:gd name="adj1" fmla="val -2315"/>
                <a:gd name="adj2" fmla="val -92163"/>
                <a:gd name="adj3" fmla="val 16667"/>
              </a:avLst>
            </a:prstGeom>
            <a:solidFill>
              <a:schemeClr val="bg1"/>
            </a:solidFill>
            <a:ln w="28575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554F68E0-5477-43DE-BB4B-979295B42425}"/>
                </a:ext>
              </a:extLst>
            </p:cNvPr>
            <p:cNvSpPr/>
            <p:nvPr/>
          </p:nvSpPr>
          <p:spPr>
            <a:xfrm>
              <a:off x="893284" y="1725488"/>
              <a:ext cx="1224930" cy="4284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어떤 모양이 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될까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8CCD8273-1F07-48A8-B8E2-213C8E65F639}"/>
              </a:ext>
            </a:extLst>
          </p:cNvPr>
          <p:cNvGrpSpPr/>
          <p:nvPr/>
        </p:nvGrpSpPr>
        <p:grpSpPr>
          <a:xfrm>
            <a:off x="2797976" y="2024843"/>
            <a:ext cx="2479004" cy="1008111"/>
            <a:chOff x="878264" y="1675453"/>
            <a:chExt cx="1235347" cy="562833"/>
          </a:xfrm>
        </p:grpSpPr>
        <p:sp>
          <p:nvSpPr>
            <p:cNvPr id="23" name="말풍선: 모서리가 둥근 사각형 22">
              <a:extLst>
                <a:ext uri="{FF2B5EF4-FFF2-40B4-BE49-F238E27FC236}">
                  <a16:creationId xmlns:a16="http://schemas.microsoft.com/office/drawing/2014/main" xmlns="" id="{147A4A01-B7F4-40F6-A2E6-B0ECBFC2604B}"/>
                </a:ext>
              </a:extLst>
            </p:cNvPr>
            <p:cNvSpPr/>
            <p:nvPr/>
          </p:nvSpPr>
          <p:spPr bwMode="auto">
            <a:xfrm>
              <a:off x="888681" y="1675453"/>
              <a:ext cx="1224930" cy="562833"/>
            </a:xfrm>
            <a:prstGeom prst="wedgeRoundRectCallout">
              <a:avLst>
                <a:gd name="adj1" fmla="val 61090"/>
                <a:gd name="adj2" fmla="val -3044"/>
                <a:gd name="adj3" fmla="val 16667"/>
              </a:avLst>
            </a:prstGeom>
            <a:solidFill>
              <a:schemeClr val="bg1"/>
            </a:solidFill>
            <a:ln w="28575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329CC51B-D292-4D0B-8E7D-F8A764A2158B}"/>
                </a:ext>
              </a:extLst>
            </p:cNvPr>
            <p:cNvSpPr/>
            <p:nvPr/>
          </p:nvSpPr>
          <p:spPr>
            <a:xfrm>
              <a:off x="878264" y="1766908"/>
              <a:ext cx="1224930" cy="3264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상자의 모서리를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잘라서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만들었어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A22CEC56-C52A-4E5E-A409-4024E1956369}"/>
              </a:ext>
            </a:extLst>
          </p:cNvPr>
          <p:cNvSpPr/>
          <p:nvPr/>
        </p:nvSpPr>
        <p:spPr>
          <a:xfrm>
            <a:off x="107504" y="12426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E133C688-5FCD-4704-AEAC-7E50D621485D}"/>
              </a:ext>
            </a:extLst>
          </p:cNvPr>
          <p:cNvSpPr/>
          <p:nvPr/>
        </p:nvSpPr>
        <p:spPr>
          <a:xfrm>
            <a:off x="323528" y="30052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20AA63A1-B749-42F6-BE31-471A62B7227F}"/>
              </a:ext>
            </a:extLst>
          </p:cNvPr>
          <p:cNvSpPr/>
          <p:nvPr/>
        </p:nvSpPr>
        <p:spPr>
          <a:xfrm>
            <a:off x="5604013" y="21117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xmlns="" id="{50515BCE-E997-4D2D-BB71-1FCDF024E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4D56ACB5-A299-4D88-B82E-B0C62A1BA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EA95CF25-D9F2-4703-BF2E-57BE001F0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31D57034-2B47-42A4-99DA-4E094A4F3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400214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준기는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사각기둥 모양 상자의 어느 부분을 잘랐나요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3914373" y="2335316"/>
            <a:ext cx="282643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0835" y="2335316"/>
            <a:ext cx="287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사각기둥 모양 상자의 </a:t>
            </a:r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모서리 부분을 잘랐습니다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639" y="2269904"/>
            <a:ext cx="360000" cy="355000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6087998" y="50028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209CEC5F-20A0-4D6F-ACCC-36CA8322D62D}"/>
              </a:ext>
            </a:extLst>
          </p:cNvPr>
          <p:cNvSpPr/>
          <p:nvPr/>
        </p:nvSpPr>
        <p:spPr>
          <a:xfrm>
            <a:off x="5628044" y="10851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22E69F0-2DD4-4755-B3AD-FCC7E488BD65}"/>
              </a:ext>
            </a:extLst>
          </p:cNvPr>
          <p:cNvSpPr/>
          <p:nvPr/>
        </p:nvSpPr>
        <p:spPr>
          <a:xfrm>
            <a:off x="6317523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xmlns="" id="{ACFF3A53-EE4C-4578-BC03-5607795B7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1A68CA58-A6B5-4661-A9C6-969193A65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76DB69E0-5759-4F8F-B175-BF718CA4F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A886431-E328-4974-9A7F-4AF93A7D7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알아볼까요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CD44EE75-00BB-4203-BDED-539FF53757B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/>
          <a:srcRect t="3526"/>
          <a:stretch/>
        </p:blipFill>
        <p:spPr>
          <a:xfrm>
            <a:off x="212060" y="2440896"/>
            <a:ext cx="3412043" cy="1533268"/>
          </a:xfrm>
          <a:prstGeom prst="rect">
            <a:avLst/>
          </a:prstGeom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155" y="387364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9">
            <a:extLst>
              <a:ext uri="{FF2B5EF4-FFF2-40B4-BE49-F238E27FC236}">
                <a16:creationId xmlns:a16="http://schemas.microsoft.com/office/drawing/2014/main" xmlns="" id="{FB354F99-0E62-41A4-AB77-D9490DA54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60396" y="2589181"/>
            <a:ext cx="260210" cy="229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>
            <a:extLst>
              <a:ext uri="{FF2B5EF4-FFF2-40B4-BE49-F238E27FC236}">
                <a16:creationId xmlns:a16="http://schemas.microsoft.com/office/drawing/2014/main" xmlns="" id="{B8808A19-6F7C-4468-804A-F1BEEB558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2337" y="3367927"/>
            <a:ext cx="260210" cy="229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xmlns="" id="{822E7ED5-52B9-439C-A54D-9C9D124EC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5586169"/>
            <a:ext cx="6918957" cy="28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37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404E6F5-8288-405D-9F7D-260CF625E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01999"/>
            <a:ext cx="6536363" cy="400955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088282"/>
              </p:ext>
            </p:extLst>
          </p:nvPr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상단 텍스트 추가해야 하므로 내용 아래로 조금 이동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A77466BD-5066-4E6E-A84F-C60891D64D4F}"/>
              </a:ext>
            </a:extLst>
          </p:cNvPr>
          <p:cNvSpPr/>
          <p:nvPr/>
        </p:nvSpPr>
        <p:spPr>
          <a:xfrm>
            <a:off x="281143" y="4520658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E737748D-B9AD-4588-81DB-5B20DB133A15}"/>
              </a:ext>
            </a:extLst>
          </p:cNvPr>
          <p:cNvSpPr/>
          <p:nvPr/>
        </p:nvSpPr>
        <p:spPr>
          <a:xfrm>
            <a:off x="359980" y="43015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:a16="http://schemas.microsoft.com/office/drawing/2014/main" xmlns="" id="{2916D837-0512-480B-B20D-20BB24CDB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8" y="3973370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FE4D3D5-B375-48E3-ABF1-2A891DCA1AE4}"/>
              </a:ext>
            </a:extLst>
          </p:cNvPr>
          <p:cNvSpPr/>
          <p:nvPr/>
        </p:nvSpPr>
        <p:spPr>
          <a:xfrm>
            <a:off x="340093" y="1528987"/>
            <a:ext cx="6212128" cy="872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3CEC4EC1-B212-4175-9D06-8A3F1C84C209}"/>
              </a:ext>
            </a:extLst>
          </p:cNvPr>
          <p:cNvSpPr/>
          <p:nvPr/>
        </p:nvSpPr>
        <p:spPr>
          <a:xfrm>
            <a:off x="153590" y="21821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81EAC086-31A1-4359-98EB-3D356E89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3C8DD569-F1F9-48DE-AA1B-D0FB8D967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6623B6C6-CF02-47BF-9260-BE6805DAC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A2EA700E-4FE3-46B1-91FF-BBEF357CD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알아볼까요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14349" y="5929330"/>
            <a:ext cx="59293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  <a:hlinkClick r:id="rId4"/>
              </a:rPr>
              <a:t>https://cdata2.tsherpa.co.kr/tsherpa/MultiMedia/Flash/2020/curri/index.html?flashxmlnum=yuni4856&amp;classa=A8-C1-41-MM-MM-04-03-03-0-0-0-0&amp;classno=MM_41_04/suh_0401_02_0003/suh_0401_02_0003_102_1.html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1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6"/>
            <a:ext cx="6918956" cy="838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 그림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풀팝업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390950"/>
            <a:ext cx="6519789" cy="607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준기의 상자를 펼쳤을 때의 모양을 살펴보세요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각기둥 모양의 상자를 잘라 펼쳐 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3377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04514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59">
            <a:extLst>
              <a:ext uri="{FF2B5EF4-FFF2-40B4-BE49-F238E27FC236}">
                <a16:creationId xmlns:a16="http://schemas.microsoft.com/office/drawing/2014/main" xmlns="" id="{16476264-DFB4-45BD-B4F9-66CBF7E67C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11">
            <a:extLst>
              <a:ext uri="{FF2B5EF4-FFF2-40B4-BE49-F238E27FC236}">
                <a16:creationId xmlns:a16="http://schemas.microsoft.com/office/drawing/2014/main" xmlns="" id="{EAC17049-311B-4758-BF62-3124A0C6F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851210"/>
            <a:ext cx="836467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>
            <a:extLst>
              <a:ext uri="{FF2B5EF4-FFF2-40B4-BE49-F238E27FC236}">
                <a16:creationId xmlns:a16="http://schemas.microsoft.com/office/drawing/2014/main" xmlns="" id="{89088D4A-1F9D-4363-B4D7-EC3872CD3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76713F43-ACEB-415E-8D43-7F2D780C2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A1CEC222-375B-4F93-8119-E437F0D67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suh_0601_02_0005_2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35CC42E9-999B-48EE-A2B3-ED2FDBB90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알아볼까요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9A504E4-23A9-466C-A5EA-AE8C0606F24D}"/>
              </a:ext>
            </a:extLst>
          </p:cNvPr>
          <p:cNvSpPr/>
          <p:nvPr/>
        </p:nvSpPr>
        <p:spPr>
          <a:xfrm>
            <a:off x="6356731" y="127166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955DD11-79DC-460B-9E6B-C9961CF98E7C}"/>
              </a:ext>
            </a:extLst>
          </p:cNvPr>
          <p:cNvSpPr/>
          <p:nvPr/>
        </p:nvSpPr>
        <p:spPr>
          <a:xfrm>
            <a:off x="5706171" y="1271661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88435CD6-AB38-44D1-A895-EB0129FD18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9168" y="2564904"/>
            <a:ext cx="3521199" cy="2640900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7B60ED69-9C2E-4F41-BE4A-8016F39BA5C5}"/>
              </a:ext>
            </a:extLst>
          </p:cNvPr>
          <p:cNvSpPr/>
          <p:nvPr/>
        </p:nvSpPr>
        <p:spPr>
          <a:xfrm>
            <a:off x="2411760" y="2807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7B60ED69-9C2E-4F41-BE4A-8016F39BA5C5}"/>
              </a:ext>
            </a:extLst>
          </p:cNvPr>
          <p:cNvSpPr/>
          <p:nvPr/>
        </p:nvSpPr>
        <p:spPr>
          <a:xfrm>
            <a:off x="5929322" y="7857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61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838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클릭하거나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답칸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클릭하면 같은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색으로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표시된 전개도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그림과 예 약물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573558"/>
            <a:ext cx="651978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상자를 처음 모양으로 다시 접을 때 서로 맞닿는 선분끼리 같은 색으로 표시해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각기둥 모양의 상자를 잘라 펼쳐 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3377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04514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59">
            <a:extLst>
              <a:ext uri="{FF2B5EF4-FFF2-40B4-BE49-F238E27FC236}">
                <a16:creationId xmlns:a16="http://schemas.microsoft.com/office/drawing/2014/main" xmlns="" id="{16476264-DFB4-45BD-B4F9-66CBF7E67C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11">
            <a:extLst>
              <a:ext uri="{FF2B5EF4-FFF2-40B4-BE49-F238E27FC236}">
                <a16:creationId xmlns:a16="http://schemas.microsoft.com/office/drawing/2014/main" xmlns="" id="{EAC17049-311B-4758-BF62-3124A0C6F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851210"/>
            <a:ext cx="836467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>
            <a:extLst>
              <a:ext uri="{FF2B5EF4-FFF2-40B4-BE49-F238E27FC236}">
                <a16:creationId xmlns:a16="http://schemas.microsoft.com/office/drawing/2014/main" xmlns="" id="{89088D4A-1F9D-4363-B4D7-EC3872CD3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76713F43-ACEB-415E-8D43-7F2D780C2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A1CEC222-375B-4F93-8119-E437F0D67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suh_0601_02_0005_2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35CC42E9-999B-48EE-A2B3-ED2FDBB90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알아볼까요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DA3B77C-7F62-46B6-B65C-8771ED57C3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9168" y="2564904"/>
            <a:ext cx="3521199" cy="26409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9A504E4-23A9-466C-A5EA-AE8C0606F24D}"/>
              </a:ext>
            </a:extLst>
          </p:cNvPr>
          <p:cNvSpPr/>
          <p:nvPr/>
        </p:nvSpPr>
        <p:spPr>
          <a:xfrm>
            <a:off x="6356731" y="1271660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955DD11-79DC-460B-9E6B-C9961CF98E7C}"/>
              </a:ext>
            </a:extLst>
          </p:cNvPr>
          <p:cNvSpPr/>
          <p:nvPr/>
        </p:nvSpPr>
        <p:spPr>
          <a:xfrm>
            <a:off x="5706171" y="1271661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27CDE439-436F-42BD-B8B0-9C8B79DDEC53}"/>
              </a:ext>
            </a:extLst>
          </p:cNvPr>
          <p:cNvSpPr/>
          <p:nvPr/>
        </p:nvSpPr>
        <p:spPr>
          <a:xfrm>
            <a:off x="2411760" y="2807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99A1AD2-AB7F-4F6E-8E5B-17B35D17D9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8082" y="1928802"/>
            <a:ext cx="1643074" cy="1208344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9683E847-D637-47D5-895C-E04865EDEB57}"/>
              </a:ext>
            </a:extLst>
          </p:cNvPr>
          <p:cNvSpPr/>
          <p:nvPr/>
        </p:nvSpPr>
        <p:spPr>
          <a:xfrm>
            <a:off x="3000364" y="27860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xmlns="" id="{3382BFC9-770A-4033-B19C-1A62A915E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206" y="1928802"/>
            <a:ext cx="266799" cy="21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60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ABAD2DE-1748-4034-96B5-6A79E2F54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18484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4FEC952B-C366-4133-8624-20F77A42B5A4}"/>
              </a:ext>
            </a:extLst>
          </p:cNvPr>
          <p:cNvSpPr/>
          <p:nvPr/>
        </p:nvSpPr>
        <p:spPr>
          <a:xfrm>
            <a:off x="-92703" y="919465"/>
            <a:ext cx="288032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개념정리박스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개념정리 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캐릭터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>
          <a:xfrm>
            <a:off x="-143460" y="12878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DE51BD1-1C32-4679-8D92-65F0665C0979}"/>
              </a:ext>
            </a:extLst>
          </p:cNvPr>
          <p:cNvSpPr/>
          <p:nvPr/>
        </p:nvSpPr>
        <p:spPr>
          <a:xfrm>
            <a:off x="827584" y="5867254"/>
            <a:ext cx="5940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https://cdata2.tsherpa.co.kr/tsherpa/MultiMedia/Flash/2020/curri/index.html?flashxmlnum=yuni4856&amp;classa=A8-C1-41-MM-MM-04-03-03-0-0-0-0&amp;classno=MM_41_04/suh_0401_02_0003/suh_0401_02_0003_201_2.html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2B006A68-F81E-472E-8F72-F5E05600D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030" y="937275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2E60CD29-0A0C-4CA7-9855-29D13C9196F3}"/>
              </a:ext>
            </a:extLst>
          </p:cNvPr>
          <p:cNvSpPr/>
          <p:nvPr/>
        </p:nvSpPr>
        <p:spPr>
          <a:xfrm>
            <a:off x="-184827" y="8550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EC81583B-D842-4D40-B656-E9C6F171A345}"/>
              </a:ext>
            </a:extLst>
          </p:cNvPr>
          <p:cNvSpPr/>
          <p:nvPr/>
        </p:nvSpPr>
        <p:spPr>
          <a:xfrm>
            <a:off x="72868" y="1291408"/>
            <a:ext cx="6888963" cy="37206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A064A26F-9C16-4A55-ADC7-55EC59C1F1E4}"/>
              </a:ext>
            </a:extLst>
          </p:cNvPr>
          <p:cNvSpPr/>
          <p:nvPr/>
        </p:nvSpPr>
        <p:spPr>
          <a:xfrm>
            <a:off x="1547664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4C826DAE-7CCF-40F4-84D1-A9DC956A862C}"/>
              </a:ext>
            </a:extLst>
          </p:cNvPr>
          <p:cNvSpPr/>
          <p:nvPr/>
        </p:nvSpPr>
        <p:spPr>
          <a:xfrm>
            <a:off x="1770068" y="1844824"/>
            <a:ext cx="1030751" cy="5101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05AF4870-1ED8-4215-A661-AFA274924F24}"/>
              </a:ext>
            </a:extLst>
          </p:cNvPr>
          <p:cNvSpPr/>
          <p:nvPr/>
        </p:nvSpPr>
        <p:spPr>
          <a:xfrm>
            <a:off x="500034" y="4224049"/>
            <a:ext cx="6405997" cy="1261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89C0A05E-C396-438E-B904-19900DF21578}"/>
              </a:ext>
            </a:extLst>
          </p:cNvPr>
          <p:cNvGrpSpPr/>
          <p:nvPr/>
        </p:nvGrpSpPr>
        <p:grpSpPr>
          <a:xfrm>
            <a:off x="1142976" y="4333848"/>
            <a:ext cx="4414966" cy="881104"/>
            <a:chOff x="1957775" y="3829499"/>
            <a:chExt cx="2038159" cy="763173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xmlns="" id="{ACFA9E22-A89C-4232-89DE-147028859FF8}"/>
                </a:ext>
              </a:extLst>
            </p:cNvPr>
            <p:cNvGrpSpPr/>
            <p:nvPr/>
          </p:nvGrpSpPr>
          <p:grpSpPr>
            <a:xfrm flipH="1">
              <a:off x="1957775" y="3829499"/>
              <a:ext cx="2038159" cy="763173"/>
              <a:chOff x="872354" y="1683658"/>
              <a:chExt cx="1235622" cy="783464"/>
            </a:xfrm>
          </p:grpSpPr>
          <p:sp>
            <p:nvSpPr>
              <p:cNvPr id="44" name="말풍선: 모서리가 둥근 사각형 43">
                <a:extLst>
                  <a:ext uri="{FF2B5EF4-FFF2-40B4-BE49-F238E27FC236}">
                    <a16:creationId xmlns:a16="http://schemas.microsoft.com/office/drawing/2014/main" xmlns="" id="{2F34875D-160E-4463-864E-40DA0410F62D}"/>
                  </a:ext>
                </a:extLst>
              </p:cNvPr>
              <p:cNvSpPr/>
              <p:nvPr/>
            </p:nvSpPr>
            <p:spPr bwMode="auto">
              <a:xfrm>
                <a:off x="883046" y="2011777"/>
                <a:ext cx="1224930" cy="455345"/>
              </a:xfrm>
              <a:prstGeom prst="wedgeRoundRectCallout">
                <a:avLst>
                  <a:gd name="adj1" fmla="val -57776"/>
                  <a:gd name="adj2" fmla="val 11379"/>
                  <a:gd name="adj3" fmla="val 16667"/>
                </a:avLst>
              </a:prstGeom>
              <a:solidFill>
                <a:schemeClr val="bg1"/>
              </a:solidFill>
              <a:ln w="12700" cap="flat" cmpd="sng" algn="ctr">
                <a:solidFill>
                  <a:srgbClr val="FCD1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2D145D4F-6643-45D3-BCDD-E37F3583ED9B}"/>
                  </a:ext>
                </a:extLst>
              </p:cNvPr>
              <p:cNvSpPr/>
              <p:nvPr/>
            </p:nvSpPr>
            <p:spPr>
              <a:xfrm flipH="1">
                <a:off x="872354" y="1683658"/>
                <a:ext cx="1224930" cy="315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E68AB7C2-8ABF-4B6C-83ED-210F5E78DB90}"/>
                </a:ext>
              </a:extLst>
            </p:cNvPr>
            <p:cNvSpPr/>
            <p:nvPr/>
          </p:nvSpPr>
          <p:spPr>
            <a:xfrm>
              <a:off x="1967516" y="4139480"/>
              <a:ext cx="2025323" cy="4531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전개도는 어느 모서리를 자르는가에 따라 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여러 가지 모양이 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나올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 있어요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EF9BADFF-041F-46A9-B328-5C85D97DFA48}"/>
              </a:ext>
            </a:extLst>
          </p:cNvPr>
          <p:cNvSpPr/>
          <p:nvPr/>
        </p:nvSpPr>
        <p:spPr>
          <a:xfrm>
            <a:off x="3267696" y="4114249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xmlns="" id="{65182ED7-2EBA-4D8B-B590-02496B9C7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3836AAC2-C40B-40FA-ABD3-3B4E6FAD9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47" name="직사각형 21">
            <a:extLst>
              <a:ext uri="{FF2B5EF4-FFF2-40B4-BE49-F238E27FC236}">
                <a16:creationId xmlns:a16="http://schemas.microsoft.com/office/drawing/2014/main" xmlns="" id="{EFFCE6C3-5F8F-4DAF-B12F-37E2061AA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suh_0601_02_0005_2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xmlns="" id="{20D1DBC3-2883-4785-A765-555BD366C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전개도를 알아볼까요</a:t>
            </a:r>
          </a:p>
        </p:txBody>
      </p:sp>
      <p:pic>
        <p:nvPicPr>
          <p:cNvPr id="53" name="Picture 11">
            <a:extLst>
              <a:ext uri="{FF2B5EF4-FFF2-40B4-BE49-F238E27FC236}">
                <a16:creationId xmlns:a16="http://schemas.microsoft.com/office/drawing/2014/main" xmlns="" id="{097F47B6-E9DB-43FF-9F42-9F51AEA85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072" y="4287198"/>
            <a:ext cx="1149868" cy="114986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14212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41041</TotalTime>
  <Words>1311</Words>
  <Application>Microsoft Office PowerPoint</Application>
  <PresentationFormat>화면 슬라이드 쇼(4:3)</PresentationFormat>
  <Paragraphs>498</Paragraphs>
  <Slides>21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3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6265</cp:revision>
  <dcterms:created xsi:type="dcterms:W3CDTF">2008-07-15T12:19:11Z</dcterms:created>
  <dcterms:modified xsi:type="dcterms:W3CDTF">2022-01-21T07:37:43Z</dcterms:modified>
</cp:coreProperties>
</file>