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782" r:id="rId3"/>
    <p:sldId id="783" r:id="rId4"/>
    <p:sldId id="1211" r:id="rId5"/>
    <p:sldId id="1257" r:id="rId6"/>
    <p:sldId id="1258" r:id="rId7"/>
    <p:sldId id="1259" r:id="rId8"/>
    <p:sldId id="1260" r:id="rId9"/>
    <p:sldId id="1261" r:id="rId10"/>
    <p:sldId id="1262" r:id="rId11"/>
    <p:sldId id="1146" r:id="rId12"/>
    <p:sldId id="1226" r:id="rId13"/>
    <p:sldId id="1150" r:id="rId14"/>
    <p:sldId id="1255" r:id="rId15"/>
    <p:sldId id="1256" r:id="rId16"/>
    <p:sldId id="1263" r:id="rId17"/>
    <p:sldId id="1265" r:id="rId18"/>
    <p:sldId id="1264" r:id="rId19"/>
    <p:sldId id="1181" r:id="rId2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  <a:srgbClr val="FF6600"/>
    <a:srgbClr val="FEF4E6"/>
    <a:srgbClr val="A46B5B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808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102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0985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724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전개도를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B05BE06-6A34-4531-B409-92882824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3" y="993485"/>
            <a:ext cx="6771756" cy="415793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6961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199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637" y="1473072"/>
            <a:ext cx="360043" cy="31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3460" y="1586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6" y="13635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E391DCC2-C55C-4F11-8042-AF0BB09E3511}"/>
              </a:ext>
            </a:extLst>
          </p:cNvPr>
          <p:cNvSpPr/>
          <p:nvPr/>
        </p:nvSpPr>
        <p:spPr>
          <a:xfrm>
            <a:off x="62779" y="801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26F7C6-BFF3-4F44-8339-1FAF06B8305B}"/>
              </a:ext>
            </a:extLst>
          </p:cNvPr>
          <p:cNvSpPr/>
          <p:nvPr/>
        </p:nvSpPr>
        <p:spPr>
          <a:xfrm>
            <a:off x="2215740" y="2171546"/>
            <a:ext cx="360043" cy="31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84B63D86-DCF7-469C-AE32-271418773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41" y="2348880"/>
            <a:ext cx="363416" cy="29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D8825A4F-D26E-4BAD-B3F5-CB665055237F}"/>
              </a:ext>
            </a:extLst>
          </p:cNvPr>
          <p:cNvSpPr/>
          <p:nvPr/>
        </p:nvSpPr>
        <p:spPr>
          <a:xfrm>
            <a:off x="1989962" y="22149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1387AD62-9871-412D-81C9-610BFC43B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FC93B9CD-B51E-4388-ADCC-17048B4B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9C03B19-54B3-4FC9-964F-241411EE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942D5D67-94F3-49B2-8DFB-556BFE89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5778F70-C951-4F82-8B13-F8CCFF58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1309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1483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685302" y="3392106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4486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7466BD-5066-4E6E-A84F-C60891D64D4F}"/>
              </a:ext>
            </a:extLst>
          </p:cNvPr>
          <p:cNvSpPr/>
          <p:nvPr/>
        </p:nvSpPr>
        <p:spPr>
          <a:xfrm>
            <a:off x="281143" y="4609207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737748D-B9AD-4588-81DB-5B20DB133A15}"/>
              </a:ext>
            </a:extLst>
          </p:cNvPr>
          <p:cNvSpPr/>
          <p:nvPr/>
        </p:nvSpPr>
        <p:spPr>
          <a:xfrm>
            <a:off x="359980" y="43901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3BBA280F-0A31-4A8A-9AAE-E66072CBF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5DE3FBC3-C9ED-4D0F-8557-E73D19F3A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1DA69BB-B5EF-4CD4-92C6-651141EB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7FD39BC1-6D99-43E8-8197-DE2D194D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22728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D3D5484E-8BE8-4403-8D1B-474C2F554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5A3D3C40-AD74-4DA3-B40C-57B264BB2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3433456-A797-4EBC-A72B-AB13B708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545F9ADC-9C63-4F37-87CE-432423A85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704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1, 2, 3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선은 처음에는 안 보이다가 정답 확인 버튼 또는 전개도 클릭하면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DC5CD8A4-7683-4B12-89C5-AD4716B77A24}"/>
              </a:ext>
            </a:extLst>
          </p:cNvPr>
          <p:cNvSpPr txBox="1"/>
          <p:nvPr/>
        </p:nvSpPr>
        <p:spPr>
          <a:xfrm>
            <a:off x="562568" y="1514922"/>
            <a:ext cx="61474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삼각기둥의 전개도 일부분입니다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전개도를 완성해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A797F9E0-B941-46D7-A48F-DB61FF6CC3D3}"/>
              </a:ext>
            </a:extLst>
          </p:cNvPr>
          <p:cNvSpPr/>
          <p:nvPr/>
        </p:nvSpPr>
        <p:spPr>
          <a:xfrm>
            <a:off x="4157214" y="106872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70D1D700-DDD0-402E-843E-3ED6C073074E}"/>
              </a:ext>
            </a:extLst>
          </p:cNvPr>
          <p:cNvSpPr/>
          <p:nvPr/>
        </p:nvSpPr>
        <p:spPr>
          <a:xfrm>
            <a:off x="4678082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E124B288-FC46-4D2E-B681-136373F440E0}"/>
              </a:ext>
            </a:extLst>
          </p:cNvPr>
          <p:cNvSpPr/>
          <p:nvPr/>
        </p:nvSpPr>
        <p:spPr>
          <a:xfrm>
            <a:off x="5198950" y="1068720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02781003-4180-4251-B8B0-EE9A7F825943}"/>
              </a:ext>
            </a:extLst>
          </p:cNvPr>
          <p:cNvSpPr/>
          <p:nvPr/>
        </p:nvSpPr>
        <p:spPr>
          <a:xfrm>
            <a:off x="5713567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BF28E38E-ECDC-4E5C-A355-92ADA7C4136D}"/>
              </a:ext>
            </a:extLst>
          </p:cNvPr>
          <p:cNvSpPr/>
          <p:nvPr/>
        </p:nvSpPr>
        <p:spPr>
          <a:xfrm>
            <a:off x="6228184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CD6B7B5D-FA9F-4835-A760-5B271D49D5B0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26F5BB9-534D-4751-B688-E900C64C2089}"/>
              </a:ext>
            </a:extLst>
          </p:cNvPr>
          <p:cNvGrpSpPr/>
          <p:nvPr/>
        </p:nvGrpSpPr>
        <p:grpSpPr>
          <a:xfrm>
            <a:off x="2256969" y="2204864"/>
            <a:ext cx="2648930" cy="2448272"/>
            <a:chOff x="1870112" y="2456892"/>
            <a:chExt cx="2648930" cy="2448272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4A69BC10-F4E8-4EA6-8E36-72B76A8090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55776" y="2456892"/>
              <a:ext cx="540060" cy="3960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E54CBE36-B2DD-444D-8A11-09C086D3FB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76462" y="2843410"/>
              <a:ext cx="0" cy="1674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C5176802-0599-4C8D-A488-712F0F30B17E}"/>
                </a:ext>
              </a:extLst>
            </p:cNvPr>
            <p:cNvCxnSpPr/>
            <p:nvPr/>
          </p:nvCxnSpPr>
          <p:spPr bwMode="auto">
            <a:xfrm flipH="1">
              <a:off x="1870112" y="451741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9B0A0928-9E42-4579-898E-ACD4753E41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7838" y="2843410"/>
              <a:ext cx="0" cy="1674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E7E5E1FA-DAD0-4BAA-946C-C66D109DA0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19042" y="2845791"/>
              <a:ext cx="0" cy="1674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37712430-EF1E-49D8-9630-03A4F64A7A5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47083" y="2852936"/>
              <a:ext cx="7719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8BB18F09-61EE-4ABB-8DA4-B2CAFA788A2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47083" y="4517410"/>
              <a:ext cx="7719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4F073721-A3C4-4FCB-A70F-3BEBC06464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8693" y="2459273"/>
              <a:ext cx="658390" cy="3936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0AB84C2B-DC0D-4169-8E64-55E4B497E1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7839" y="2850555"/>
              <a:ext cx="11992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0646ED0A-8FDE-43AD-AC9F-768D9E4B2A3B}"/>
                </a:ext>
              </a:extLst>
            </p:cNvPr>
            <p:cNvCxnSpPr/>
            <p:nvPr/>
          </p:nvCxnSpPr>
          <p:spPr bwMode="auto">
            <a:xfrm>
              <a:off x="2547838" y="4517410"/>
              <a:ext cx="540855" cy="38775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CE50AFF3-B9DF-47D4-8342-9AC563FF0383}"/>
                </a:ext>
              </a:extLst>
            </p:cNvPr>
            <p:cNvCxnSpPr/>
            <p:nvPr/>
          </p:nvCxnSpPr>
          <p:spPr bwMode="auto">
            <a:xfrm flipV="1">
              <a:off x="3088693" y="4515029"/>
              <a:ext cx="664739" cy="3901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3" name="Group 1072">
            <a:extLst>
              <a:ext uri="{FF2B5EF4-FFF2-40B4-BE49-F238E27FC236}">
                <a16:creationId xmlns="" xmlns:a16="http://schemas.microsoft.com/office/drawing/2014/main" id="{5FEA03FE-9AA0-49D0-B63F-4A98821DF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50971"/>
              </p:ext>
            </p:extLst>
          </p:nvPr>
        </p:nvGraphicFramePr>
        <p:xfrm>
          <a:off x="831743" y="6500003"/>
          <a:ext cx="4344458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82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삼각기둥 전개도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suh_0601_02_0006_401_1.jpg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53A5A482-D275-4125-B697-37AF0785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="" xmlns:a16="http://schemas.microsoft.com/office/drawing/2014/main" id="{B5B888A8-5A82-44E3-B234-B4E8149E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445C5E9-17FA-400A-9535-88BFFF94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7FA65D57-5CBB-4C4C-B072-FAD4DA880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BD87B5EA-6FFA-4C53-9E63-08F150A028D1}"/>
              </a:ext>
            </a:extLst>
          </p:cNvPr>
          <p:cNvGrpSpPr/>
          <p:nvPr/>
        </p:nvGrpSpPr>
        <p:grpSpPr>
          <a:xfrm>
            <a:off x="2260776" y="2596654"/>
            <a:ext cx="1870621" cy="1674000"/>
            <a:chOff x="1876462" y="2843410"/>
            <a:chExt cx="1870621" cy="1674000"/>
          </a:xfrm>
        </p:grpSpPr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089FBF70-A794-4504-BFF9-5719AF205D49}"/>
                </a:ext>
              </a:extLst>
            </p:cNvPr>
            <p:cNvCxnSpPr/>
            <p:nvPr/>
          </p:nvCxnSpPr>
          <p:spPr bwMode="auto">
            <a:xfrm flipH="1">
              <a:off x="1876462" y="2852936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4BFDD38D-D777-484B-AF0B-904DBC6D5A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083" y="2843410"/>
              <a:ext cx="0" cy="167400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4FD9D1DF-1913-42F7-B86C-8B0FB1BA9D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7839" y="4517410"/>
              <a:ext cx="1199244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0E15DE9F-16D1-4670-BB0B-641627A46EE5}"/>
              </a:ext>
            </a:extLst>
          </p:cNvPr>
          <p:cNvSpPr/>
          <p:nvPr/>
        </p:nvSpPr>
        <p:spPr>
          <a:xfrm>
            <a:off x="2454545" y="2406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0E15DE9F-16D1-4670-BB0B-641627A46EE5}"/>
              </a:ext>
            </a:extLst>
          </p:cNvPr>
          <p:cNvSpPr/>
          <p:nvPr/>
        </p:nvSpPr>
        <p:spPr>
          <a:xfrm>
            <a:off x="3334424" y="398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0E15DE9F-16D1-4670-BB0B-641627A46EE5}"/>
              </a:ext>
            </a:extLst>
          </p:cNvPr>
          <p:cNvSpPr/>
          <p:nvPr/>
        </p:nvSpPr>
        <p:spPr>
          <a:xfrm>
            <a:off x="4157214" y="3146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D7921808-EDAB-48E9-9CAF-6D1FC61B7CBE}"/>
              </a:ext>
            </a:extLst>
          </p:cNvPr>
          <p:cNvGrpSpPr/>
          <p:nvPr/>
        </p:nvGrpSpPr>
        <p:grpSpPr>
          <a:xfrm>
            <a:off x="4572000" y="1972736"/>
            <a:ext cx="1945479" cy="338684"/>
            <a:chOff x="8051307" y="2972375"/>
            <a:chExt cx="1945479" cy="338684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31A75BC9-2A2C-420D-99AE-FF92179B00C4}"/>
                </a:ext>
              </a:extLst>
            </p:cNvPr>
            <p:cNvGrpSpPr/>
            <p:nvPr/>
          </p:nvGrpSpPr>
          <p:grpSpPr>
            <a:xfrm>
              <a:off x="8051307" y="2972375"/>
              <a:ext cx="1921293" cy="338684"/>
              <a:chOff x="5841786" y="1775993"/>
              <a:chExt cx="2834670" cy="390525"/>
            </a:xfrm>
          </p:grpSpPr>
          <p:pic>
            <p:nvPicPr>
              <p:cNvPr id="70" name="Picture 5">
                <a:extLst>
                  <a:ext uri="{FF2B5EF4-FFF2-40B4-BE49-F238E27FC236}">
                    <a16:creationId xmlns="" xmlns:a16="http://schemas.microsoft.com/office/drawing/2014/main" id="{A7D72701-7D85-4B1F-AD33-D90A4941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88574B0-3288-45FF-9242-B1931D4DF572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39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584F50D7-5E85-4D92-9733-4061495E878A}"/>
                </a:ext>
              </a:extLst>
            </p:cNvPr>
            <p:cNvSpPr txBox="1"/>
            <p:nvPr/>
          </p:nvSpPr>
          <p:spPr>
            <a:xfrm>
              <a:off x="8337559" y="3018094"/>
              <a:ext cx="1659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전개도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AE08E17E-D96A-4C1A-B44D-DF3386D8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331" y="3023051"/>
              <a:ext cx="232790" cy="240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623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47865"/>
              </p:ext>
            </p:extLst>
          </p:nvPr>
        </p:nvGraphicFramePr>
        <p:xfrm>
          <a:off x="7020273" y="689281"/>
          <a:ext cx="2119115" cy="3420935"/>
        </p:xfrm>
        <a:graphic>
          <a:graphicData uri="http://schemas.openxmlformats.org/drawingml/2006/table">
            <a:tbl>
              <a:tblPr/>
              <a:tblGrid>
                <a:gridCol w="2971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선은 처음에는 안 보이다가 정답 확인 버튼 또는 전개도 클릭하면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육각기둥 전개도의 일부분입니다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전개도를 완성해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D7921808-EDAB-48E9-9CAF-6D1FC61B7CBE}"/>
              </a:ext>
            </a:extLst>
          </p:cNvPr>
          <p:cNvGrpSpPr/>
          <p:nvPr/>
        </p:nvGrpSpPr>
        <p:grpSpPr>
          <a:xfrm>
            <a:off x="4572000" y="1972736"/>
            <a:ext cx="1945479" cy="338684"/>
            <a:chOff x="8051307" y="2972375"/>
            <a:chExt cx="1945479" cy="33868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31A75BC9-2A2C-420D-99AE-FF92179B00C4}"/>
                </a:ext>
              </a:extLst>
            </p:cNvPr>
            <p:cNvGrpSpPr/>
            <p:nvPr/>
          </p:nvGrpSpPr>
          <p:grpSpPr>
            <a:xfrm>
              <a:off x="8051307" y="2972375"/>
              <a:ext cx="1921293" cy="338684"/>
              <a:chOff x="5841786" y="1775993"/>
              <a:chExt cx="2834670" cy="390525"/>
            </a:xfrm>
          </p:grpSpPr>
          <p:pic>
            <p:nvPicPr>
              <p:cNvPr id="26" name="Picture 5">
                <a:extLst>
                  <a:ext uri="{FF2B5EF4-FFF2-40B4-BE49-F238E27FC236}">
                    <a16:creationId xmlns="" xmlns:a16="http://schemas.microsoft.com/office/drawing/2014/main" id="{A7D72701-7D85-4B1F-AD33-D90A4941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788574B0-3288-45FF-9242-B1931D4DF572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39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84F50D7-5E85-4D92-9733-4061495E878A}"/>
                </a:ext>
              </a:extLst>
            </p:cNvPr>
            <p:cNvSpPr txBox="1"/>
            <p:nvPr/>
          </p:nvSpPr>
          <p:spPr>
            <a:xfrm>
              <a:off x="8337559" y="3018094"/>
              <a:ext cx="1659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전개도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AE08E17E-D96A-4C1A-B44D-DF3386D8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331" y="3023051"/>
              <a:ext cx="232790" cy="240397"/>
            </a:xfrm>
            <a:prstGeom prst="rect">
              <a:avLst/>
            </a:prstGeom>
          </p:spPr>
        </p:pic>
      </p:grp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CDC6759-BBDE-4A98-B31A-916A6BC6B0CE}"/>
              </a:ext>
            </a:extLst>
          </p:cNvPr>
          <p:cNvSpPr/>
          <p:nvPr/>
        </p:nvSpPr>
        <p:spPr>
          <a:xfrm>
            <a:off x="2627784" y="2420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0C757CA-24A2-4B9B-8AE1-784DCCAE6D05}"/>
              </a:ext>
            </a:extLst>
          </p:cNvPr>
          <p:cNvGrpSpPr/>
          <p:nvPr/>
        </p:nvGrpSpPr>
        <p:grpSpPr>
          <a:xfrm>
            <a:off x="2159732" y="3163590"/>
            <a:ext cx="3153476" cy="1948417"/>
            <a:chOff x="2159732" y="3163590"/>
            <a:chExt cx="3153476" cy="1948417"/>
          </a:xfrm>
        </p:grpSpPr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60BC4F4B-854F-4D84-81F9-56E989820C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9732" y="3166257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94063240-0520-49E9-B724-9FC84221E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0822" y="3166257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0718342D-4E4B-4860-910E-D77912A2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4770" y="3166257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B0D1305E-31B2-4763-82A4-A8A2F53663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14184" y="3166257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49BA0BCA-0281-48A8-8FF5-D24A7B3026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99186" y="3166257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00B9D805-0968-4176-9F1E-8B72E976AF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61770" y="3166257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AD8BBC87-73F5-4447-9370-A584AFA12F0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34771" y="3163590"/>
              <a:ext cx="19269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DB4368C6-E9C5-49A8-98A7-2FC86C984780}"/>
                </a:ext>
              </a:extLst>
            </p:cNvPr>
            <p:cNvGrpSpPr/>
            <p:nvPr/>
          </p:nvGrpSpPr>
          <p:grpSpPr>
            <a:xfrm>
              <a:off x="4335896" y="4271426"/>
              <a:ext cx="977312" cy="840581"/>
              <a:chOff x="858116" y="2309264"/>
              <a:chExt cx="977312" cy="840581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="" xmlns:a16="http://schemas.microsoft.com/office/drawing/2014/main" id="{9998AC27-9605-48F6-BAB5-783B299A82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06765" y="3141909"/>
                <a:ext cx="483394" cy="476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직선 연결선 65">
                <a:extLst>
                  <a:ext uri="{FF2B5EF4-FFF2-40B4-BE49-F238E27FC236}">
                    <a16:creationId xmlns="" xmlns:a16="http://schemas.microsoft.com/office/drawing/2014/main" id="{F9D636DA-4818-406A-93FE-7BE2ECC104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61496" y="2314026"/>
                <a:ext cx="245269" cy="416719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>
                <a:extLst>
                  <a:ext uri="{FF2B5EF4-FFF2-40B4-BE49-F238E27FC236}">
                    <a16:creationId xmlns="" xmlns:a16="http://schemas.microsoft.com/office/drawing/2014/main" id="{E26D326C-D9F8-45B1-B3A4-2D8C12EAE4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58116" y="2729554"/>
                <a:ext cx="251030" cy="42029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="" xmlns:a16="http://schemas.microsoft.com/office/drawing/2014/main" id="{FD1BFDB2-9E1B-45C1-8DF9-D40D344EBA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90159" y="2309264"/>
                <a:ext cx="245269" cy="42386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직선 연결선 70">
                <a:extLst>
                  <a:ext uri="{FF2B5EF4-FFF2-40B4-BE49-F238E27FC236}">
                    <a16:creationId xmlns="" xmlns:a16="http://schemas.microsoft.com/office/drawing/2014/main" id="{38F18FE9-1DBE-41F2-950C-4162D5C6261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90159" y="2733126"/>
                <a:ext cx="245269" cy="41433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AFF7628D-9A86-4F41-984A-2BBF209711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06765" y="2310822"/>
                <a:ext cx="483394" cy="476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195F890C-E612-45C0-817E-752E69B350B1}"/>
                </a:ext>
              </a:extLst>
            </p:cNvPr>
            <p:cNvCxnSpPr/>
            <p:nvPr/>
          </p:nvCxnSpPr>
          <p:spPr bwMode="auto">
            <a:xfrm>
              <a:off x="2159732" y="3166257"/>
              <a:ext cx="4910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DA792ABC-D6A1-4B39-8BF8-1C8A3EF7D6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34770" y="4271426"/>
              <a:ext cx="14430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BD9E6315-6D38-4D07-9F19-8D309F2A21BE}"/>
              </a:ext>
            </a:extLst>
          </p:cNvPr>
          <p:cNvSpPr/>
          <p:nvPr/>
        </p:nvSpPr>
        <p:spPr>
          <a:xfrm>
            <a:off x="2649147" y="3932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6B48AC2-A14C-4A8F-AC32-602B1827025F}"/>
              </a:ext>
            </a:extLst>
          </p:cNvPr>
          <p:cNvSpPr/>
          <p:nvPr/>
        </p:nvSpPr>
        <p:spPr>
          <a:xfrm>
            <a:off x="4291514" y="3400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79" name="Group 1072">
            <a:extLst>
              <a:ext uri="{FF2B5EF4-FFF2-40B4-BE49-F238E27FC236}">
                <a16:creationId xmlns=""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9885"/>
              </p:ext>
            </p:extLst>
          </p:nvPr>
        </p:nvGraphicFramePr>
        <p:xfrm>
          <a:off x="827584" y="5928450"/>
          <a:ext cx="4344458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82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육각기둥 전개도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suh_0601_02_0006_401_2.jpg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TextBox 7">
            <a:extLst>
              <a:ext uri="{FF2B5EF4-FFF2-40B4-BE49-F238E27FC236}">
                <a16:creationId xmlns="" xmlns:a16="http://schemas.microsoft.com/office/drawing/2014/main" id="{2E09321A-2248-4F48-9436-1E6536908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81" name="TextBox 8">
            <a:extLst>
              <a:ext uri="{FF2B5EF4-FFF2-40B4-BE49-F238E27FC236}">
                <a16:creationId xmlns="" xmlns:a16="http://schemas.microsoft.com/office/drawing/2014/main" id="{4830B0E5-EC64-4FB1-8C26-23C68437B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D8153F2-DCE3-4F8A-BCDB-586D6B4B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="" xmlns:a16="http://schemas.microsoft.com/office/drawing/2014/main" id="{63BF25EB-11F3-43F3-966C-12DCA7366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E56514B7-1C29-4DA8-8074-B1D0D1F45F5D}"/>
              </a:ext>
            </a:extLst>
          </p:cNvPr>
          <p:cNvSpPr/>
          <p:nvPr/>
        </p:nvSpPr>
        <p:spPr>
          <a:xfrm>
            <a:off x="4178293" y="108571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AC9D77A1-88A6-4C66-861F-87BC23266714}"/>
              </a:ext>
            </a:extLst>
          </p:cNvPr>
          <p:cNvSpPr/>
          <p:nvPr/>
        </p:nvSpPr>
        <p:spPr>
          <a:xfrm>
            <a:off x="4699161" y="1085717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1FDF2045-F879-4BB6-92E3-9F1A4C78CE24}"/>
              </a:ext>
            </a:extLst>
          </p:cNvPr>
          <p:cNvSpPr/>
          <p:nvPr/>
        </p:nvSpPr>
        <p:spPr>
          <a:xfrm>
            <a:off x="5220029" y="108571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2CB30589-BB33-43D4-8076-CADF6047DD25}"/>
              </a:ext>
            </a:extLst>
          </p:cNvPr>
          <p:cNvSpPr/>
          <p:nvPr/>
        </p:nvSpPr>
        <p:spPr>
          <a:xfrm>
            <a:off x="5734646" y="108571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A7EE36CB-432E-4CB6-BE11-6924B51EBA0E}"/>
              </a:ext>
            </a:extLst>
          </p:cNvPr>
          <p:cNvSpPr/>
          <p:nvPr/>
        </p:nvSpPr>
        <p:spPr>
          <a:xfrm>
            <a:off x="6249263" y="108571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5C4061D-AC4C-42B3-B581-BD032E5494D7}"/>
              </a:ext>
            </a:extLst>
          </p:cNvPr>
          <p:cNvCxnSpPr/>
          <p:nvPr/>
        </p:nvCxnSpPr>
        <p:spPr bwMode="auto">
          <a:xfrm>
            <a:off x="2643680" y="3166257"/>
            <a:ext cx="49109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F258AE4B-D849-4D8E-B48E-7CF3B8CCCBC5}"/>
              </a:ext>
            </a:extLst>
          </p:cNvPr>
          <p:cNvGrpSpPr/>
          <p:nvPr/>
        </p:nvGrpSpPr>
        <p:grpSpPr>
          <a:xfrm>
            <a:off x="2409379" y="2329248"/>
            <a:ext cx="977312" cy="840581"/>
            <a:chOff x="858116" y="2309264"/>
            <a:chExt cx="977312" cy="840581"/>
          </a:xfrm>
        </p:grpSpPr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82D5D726-24E8-4780-A8D4-B8E13738085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06765" y="2309264"/>
              <a:ext cx="483394" cy="4762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EE889B16-6E8C-48EC-8F33-05DBD9CF3D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1496" y="2314026"/>
              <a:ext cx="245269" cy="41671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FFB10ECF-327D-4697-AECC-126CE645D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8116" y="2729554"/>
              <a:ext cx="251030" cy="4202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13C2A4AA-6B12-4C7A-A7C8-D962E11695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0159" y="2309264"/>
              <a:ext cx="245269" cy="423862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722422D3-EEF3-45DE-9261-06049C8416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90159" y="2733126"/>
              <a:ext cx="245269" cy="41433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33DA7BB5-8E7C-4C1D-A9AC-8E956208CE87}"/>
              </a:ext>
            </a:extLst>
          </p:cNvPr>
          <p:cNvCxnSpPr>
            <a:cxnSpLocks/>
          </p:cNvCxnSpPr>
          <p:nvPr/>
        </p:nvCxnSpPr>
        <p:spPr bwMode="auto">
          <a:xfrm>
            <a:off x="4572000" y="3166257"/>
            <a:ext cx="0" cy="110520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B5216072-8A53-48C6-BB2F-9F6ED7169BA6}"/>
              </a:ext>
            </a:extLst>
          </p:cNvPr>
          <p:cNvCxnSpPr>
            <a:cxnSpLocks/>
          </p:cNvCxnSpPr>
          <p:nvPr/>
        </p:nvCxnSpPr>
        <p:spPr bwMode="auto">
          <a:xfrm>
            <a:off x="2151254" y="4269077"/>
            <a:ext cx="986121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587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2">
            <a:extLst>
              <a:ext uri="{FF2B5EF4-FFF2-40B4-BE49-F238E27FC236}">
                <a16:creationId xmlns="" xmlns:a16="http://schemas.microsoft.com/office/drawing/2014/main" id="{BBCF5ED0-FF76-45E6-AFF7-24C06FD1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37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99796"/>
              </p:ext>
            </p:extLst>
          </p:nvPr>
        </p:nvGraphicFramePr>
        <p:xfrm>
          <a:off x="7020273" y="689281"/>
          <a:ext cx="2119115" cy="3603815"/>
        </p:xfrm>
        <a:graphic>
          <a:graphicData uri="http://schemas.openxmlformats.org/drawingml/2006/table">
            <a:tbl>
              <a:tblPr/>
              <a:tblGrid>
                <a:gridCol w="2971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선은 처음에는 안 보이다가 정답 확인 버튼 또는 전개도 클릭하면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DC5CD8A4-7683-4B12-89C5-AD4716B77A24}"/>
              </a:ext>
            </a:extLst>
          </p:cNvPr>
          <p:cNvSpPr txBox="1"/>
          <p:nvPr/>
        </p:nvSpPr>
        <p:spPr>
          <a:xfrm>
            <a:off x="635713" y="1475826"/>
            <a:ext cx="59786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어떤 각기둥의 옆면만 그린 전개도입니다</a:t>
            </a:r>
            <a:r>
              <a:rPr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 전개도를 완성하고</a:t>
            </a:r>
            <a:r>
              <a:rPr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어떤 각기둥의 전개도인지 </a:t>
            </a:r>
            <a:r>
              <a:rPr lang="ko-KR" altLang="en-US" sz="18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0E15DE9F-16D1-4670-BB0B-641627A46EE5}"/>
              </a:ext>
            </a:extLst>
          </p:cNvPr>
          <p:cNvSpPr/>
          <p:nvPr/>
        </p:nvSpPr>
        <p:spPr>
          <a:xfrm>
            <a:off x="5499548" y="5071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5667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D7921808-EDAB-48E9-9CAF-6D1FC61B7CBE}"/>
              </a:ext>
            </a:extLst>
          </p:cNvPr>
          <p:cNvGrpSpPr/>
          <p:nvPr/>
        </p:nvGrpSpPr>
        <p:grpSpPr>
          <a:xfrm>
            <a:off x="4572000" y="2299955"/>
            <a:ext cx="1945479" cy="338684"/>
            <a:chOff x="8051307" y="2972375"/>
            <a:chExt cx="1945479" cy="33868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31A75BC9-2A2C-420D-99AE-FF92179B00C4}"/>
                </a:ext>
              </a:extLst>
            </p:cNvPr>
            <p:cNvGrpSpPr/>
            <p:nvPr/>
          </p:nvGrpSpPr>
          <p:grpSpPr>
            <a:xfrm>
              <a:off x="8051307" y="2972375"/>
              <a:ext cx="1921293" cy="338684"/>
              <a:chOff x="5841786" y="1775993"/>
              <a:chExt cx="2834670" cy="390525"/>
            </a:xfrm>
          </p:grpSpPr>
          <p:pic>
            <p:nvPicPr>
              <p:cNvPr id="26" name="Picture 5">
                <a:extLst>
                  <a:ext uri="{FF2B5EF4-FFF2-40B4-BE49-F238E27FC236}">
                    <a16:creationId xmlns="" xmlns:a16="http://schemas.microsoft.com/office/drawing/2014/main" id="{A7D72701-7D85-4B1F-AD33-D90A4941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788574B0-3288-45FF-9242-B1931D4DF572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39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84F50D7-5E85-4D92-9733-4061495E878A}"/>
                </a:ext>
              </a:extLst>
            </p:cNvPr>
            <p:cNvSpPr txBox="1"/>
            <p:nvPr/>
          </p:nvSpPr>
          <p:spPr>
            <a:xfrm>
              <a:off x="8337559" y="3018094"/>
              <a:ext cx="1659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전개도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AE08E17E-D96A-4C1A-B44D-DF3386D8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331" y="3023051"/>
              <a:ext cx="232790" cy="240397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CF5AF75-E30A-4FFE-8136-7615062C225F}"/>
              </a:ext>
            </a:extLst>
          </p:cNvPr>
          <p:cNvGrpSpPr/>
          <p:nvPr/>
        </p:nvGrpSpPr>
        <p:grpSpPr>
          <a:xfrm>
            <a:off x="2590350" y="4860479"/>
            <a:ext cx="1693618" cy="461665"/>
            <a:chOff x="2590350" y="4629647"/>
            <a:chExt cx="1693618" cy="461665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130E29D-8874-4BA4-AD05-05B48259C206}"/>
                </a:ext>
              </a:extLst>
            </p:cNvPr>
            <p:cNvSpPr/>
            <p:nvPr/>
          </p:nvSpPr>
          <p:spPr bwMode="auto">
            <a:xfrm>
              <a:off x="2734369" y="4659312"/>
              <a:ext cx="1405584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5B55BA60-E31D-4584-9FBA-32EC77169E8E}"/>
                </a:ext>
              </a:extLst>
            </p:cNvPr>
            <p:cNvSpPr txBox="1"/>
            <p:nvPr/>
          </p:nvSpPr>
          <p:spPr>
            <a:xfrm>
              <a:off x="2590350" y="4629647"/>
              <a:ext cx="1693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오각기둥</a:t>
              </a:r>
            </a:p>
          </p:txBody>
        </p:sp>
      </p:grpSp>
      <p:pic>
        <p:nvPicPr>
          <p:cNvPr id="86" name="Picture 4">
            <a:extLst>
              <a:ext uri="{FF2B5EF4-FFF2-40B4-BE49-F238E27FC236}">
                <a16:creationId xmlns="" xmlns:a16="http://schemas.microsoft.com/office/drawing/2014/main" id="{83719755-EB39-46F1-8930-DD6D196D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54" y="518046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2AD3484-EA26-4128-A438-8A0A473FF692}"/>
              </a:ext>
            </a:extLst>
          </p:cNvPr>
          <p:cNvGrpSpPr/>
          <p:nvPr/>
        </p:nvGrpSpPr>
        <p:grpSpPr>
          <a:xfrm>
            <a:off x="2081775" y="2893024"/>
            <a:ext cx="2425213" cy="1113150"/>
            <a:chOff x="2359875" y="2955665"/>
            <a:chExt cx="2425213" cy="1113150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452CBBDB-559F-4229-B7E0-86417F9C15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9875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23EF95BC-80BA-4CC2-AF1B-AB804EA68E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0965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9702329C-FFE9-4FB3-B26B-C36A565BAF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30379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40106087-5AF1-47E4-A920-17E5729A45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5381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D71BDD71-8EB9-4FEE-AF04-AAC0328161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7965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89E19DC2-3964-4637-97F0-45B1AD8FE8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15381" y="2960948"/>
              <a:ext cx="96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C873344D-12D1-4F19-85E4-735C8BF88C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44855" y="4060865"/>
              <a:ext cx="483394" cy="47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79F12BFB-2F71-4DE9-83F0-4AC57F7AD9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9875" y="2963615"/>
              <a:ext cx="4910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3E490B7A-B9A4-4055-938F-2F48BA56A0C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2036" y="4068815"/>
              <a:ext cx="14430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E8DC000F-CA58-44CD-912F-207216D69B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24865" y="2955665"/>
              <a:ext cx="483394" cy="47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46BA3225-E67C-4577-8282-222276B44C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9875" y="4063805"/>
              <a:ext cx="4910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9ABC0735-3F51-47C2-921C-B072B1474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0946" y="2963615"/>
              <a:ext cx="4910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B214E565-8A91-412C-8771-E41C871517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9354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5797FF6C-543E-4188-BE21-D6EC3920B42F}"/>
              </a:ext>
            </a:extLst>
          </p:cNvPr>
          <p:cNvGrpSpPr/>
          <p:nvPr/>
        </p:nvGrpSpPr>
        <p:grpSpPr>
          <a:xfrm>
            <a:off x="2902238" y="2150476"/>
            <a:ext cx="772448" cy="735665"/>
            <a:chOff x="2421558" y="2295582"/>
            <a:chExt cx="772448" cy="735665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697748B-0C37-4B90-873E-229CEDB592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21558" y="2295582"/>
              <a:ext cx="386224" cy="28099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05961F37-BB35-439B-8116-15939B4F2B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1558" y="2576581"/>
              <a:ext cx="147524" cy="45466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EAB8F7FF-0A43-44C4-8D99-8147FB99AE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7782" y="2295582"/>
              <a:ext cx="386224" cy="28099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09620998-0ACD-4422-90E3-6BD04B94006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6482" y="2576581"/>
              <a:ext cx="147524" cy="45466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3A61D2C-299B-4285-81B6-566C4D443A16}"/>
              </a:ext>
            </a:extLst>
          </p:cNvPr>
          <p:cNvGrpSpPr/>
          <p:nvPr/>
        </p:nvGrpSpPr>
        <p:grpSpPr>
          <a:xfrm flipV="1">
            <a:off x="2427405" y="4005579"/>
            <a:ext cx="772448" cy="735665"/>
            <a:chOff x="2421558" y="2295582"/>
            <a:chExt cx="772448" cy="735665"/>
          </a:xfrm>
        </p:grpSpPr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F9F069AA-A884-42FC-A939-1BA2D4843E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21558" y="2295582"/>
              <a:ext cx="386224" cy="28099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D4B32798-F046-4DAD-91A9-BDDCEABC4E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1558" y="2576581"/>
              <a:ext cx="147524" cy="45466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EFF334CD-A3CB-49E9-B8D5-F40E97F083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7782" y="2295582"/>
              <a:ext cx="386224" cy="28099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="" xmlns:a16="http://schemas.microsoft.com/office/drawing/2014/main" id="{F11569EE-1D1F-4625-959C-2723E277DFC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6482" y="2576581"/>
              <a:ext cx="147524" cy="45466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TextBox 7">
            <a:extLst>
              <a:ext uri="{FF2B5EF4-FFF2-40B4-BE49-F238E27FC236}">
                <a16:creationId xmlns="" xmlns:a16="http://schemas.microsoft.com/office/drawing/2014/main" id="{4A8BEA40-274A-49D9-9152-83EDE37C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98" name="TextBox 8">
            <a:extLst>
              <a:ext uri="{FF2B5EF4-FFF2-40B4-BE49-F238E27FC236}">
                <a16:creationId xmlns="" xmlns:a16="http://schemas.microsoft.com/office/drawing/2014/main" id="{D1964B5A-72D8-47A0-AF9A-025A2F10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DEA844E4-D894-451C-A31E-57E681C7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">
            <a:extLst>
              <a:ext uri="{FF2B5EF4-FFF2-40B4-BE49-F238E27FC236}">
                <a16:creationId xmlns="" xmlns:a16="http://schemas.microsoft.com/office/drawing/2014/main" id="{C619EC57-2581-484C-AA64-20AB41B08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FD4045B2-1843-47F3-9E40-A84BD917B89E}"/>
              </a:ext>
            </a:extLst>
          </p:cNvPr>
          <p:cNvSpPr/>
          <p:nvPr/>
        </p:nvSpPr>
        <p:spPr>
          <a:xfrm>
            <a:off x="4506988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67FF603E-EE84-4582-9BDD-9A2C9B784FEB}"/>
              </a:ext>
            </a:extLst>
          </p:cNvPr>
          <p:cNvSpPr/>
          <p:nvPr/>
        </p:nvSpPr>
        <p:spPr>
          <a:xfrm>
            <a:off x="3095350" y="2484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AC7228FB-BD60-4D25-BBA5-5F22767B8F3A}"/>
              </a:ext>
            </a:extLst>
          </p:cNvPr>
          <p:cNvSpPr/>
          <p:nvPr/>
        </p:nvSpPr>
        <p:spPr>
          <a:xfrm>
            <a:off x="2632565" y="4220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55" name="Group 1072">
            <a:extLst>
              <a:ext uri="{FF2B5EF4-FFF2-40B4-BE49-F238E27FC236}">
                <a16:creationId xmlns=""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73939"/>
              </p:ext>
            </p:extLst>
          </p:nvPr>
        </p:nvGraphicFramePr>
        <p:xfrm>
          <a:off x="827584" y="5928450"/>
          <a:ext cx="4344458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82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오각기둥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전개도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suh_0601_02_0006_401_3.jpg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22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1534"/>
              </p:ext>
            </p:extLst>
          </p:nvPr>
        </p:nvGraphicFramePr>
        <p:xfrm>
          <a:off x="7020273" y="689281"/>
          <a:ext cx="2119115" cy="2689415"/>
        </p:xfrm>
        <a:graphic>
          <a:graphicData uri="http://schemas.openxmlformats.org/drawingml/2006/table">
            <a:tbl>
              <a:tblPr/>
              <a:tblGrid>
                <a:gridCol w="2971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DC5CD8A4-7683-4B12-89C5-AD4716B77A24}"/>
              </a:ext>
            </a:extLst>
          </p:cNvPr>
          <p:cNvSpPr txBox="1"/>
          <p:nvPr/>
        </p:nvSpPr>
        <p:spPr>
          <a:xfrm>
            <a:off x="635713" y="1475826"/>
            <a:ext cx="59786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어떤 각기둥의 옆면만 그린 전개도입니다</a:t>
            </a:r>
            <a:r>
              <a:rPr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 전개도를 완성하고</a:t>
            </a:r>
            <a:r>
              <a:rPr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어떤 각기둥의 전개도인지 </a:t>
            </a:r>
            <a:r>
              <a:rPr lang="ko-KR" altLang="en-US" sz="18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5667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D7921808-EDAB-48E9-9CAF-6D1FC61B7CBE}"/>
              </a:ext>
            </a:extLst>
          </p:cNvPr>
          <p:cNvGrpSpPr/>
          <p:nvPr/>
        </p:nvGrpSpPr>
        <p:grpSpPr>
          <a:xfrm>
            <a:off x="4572000" y="2299955"/>
            <a:ext cx="1945479" cy="338684"/>
            <a:chOff x="8051307" y="2972375"/>
            <a:chExt cx="1945479" cy="33868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31A75BC9-2A2C-420D-99AE-FF92179B00C4}"/>
                </a:ext>
              </a:extLst>
            </p:cNvPr>
            <p:cNvGrpSpPr/>
            <p:nvPr/>
          </p:nvGrpSpPr>
          <p:grpSpPr>
            <a:xfrm>
              <a:off x="8051307" y="2972375"/>
              <a:ext cx="1921293" cy="338684"/>
              <a:chOff x="5841786" y="1775993"/>
              <a:chExt cx="2834670" cy="390525"/>
            </a:xfrm>
          </p:grpSpPr>
          <p:pic>
            <p:nvPicPr>
              <p:cNvPr id="26" name="Picture 5">
                <a:extLst>
                  <a:ext uri="{FF2B5EF4-FFF2-40B4-BE49-F238E27FC236}">
                    <a16:creationId xmlns="" xmlns:a16="http://schemas.microsoft.com/office/drawing/2014/main" id="{A7D72701-7D85-4B1F-AD33-D90A4941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788574B0-3288-45FF-9242-B1931D4DF572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39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84F50D7-5E85-4D92-9733-4061495E878A}"/>
                </a:ext>
              </a:extLst>
            </p:cNvPr>
            <p:cNvSpPr txBox="1"/>
            <p:nvPr/>
          </p:nvSpPr>
          <p:spPr>
            <a:xfrm>
              <a:off x="8337559" y="3018094"/>
              <a:ext cx="1659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전개도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AE08E17E-D96A-4C1A-B44D-DF3386D8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331" y="3023051"/>
              <a:ext cx="232790" cy="240397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CF5AF75-E30A-4FFE-8136-7615062C225F}"/>
              </a:ext>
            </a:extLst>
          </p:cNvPr>
          <p:cNvGrpSpPr/>
          <p:nvPr/>
        </p:nvGrpSpPr>
        <p:grpSpPr>
          <a:xfrm>
            <a:off x="2590350" y="4860479"/>
            <a:ext cx="1693618" cy="461665"/>
            <a:chOff x="2590350" y="4629647"/>
            <a:chExt cx="1693618" cy="461665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130E29D-8874-4BA4-AD05-05B48259C206}"/>
                </a:ext>
              </a:extLst>
            </p:cNvPr>
            <p:cNvSpPr/>
            <p:nvPr/>
          </p:nvSpPr>
          <p:spPr bwMode="auto">
            <a:xfrm>
              <a:off x="2734369" y="4659312"/>
              <a:ext cx="1405584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5B55BA60-E31D-4584-9FBA-32EC77169E8E}"/>
                </a:ext>
              </a:extLst>
            </p:cNvPr>
            <p:cNvSpPr txBox="1"/>
            <p:nvPr/>
          </p:nvSpPr>
          <p:spPr>
            <a:xfrm>
              <a:off x="2590350" y="4629647"/>
              <a:ext cx="1693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오각기둥</a:t>
              </a:r>
            </a:p>
          </p:txBody>
        </p:sp>
      </p:grpSp>
      <p:pic>
        <p:nvPicPr>
          <p:cNvPr id="86" name="Picture 4">
            <a:extLst>
              <a:ext uri="{FF2B5EF4-FFF2-40B4-BE49-F238E27FC236}">
                <a16:creationId xmlns="" xmlns:a16="http://schemas.microsoft.com/office/drawing/2014/main" id="{83719755-EB39-46F1-8930-DD6D196D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54" y="518046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2AD3484-EA26-4128-A438-8A0A473FF692}"/>
              </a:ext>
            </a:extLst>
          </p:cNvPr>
          <p:cNvGrpSpPr/>
          <p:nvPr/>
        </p:nvGrpSpPr>
        <p:grpSpPr>
          <a:xfrm>
            <a:off x="2081775" y="2893024"/>
            <a:ext cx="2425213" cy="1113150"/>
            <a:chOff x="2359875" y="2955665"/>
            <a:chExt cx="2425213" cy="1113150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452CBBDB-559F-4229-B7E0-86417F9C15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9875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23EF95BC-80BA-4CC2-AF1B-AB804EA68E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0965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9702329C-FFE9-4FB3-B26B-C36A565BAF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30379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40106087-5AF1-47E4-A920-17E5729A45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5381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D71BDD71-8EB9-4FEE-AF04-AAC0328161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7965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89E19DC2-3964-4637-97F0-45B1AD8FE8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15381" y="2960948"/>
              <a:ext cx="96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C873344D-12D1-4F19-85E4-735C8BF88C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44855" y="4060865"/>
              <a:ext cx="483394" cy="47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79F12BFB-2F71-4DE9-83F0-4AC57F7AD9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9875" y="2963615"/>
              <a:ext cx="4910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3E490B7A-B9A4-4055-938F-2F48BA56A0C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2036" y="4068815"/>
              <a:ext cx="14430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E8DC000F-CA58-44CD-912F-207216D69B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24865" y="2955665"/>
              <a:ext cx="483394" cy="47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46BA3225-E67C-4577-8282-222276B44C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9875" y="4063805"/>
              <a:ext cx="4910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9ABC0735-3F51-47C2-921C-B072B1474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0946" y="2963615"/>
              <a:ext cx="4910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B214E565-8A91-412C-8771-E41C871517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9354" y="2963615"/>
              <a:ext cx="0" cy="1105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5797FF6C-543E-4188-BE21-D6EC3920B42F}"/>
              </a:ext>
            </a:extLst>
          </p:cNvPr>
          <p:cNvGrpSpPr/>
          <p:nvPr/>
        </p:nvGrpSpPr>
        <p:grpSpPr>
          <a:xfrm>
            <a:off x="2902238" y="2150476"/>
            <a:ext cx="772448" cy="735665"/>
            <a:chOff x="2421558" y="2295582"/>
            <a:chExt cx="772448" cy="735665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697748B-0C37-4B90-873E-229CEDB592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21558" y="2295582"/>
              <a:ext cx="386224" cy="28099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05961F37-BB35-439B-8116-15939B4F2B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1558" y="2576581"/>
              <a:ext cx="147524" cy="45466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EAB8F7FF-0A43-44C4-8D99-8147FB99AE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7782" y="2295582"/>
              <a:ext cx="386224" cy="28099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09620998-0ACD-4422-90E3-6BD04B94006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6482" y="2576581"/>
              <a:ext cx="147524" cy="45466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3A61D2C-299B-4285-81B6-566C4D443A16}"/>
              </a:ext>
            </a:extLst>
          </p:cNvPr>
          <p:cNvGrpSpPr/>
          <p:nvPr/>
        </p:nvGrpSpPr>
        <p:grpSpPr>
          <a:xfrm flipV="1">
            <a:off x="2427405" y="4005579"/>
            <a:ext cx="772448" cy="735665"/>
            <a:chOff x="2421558" y="2295582"/>
            <a:chExt cx="772448" cy="735665"/>
          </a:xfrm>
        </p:grpSpPr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F9F069AA-A884-42FC-A939-1BA2D4843E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21558" y="2295582"/>
              <a:ext cx="386224" cy="28099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D4B32798-F046-4DAD-91A9-BDDCEABC4E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1558" y="2576581"/>
              <a:ext cx="147524" cy="45466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EFF334CD-A3CB-49E9-B8D5-F40E97F083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7782" y="2295582"/>
              <a:ext cx="386224" cy="280999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="" xmlns:a16="http://schemas.microsoft.com/office/drawing/2014/main" id="{F11569EE-1D1F-4625-959C-2723E277DFC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6482" y="2576581"/>
              <a:ext cx="147524" cy="45466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TextBox 7">
            <a:extLst>
              <a:ext uri="{FF2B5EF4-FFF2-40B4-BE49-F238E27FC236}">
                <a16:creationId xmlns="" xmlns:a16="http://schemas.microsoft.com/office/drawing/2014/main" id="{4A8BEA40-274A-49D9-9152-83EDE37C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98" name="TextBox 8">
            <a:extLst>
              <a:ext uri="{FF2B5EF4-FFF2-40B4-BE49-F238E27FC236}">
                <a16:creationId xmlns="" xmlns:a16="http://schemas.microsoft.com/office/drawing/2014/main" id="{D1964B5A-72D8-47A0-AF9A-025A2F10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DEA844E4-D894-451C-A31E-57E681C7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">
            <a:extLst>
              <a:ext uri="{FF2B5EF4-FFF2-40B4-BE49-F238E27FC236}">
                <a16:creationId xmlns="" xmlns:a16="http://schemas.microsoft.com/office/drawing/2014/main" id="{C619EC57-2581-484C-AA64-20AB41B08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DB13ED4C-FAE0-4BC5-B8E2-891E0E33E950}"/>
              </a:ext>
            </a:extLst>
          </p:cNvPr>
          <p:cNvGrpSpPr/>
          <p:nvPr/>
        </p:nvGrpSpPr>
        <p:grpSpPr>
          <a:xfrm>
            <a:off x="193579" y="3840765"/>
            <a:ext cx="6667165" cy="1329897"/>
            <a:chOff x="192745" y="3619357"/>
            <a:chExt cx="6667165" cy="1329897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="" xmlns:a16="http://schemas.microsoft.com/office/drawing/2014/main" id="{6518401A-4F68-49A3-8A20-A8177F47DDEE}"/>
                </a:ext>
              </a:extLst>
            </p:cNvPr>
            <p:cNvSpPr/>
            <p:nvPr/>
          </p:nvSpPr>
          <p:spPr>
            <a:xfrm>
              <a:off x="192745" y="3923580"/>
              <a:ext cx="6667165" cy="8375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="" xmlns:a16="http://schemas.microsoft.com/office/drawing/2014/main" id="{CF2F13A5-BA8B-4E39-AA91-BD39F15C619F}"/>
                </a:ext>
              </a:extLst>
            </p:cNvPr>
            <p:cNvSpPr/>
            <p:nvPr/>
          </p:nvSpPr>
          <p:spPr>
            <a:xfrm flipH="1" flipV="1">
              <a:off x="4619104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="" xmlns:a16="http://schemas.microsoft.com/office/drawing/2014/main" id="{8C05F844-A1DA-4369-BAA0-FDBF69FDE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75030" y="3619357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2C28E60A-81FA-43C7-BF7F-FD7E3143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37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9542465-DF28-49A7-BA2B-F2828B6FC367}"/>
              </a:ext>
            </a:extLst>
          </p:cNvPr>
          <p:cNvSpPr txBox="1"/>
          <p:nvPr/>
        </p:nvSpPr>
        <p:spPr>
          <a:xfrm>
            <a:off x="373432" y="4262411"/>
            <a:ext cx="637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옆면이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각기둥은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오각기둥이므로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전개도는 오각기둥의 전개도입니다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오각기둥의 밑면인 오각형을 그려주면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9DEA5E36-83D1-4BAD-9B78-01FCBE24246F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2B4BE925-99CF-4D41-A766-764F84497A54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A4DF0A3A-18EC-4DED-8B60-4394FB4D7CF4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FEB9EF71-DC47-4A9A-A021-65F6BC1B8DDE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7DED7E64-33C8-43FA-93D6-0818A7E46A0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28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762538C-566F-46A1-80C6-4497758F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" y="944724"/>
            <a:ext cx="6912390" cy="438557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1, 2, 3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24341ED-8C82-4491-9EB1-E28491BFEF4E}"/>
              </a:ext>
            </a:extLst>
          </p:cNvPr>
          <p:cNvSpPr/>
          <p:nvPr/>
        </p:nvSpPr>
        <p:spPr>
          <a:xfrm>
            <a:off x="2562156" y="3117730"/>
            <a:ext cx="510840" cy="486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C029A48B-8FAA-4FB0-99BF-CFFE167DFCAC}"/>
              </a:ext>
            </a:extLst>
          </p:cNvPr>
          <p:cNvSpPr/>
          <p:nvPr/>
        </p:nvSpPr>
        <p:spPr>
          <a:xfrm>
            <a:off x="2339752" y="31049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0">
            <a:extLst>
              <a:ext uri="{FF2B5EF4-FFF2-40B4-BE49-F238E27FC236}">
                <a16:creationId xmlns="" xmlns:a16="http://schemas.microsoft.com/office/drawing/2014/main" id="{D1EC6CD1-7E49-4CD1-B02B-10D4AB72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113" y="3434403"/>
            <a:ext cx="379558" cy="33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730650EE-D78F-4073-A7AF-39F2AC7C3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32B3EC52-D7EA-497A-9606-2C4D76B92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E4EEF1-1423-4751-BBA6-49D7A287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60D5767E-A704-4937-B2EA-568B47EA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360735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9524E16-403A-4B06-B312-1CDCC2F4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" y="944724"/>
            <a:ext cx="6912390" cy="440790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2507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1, 2, 3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24341ED-8C82-4491-9EB1-E28491BFEF4E}"/>
              </a:ext>
            </a:extLst>
          </p:cNvPr>
          <p:cNvSpPr/>
          <p:nvPr/>
        </p:nvSpPr>
        <p:spPr>
          <a:xfrm>
            <a:off x="2621000" y="3405762"/>
            <a:ext cx="510840" cy="486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C029A48B-8FAA-4FB0-99BF-CFFE167DFCAC}"/>
              </a:ext>
            </a:extLst>
          </p:cNvPr>
          <p:cNvSpPr/>
          <p:nvPr/>
        </p:nvSpPr>
        <p:spPr>
          <a:xfrm>
            <a:off x="2398596" y="33929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0">
            <a:extLst>
              <a:ext uri="{FF2B5EF4-FFF2-40B4-BE49-F238E27FC236}">
                <a16:creationId xmlns="" xmlns:a16="http://schemas.microsoft.com/office/drawing/2014/main" id="{D1EC6CD1-7E49-4CD1-B02B-10D4AB72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34" y="3481045"/>
            <a:ext cx="379558" cy="33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2DFF5A00-661C-4015-8053-3D737E0DD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7A3B8608-C47A-4EE9-BDD4-0F124713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035BF73-FD5C-470F-9B2F-73539B909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32968AF8-797B-4BED-9F8D-3C04EFB27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>
            <a:extLst>
              <a:ext uri="{FF2B5EF4-FFF2-40B4-BE49-F238E27FC236}">
                <a16:creationId xmlns="" xmlns:a16="http://schemas.microsoft.com/office/drawing/2014/main" id="{59D5C285-8ADF-4DEE-8DD0-BB8E9DFE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46146"/>
              </p:ext>
            </p:extLst>
          </p:nvPr>
        </p:nvGraphicFramePr>
        <p:xfrm>
          <a:off x="153927" y="224644"/>
          <a:ext cx="8836146" cy="3119416"/>
        </p:xfrm>
        <a:graphic>
          <a:graphicData uri="http://schemas.openxmlformats.org/drawingml/2006/table">
            <a:tbl>
              <a:tblPr/>
              <a:tblGrid>
                <a:gridCol w="548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16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45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1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37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19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5377261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심각기둥의 전개도 그리기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suh_0601_02_0006_2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사각기둥의 전개도 완성하고 더 그려 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5975136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각기둥의 전개도 완성하기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suh_0601_02_0006_203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9887990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suh_0601_02_0006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suh_0601_02_0006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suh_0601_02_0006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5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BBE32B1-680F-4A5C-9ED4-2DAA28C3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4090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54839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FE4D3D5-B375-48E3-ABF1-2A891DCA1AE4}"/>
              </a:ext>
            </a:extLst>
          </p:cNvPr>
          <p:cNvSpPr/>
          <p:nvPr/>
        </p:nvSpPr>
        <p:spPr>
          <a:xfrm>
            <a:off x="340093" y="1528987"/>
            <a:ext cx="6212128" cy="872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CEC4EC1-B212-4175-9D06-8A3F1C84C209}"/>
              </a:ext>
            </a:extLst>
          </p:cNvPr>
          <p:cNvSpPr/>
          <p:nvPr/>
        </p:nvSpPr>
        <p:spPr>
          <a:xfrm>
            <a:off x="153590" y="21821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81EAC086-31A1-4359-98EB-3D356E89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3C8DD569-F1F9-48DE-AA1B-D0FB8D967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6623B6C6-CF02-47BF-9260-BE6805DA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A2EA700E-4FE3-46B1-91FF-BBEF357C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4349" y="5929330"/>
            <a:ext cx="59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https://cdata2.tsherpa.co.kr/tsherpa/MultiMedia/Flash/2020/curri/index.html?flashxmlnum=yuni4856&amp;classa=A8-C1-41-MM-MM-04-03-03-0-0-0-0&amp;classno=MM_41_04/suh_0401_02_0003/suh_0401_02_0003_102_1.html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934188C-350A-40CC-B033-B99F83C2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389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7926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 버튼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확대버튼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82184" y="4533711"/>
            <a:ext cx="721964" cy="513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70982" y="44241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E79E598-379D-4502-BD37-8C0ADD3D3E30}"/>
              </a:ext>
            </a:extLst>
          </p:cNvPr>
          <p:cNvSpPr/>
          <p:nvPr/>
        </p:nvSpPr>
        <p:spPr>
          <a:xfrm>
            <a:off x="4067944" y="2240868"/>
            <a:ext cx="289388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543A87C-855F-4BDD-B8DF-A74BDFD4AB5E}"/>
              </a:ext>
            </a:extLst>
          </p:cNvPr>
          <p:cNvSpPr/>
          <p:nvPr/>
        </p:nvSpPr>
        <p:spPr>
          <a:xfrm>
            <a:off x="3911101" y="22722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6657793-D95B-4020-9FF9-EE5480FBF5D1}"/>
              </a:ext>
            </a:extLst>
          </p:cNvPr>
          <p:cNvSpPr/>
          <p:nvPr/>
        </p:nvSpPr>
        <p:spPr>
          <a:xfrm>
            <a:off x="30212" y="15134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6A12D7D-9B88-4BD5-B142-1DC954B4382F}"/>
              </a:ext>
            </a:extLst>
          </p:cNvPr>
          <p:cNvSpPr/>
          <p:nvPr/>
        </p:nvSpPr>
        <p:spPr>
          <a:xfrm>
            <a:off x="266171" y="18548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0058F98B-93A2-4A93-A6AF-B99D76D4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" y="1604457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7">
            <a:extLst>
              <a:ext uri="{FF2B5EF4-FFF2-40B4-BE49-F238E27FC236}">
                <a16:creationId xmlns="" xmlns:a16="http://schemas.microsoft.com/office/drawing/2014/main" id="{D27C1D49-F267-452C-A817-0450B372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61" y="4555206"/>
            <a:ext cx="309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08A8C5FF-09B4-4618-A132-149858F9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BE1BA4D7-3C7D-4F32-AB51-AD1DAAAE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C814566B-F6DD-4055-A7FE-32C2B1EB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81072C54-E5D4-4AE2-BCC8-4F306859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72652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3468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확대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 축소 기능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7FD000F-C744-4DFC-B7E3-2E155CAC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4" y="944724"/>
            <a:ext cx="6916423" cy="4533492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B78F96C6-C099-4678-BC3C-B7F54169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363416" cy="29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1828F92B-71B4-4D77-AC3F-E41A352541C9}"/>
              </a:ext>
            </a:extLst>
          </p:cNvPr>
          <p:cNvSpPr/>
          <p:nvPr/>
        </p:nvSpPr>
        <p:spPr>
          <a:xfrm>
            <a:off x="2876621" y="14171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56C6CC13-4BDB-49DE-ABC3-E26DD918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13A616C6-E5A2-4E4C-862D-7AEF88FAD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F99DD4E3-4EF7-44F3-AA4E-E6FA91DE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5D5182D7-532E-48A5-91E2-E8CA906A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0048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828F92B-71B4-4D77-AC3F-E41A352541C9}"/>
              </a:ext>
            </a:extLst>
          </p:cNvPr>
          <p:cNvSpPr/>
          <p:nvPr/>
        </p:nvSpPr>
        <p:spPr>
          <a:xfrm>
            <a:off x="323528" y="10484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19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D1A4E81-9E6E-443F-8DB0-38942BF4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824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72704"/>
              </p:ext>
            </p:extLst>
          </p:nvPr>
        </p:nvGraphicFramePr>
        <p:xfrm>
          <a:off x="6984268" y="692696"/>
          <a:ext cx="2086863" cy="4213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캐릭터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E79E598-379D-4502-BD37-8C0ADD3D3E30}"/>
              </a:ext>
            </a:extLst>
          </p:cNvPr>
          <p:cNvSpPr/>
          <p:nvPr/>
        </p:nvSpPr>
        <p:spPr>
          <a:xfrm>
            <a:off x="863600" y="2492895"/>
            <a:ext cx="1512156" cy="2554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543A87C-855F-4BDD-B8DF-A74BDFD4AB5E}"/>
              </a:ext>
            </a:extLst>
          </p:cNvPr>
          <p:cNvSpPr/>
          <p:nvPr/>
        </p:nvSpPr>
        <p:spPr>
          <a:xfrm>
            <a:off x="706757" y="25242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6657793-D95B-4020-9FF9-EE5480FBF5D1}"/>
              </a:ext>
            </a:extLst>
          </p:cNvPr>
          <p:cNvSpPr/>
          <p:nvPr/>
        </p:nvSpPr>
        <p:spPr>
          <a:xfrm>
            <a:off x="30212" y="15134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6A12D7D-9B88-4BD5-B142-1DC954B4382F}"/>
              </a:ext>
            </a:extLst>
          </p:cNvPr>
          <p:cNvSpPr/>
          <p:nvPr/>
        </p:nvSpPr>
        <p:spPr>
          <a:xfrm>
            <a:off x="266171" y="18548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0058F98B-93A2-4A93-A6AF-B99D76D4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" y="1604457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="" xmlns:a16="http://schemas.microsoft.com/office/drawing/2014/main" id="{216C6D30-1934-4A2F-99F0-D710BB61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64" y="2900225"/>
            <a:ext cx="697626" cy="10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BC052A9-68E7-422B-9165-4438A107C973}"/>
              </a:ext>
            </a:extLst>
          </p:cNvPr>
          <p:cNvSpPr/>
          <p:nvPr/>
        </p:nvSpPr>
        <p:spPr>
          <a:xfrm>
            <a:off x="2582280" y="3069493"/>
            <a:ext cx="3501887" cy="1295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BA449D8E-CA9D-41B4-8357-ACF6EB9E48B0}"/>
              </a:ext>
            </a:extLst>
          </p:cNvPr>
          <p:cNvSpPr/>
          <p:nvPr/>
        </p:nvSpPr>
        <p:spPr>
          <a:xfrm>
            <a:off x="2425438" y="31008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E9706D90-47EB-4DDF-B0BE-BEE9D4AF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B10B394-9C5A-4D30-8329-D0DD852E1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70BA9D56-5DBB-48BE-BABE-132A4F33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1B568356-5EB9-46F9-B07A-05873231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280226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3D7CC79-179D-4E26-843E-1029D2E7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1167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6133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 버튼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확대버튼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65007" y="4620594"/>
            <a:ext cx="510840" cy="486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42603" y="46078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E79E598-379D-4502-BD37-8C0ADD3D3E30}"/>
              </a:ext>
            </a:extLst>
          </p:cNvPr>
          <p:cNvSpPr/>
          <p:nvPr/>
        </p:nvSpPr>
        <p:spPr>
          <a:xfrm>
            <a:off x="4067944" y="1714036"/>
            <a:ext cx="289388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543A87C-855F-4BDD-B8DF-A74BDFD4AB5E}"/>
              </a:ext>
            </a:extLst>
          </p:cNvPr>
          <p:cNvSpPr/>
          <p:nvPr/>
        </p:nvSpPr>
        <p:spPr>
          <a:xfrm>
            <a:off x="3911101" y="17454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7">
            <a:extLst>
              <a:ext uri="{FF2B5EF4-FFF2-40B4-BE49-F238E27FC236}">
                <a16:creationId xmlns="" xmlns:a16="http://schemas.microsoft.com/office/drawing/2014/main" id="{D27C1D49-F267-452C-A817-0450B372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73" y="4711356"/>
            <a:ext cx="309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08A8C5FF-09B4-4618-A132-149858F9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BE1BA4D7-3C7D-4F32-AB51-AD1DAAAE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C814566B-F6DD-4055-A7FE-32C2B1EB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81072C54-E5D4-4AE2-BCC8-4F306859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73449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67D2617-66DE-469E-A5CF-273904BD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4" y="944724"/>
            <a:ext cx="6916423" cy="453223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0379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확대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확대 축소 기능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B78F96C6-C099-4678-BC3C-B7F54169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15816"/>
            <a:ext cx="363416" cy="29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1828F92B-71B4-4D77-AC3F-E41A352541C9}"/>
              </a:ext>
            </a:extLst>
          </p:cNvPr>
          <p:cNvSpPr/>
          <p:nvPr/>
        </p:nvSpPr>
        <p:spPr>
          <a:xfrm>
            <a:off x="2732605" y="13761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56C6CC13-4BDB-49DE-ABC3-E26DD918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13A616C6-E5A2-4E4C-862D-7AEF88FAD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F99DD4E3-4EF7-44F3-AA4E-E6FA91DE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5D5182D7-532E-48A5-91E2-E8CA906A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0048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828F92B-71B4-4D77-AC3F-E41A352541C9}"/>
              </a:ext>
            </a:extLst>
          </p:cNvPr>
          <p:cNvSpPr/>
          <p:nvPr/>
        </p:nvSpPr>
        <p:spPr>
          <a:xfrm>
            <a:off x="323528" y="10484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13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0DF52A6-A7C3-486A-9338-31CB92F5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29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0222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화살표 디자인 수정</a:t>
                      </a:r>
                      <a:endParaRPr lang="ko-KR" altLang="en-US" sz="1000" b="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51802" y="3068960"/>
            <a:ext cx="510840" cy="486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729398" y="30561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08A8C5FF-09B4-4618-A132-149858F9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BE1BA4D7-3C7D-4F32-AB51-AD1DAAAE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C814566B-F6DD-4055-A7FE-32C2B1EB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81072C54-E5D4-4AE2-BCC8-4F306859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그려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A5D0BAE-79B1-4EF9-994E-1C64EB3B21A0}"/>
              </a:ext>
            </a:extLst>
          </p:cNvPr>
          <p:cNvSpPr/>
          <p:nvPr/>
        </p:nvSpPr>
        <p:spPr>
          <a:xfrm>
            <a:off x="5940152" y="4761148"/>
            <a:ext cx="104411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48D276AE-E522-40DF-9690-68A63C4B8ACA}"/>
              </a:ext>
            </a:extLst>
          </p:cNvPr>
          <p:cNvSpPr/>
          <p:nvPr/>
        </p:nvSpPr>
        <p:spPr>
          <a:xfrm>
            <a:off x="5701579" y="48316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0">
            <a:extLst>
              <a:ext uri="{FF2B5EF4-FFF2-40B4-BE49-F238E27FC236}">
                <a16:creationId xmlns="" xmlns:a16="http://schemas.microsoft.com/office/drawing/2014/main" id="{AEF047F6-B4F4-408B-ACAB-97FB97E7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59" y="3385633"/>
            <a:ext cx="379558" cy="33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5444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41211</TotalTime>
  <Words>998</Words>
  <Application>Microsoft Office PowerPoint</Application>
  <PresentationFormat>화면 슬라이드 쇼(4:3)</PresentationFormat>
  <Paragraphs>413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6273</cp:revision>
  <dcterms:created xsi:type="dcterms:W3CDTF">2008-07-15T12:19:11Z</dcterms:created>
  <dcterms:modified xsi:type="dcterms:W3CDTF">2022-01-21T00:46:07Z</dcterms:modified>
</cp:coreProperties>
</file>