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171" r:id="rId4"/>
    <p:sldId id="1126" r:id="rId5"/>
    <p:sldId id="1172" r:id="rId6"/>
    <p:sldId id="1177" r:id="rId7"/>
    <p:sldId id="1178" r:id="rId8"/>
    <p:sldId id="1179" r:id="rId9"/>
    <p:sldId id="1176" r:id="rId10"/>
    <p:sldId id="1149" r:id="rId1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61463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1551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972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B242ACA-A239-4DA6-A68C-C9CECF01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8" y="1028169"/>
            <a:ext cx="6611903" cy="40504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8123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B4EEB98D-C6F5-4385-9C61-2318820B1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3E872808-AC2A-44E3-9220-82021F4C3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EFD3FAA-812C-4B61-ADAF-12B55D99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3574167C-0E6D-43E8-AF90-15FB13D8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64691"/>
              </p:ext>
            </p:extLst>
          </p:nvPr>
        </p:nvGraphicFramePr>
        <p:xfrm>
          <a:off x="153927" y="224644"/>
          <a:ext cx="8836146" cy="337884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suh_0601_02_0010_3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5CAC006-CEED-453E-BDB8-CCD154A4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5" y="1168312"/>
            <a:ext cx="6611903" cy="402689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3456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6468" y="12609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40416" y="14069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479CB79-064D-4C0A-8E5C-E645C1C8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9" y="988291"/>
            <a:ext cx="6611903" cy="40237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6967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92719" y="12306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20" y="101487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FD75E24A-B6C1-455E-B318-D73613B1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8F1D58F2-A397-499B-82BD-868640C70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9E06E44-241B-4061-95DE-85582EB9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1A7B6375-A7DD-4588-8D2E-79C8E79F8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83E8663-A5FA-4847-BD17-7669B06688C9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4958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이외의 그림은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그대로 사용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68654340-EB9B-478F-BE9B-4247521C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F38119FB-16FD-460D-92A3-ED90326C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9D5F701-9F1C-441B-97DA-3DAAA260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F3247F0-B2F9-4C7D-AECD-CB6637E6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847108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FB1914F-286C-4B8E-A6E4-33ADA3D3F698}"/>
              </a:ext>
            </a:extLst>
          </p:cNvPr>
          <p:cNvSpPr txBox="1"/>
          <p:nvPr/>
        </p:nvSpPr>
        <p:spPr>
          <a:xfrm>
            <a:off x="505788" y="736129"/>
            <a:ext cx="630537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입체도형을 보고     안에 알맞은 말을 써넣으세요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FC19932-925C-4A77-8282-73C20BC4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2028752"/>
            <a:ext cx="4681912" cy="33675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631C3BD9-424B-492E-A7EC-1888B2EBDFE0}"/>
              </a:ext>
            </a:extLst>
          </p:cNvPr>
          <p:cNvSpPr/>
          <p:nvPr/>
        </p:nvSpPr>
        <p:spPr>
          <a:xfrm>
            <a:off x="1519332" y="24747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xmlns="" id="{B8BB0F9A-C3EB-4ABF-BD77-672DD99A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60" y="52495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403D205-B45B-4289-BD1C-2F188C521CE9}"/>
              </a:ext>
            </a:extLst>
          </p:cNvPr>
          <p:cNvSpPr/>
          <p:nvPr/>
        </p:nvSpPr>
        <p:spPr>
          <a:xfrm>
            <a:off x="2157336" y="5411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23DC81F-2137-40F0-AB15-C0DA1F6E963B}"/>
              </a:ext>
            </a:extLst>
          </p:cNvPr>
          <p:cNvSpPr/>
          <p:nvPr/>
        </p:nvSpPr>
        <p:spPr>
          <a:xfrm>
            <a:off x="5648459" y="51326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6791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2713075" y="5396252"/>
            <a:ext cx="1637116" cy="263186"/>
            <a:chOff x="319554" y="1245924"/>
            <a:chExt cx="2636592" cy="423864"/>
          </a:xfrm>
        </p:grpSpPr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8537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이외의 그림은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그대로 사용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68654340-EB9B-478F-BE9B-4247521C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F38119FB-16FD-460D-92A3-ED90326C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9D5F701-9F1C-441B-97DA-3DAAA260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F3247F0-B2F9-4C7D-AECD-CB6637E6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83E8663-A5FA-4847-BD17-7669B06688C9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847108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FB1914F-286C-4B8E-A6E4-33ADA3D3F698}"/>
              </a:ext>
            </a:extLst>
          </p:cNvPr>
          <p:cNvSpPr txBox="1"/>
          <p:nvPr/>
        </p:nvSpPr>
        <p:spPr>
          <a:xfrm>
            <a:off x="505788" y="736129"/>
            <a:ext cx="630537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입체도형을 보고     안에 알맞은 말을 써넣으세요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176B825-9F6B-4275-9C0D-04784A67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2028752"/>
            <a:ext cx="4681912" cy="3459413"/>
          </a:xfrm>
          <a:prstGeom prst="rect">
            <a:avLst/>
          </a:prstGeom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C4F21F5-C786-4499-B11D-F82C99F6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60" y="52495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2B1422D-F3CE-4E7D-A99B-B884F89D2462}"/>
              </a:ext>
            </a:extLst>
          </p:cNvPr>
          <p:cNvSpPr/>
          <p:nvPr/>
        </p:nvSpPr>
        <p:spPr>
          <a:xfrm>
            <a:off x="1519332" y="24747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0DFE6964-2A47-4272-86C2-0DD65659FEF0}"/>
              </a:ext>
            </a:extLst>
          </p:cNvPr>
          <p:cNvSpPr/>
          <p:nvPr/>
        </p:nvSpPr>
        <p:spPr>
          <a:xfrm>
            <a:off x="2313379" y="53019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07049D0-DDBF-4677-8CC7-A705C9A557B9}"/>
              </a:ext>
            </a:extLst>
          </p:cNvPr>
          <p:cNvSpPr/>
          <p:nvPr/>
        </p:nvSpPr>
        <p:spPr>
          <a:xfrm>
            <a:off x="5648459" y="51326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593138" y="5353615"/>
            <a:ext cx="1654859" cy="269100"/>
            <a:chOff x="290979" y="2009759"/>
            <a:chExt cx="2665167" cy="433388"/>
          </a:xfrm>
        </p:grpSpPr>
        <p:pic>
          <p:nvPicPr>
            <p:cNvPr id="25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6791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68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25896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이외의 그림은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그대로 사용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답 칸 누르면 소리와 함께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페이지에 다 들어가면 넣어주시고 안되면 두 문제씩 나눠서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68654340-EB9B-478F-BE9B-4247521C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F38119FB-16FD-460D-92A3-ED90326C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9D5F701-9F1C-441B-97DA-3DAAA260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F3247F0-B2F9-4C7D-AECD-CB6637E6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83E8663-A5FA-4847-BD17-7669B06688C9}"/>
              </a:ext>
            </a:extLst>
          </p:cNvPr>
          <p:cNvSpPr/>
          <p:nvPr/>
        </p:nvSpPr>
        <p:spPr>
          <a:xfrm>
            <a:off x="65312" y="692696"/>
            <a:ext cx="6918956" cy="89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C4F21F5-C786-4499-B11D-F82C99F6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60" y="52495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2B1422D-F3CE-4E7D-A99B-B884F89D2462}"/>
              </a:ext>
            </a:extLst>
          </p:cNvPr>
          <p:cNvSpPr/>
          <p:nvPr/>
        </p:nvSpPr>
        <p:spPr>
          <a:xfrm>
            <a:off x="1519332" y="32190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07049D0-DDBF-4677-8CC7-A705C9A557B9}"/>
              </a:ext>
            </a:extLst>
          </p:cNvPr>
          <p:cNvSpPr/>
          <p:nvPr/>
        </p:nvSpPr>
        <p:spPr>
          <a:xfrm>
            <a:off x="5648459" y="51326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6C10D1B-8815-4DF3-BBDE-5FEAB513F530}"/>
              </a:ext>
            </a:extLst>
          </p:cNvPr>
          <p:cNvSpPr/>
          <p:nvPr/>
        </p:nvSpPr>
        <p:spPr>
          <a:xfrm>
            <a:off x="541110" y="853271"/>
            <a:ext cx="637115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입체 도형을 보고 옳게 말한 것은    표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 말한 것은</a:t>
            </a:r>
            <a:endParaRPr lang="en-US" altLang="ko-KR" sz="19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표 하세요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CB064E0-49B6-4284-A6A5-33A7C4D16F17}"/>
              </a:ext>
            </a:extLst>
          </p:cNvPr>
          <p:cNvSpPr/>
          <p:nvPr/>
        </p:nvSpPr>
        <p:spPr bwMode="auto">
          <a:xfrm>
            <a:off x="532664" y="3140968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xmlns="" id="{246EA954-7F2C-4D61-8012-733DC124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69" y="889837"/>
            <a:ext cx="307286" cy="3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>
            <a:extLst>
              <a:ext uri="{FF2B5EF4-FFF2-40B4-BE49-F238E27FC236}">
                <a16:creationId xmlns:a16="http://schemas.microsoft.com/office/drawing/2014/main" xmlns="" id="{CBCB9D42-3AF3-451F-AB94-F86728FF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5" y="1172200"/>
            <a:ext cx="312584" cy="3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647C09B-9435-493B-9A0B-92F10D16BCD9}"/>
              </a:ext>
            </a:extLst>
          </p:cNvPr>
          <p:cNvSpPr/>
          <p:nvPr/>
        </p:nvSpPr>
        <p:spPr>
          <a:xfrm>
            <a:off x="577270" y="3202821"/>
            <a:ext cx="334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5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옆면이 삼각형입니다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1ACF9E5-1022-45DB-9B33-B47F827123BF}"/>
              </a:ext>
            </a:extLst>
          </p:cNvPr>
          <p:cNvSpPr/>
          <p:nvPr/>
        </p:nvSpPr>
        <p:spPr bwMode="auto">
          <a:xfrm>
            <a:off x="532664" y="3648544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359A892-1A88-449A-87A0-2491E1497189}"/>
              </a:ext>
            </a:extLst>
          </p:cNvPr>
          <p:cNvSpPr/>
          <p:nvPr/>
        </p:nvSpPr>
        <p:spPr>
          <a:xfrm>
            <a:off x="577269" y="3710397"/>
            <a:ext cx="38153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15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모서리가 모두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DA7383F2-0B06-402D-9E43-0F79EE8905DA}"/>
              </a:ext>
            </a:extLst>
          </p:cNvPr>
          <p:cNvSpPr/>
          <p:nvPr/>
        </p:nvSpPr>
        <p:spPr bwMode="auto">
          <a:xfrm>
            <a:off x="532664" y="4151952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4CDF56F-7BFF-4F84-AEC0-F7A3ED8A63A1}"/>
              </a:ext>
            </a:extLst>
          </p:cNvPr>
          <p:cNvSpPr/>
          <p:nvPr/>
        </p:nvSpPr>
        <p:spPr>
          <a:xfrm>
            <a:off x="577269" y="4213805"/>
            <a:ext cx="44267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5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나는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밑면이 사각형입니다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129C425E-F71E-41F4-B800-32981D483ED1}"/>
              </a:ext>
            </a:extLst>
          </p:cNvPr>
          <p:cNvSpPr/>
          <p:nvPr/>
        </p:nvSpPr>
        <p:spPr bwMode="auto">
          <a:xfrm>
            <a:off x="532664" y="4653685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351625D-7437-4144-9770-D11695BA1E3D}"/>
              </a:ext>
            </a:extLst>
          </p:cNvPr>
          <p:cNvSpPr/>
          <p:nvPr/>
        </p:nvSpPr>
        <p:spPr>
          <a:xfrm>
            <a:off x="577269" y="4715538"/>
            <a:ext cx="47241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5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나는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옆면의 수가 같습니다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EEDC71CA-432E-45DE-9ABD-63D1F223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3140968"/>
            <a:ext cx="450000" cy="4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xmlns="" id="{66848175-3B06-48A2-AAE2-9AEFA35A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3140968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5812728A-88D2-44AC-AFB6-E3698DDC4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3652887"/>
            <a:ext cx="450000" cy="4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56B2DC33-A756-4393-9FC3-F63F27A6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4150074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xmlns="" id="{9B0EF53A-C021-442D-9F37-174A602C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4150074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C6B82E19-AB7C-426F-9FB5-CCAA25C2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4652670"/>
            <a:ext cx="450000" cy="4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>
            <a:extLst>
              <a:ext uri="{FF2B5EF4-FFF2-40B4-BE49-F238E27FC236}">
                <a16:creationId xmlns:a16="http://schemas.microsoft.com/office/drawing/2014/main" xmlns="" id="{7AAE8D20-3939-48C2-8095-BE92242E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4652670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6BCBB0A2-C750-4E8E-A1D4-427B9EE4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3140968"/>
            <a:ext cx="450000" cy="4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xmlns="" id="{D01AA84B-3E8D-4EF9-9E36-41089ADE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3648935"/>
            <a:ext cx="4500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B7A3C1DE-2A69-4810-90E5-0269C2F2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4150074"/>
            <a:ext cx="450000" cy="4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EE284C29-9869-4929-BA0C-B8F3E9B8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4652670"/>
            <a:ext cx="450000" cy="4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BC5B61-B3AF-4F24-A568-21056AECA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0866" y="1805154"/>
            <a:ext cx="3214810" cy="1220103"/>
          </a:xfrm>
          <a:prstGeom prst="rect">
            <a:avLst/>
          </a:prstGeom>
        </p:spPr>
      </p:pic>
      <p:pic>
        <p:nvPicPr>
          <p:cNvPr id="69" name="Picture 28">
            <a:extLst>
              <a:ext uri="{FF2B5EF4-FFF2-40B4-BE49-F238E27FC236}">
                <a16:creationId xmlns:a16="http://schemas.microsoft.com/office/drawing/2014/main" xmlns="" id="{79E1D4A4-67C5-43B9-B0AD-F5D08A20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84710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919CB6FF-8E7C-4637-9855-823E1C9FC459}"/>
              </a:ext>
            </a:extLst>
          </p:cNvPr>
          <p:cNvSpPr/>
          <p:nvPr/>
        </p:nvSpPr>
        <p:spPr>
          <a:xfrm>
            <a:off x="5809240" y="28815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7340" y="4110632"/>
            <a:ext cx="6288875" cy="1021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19101" y="40405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488324" y="3681028"/>
            <a:ext cx="1229989" cy="217509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555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BC092A0-5E79-404F-B65C-B634D738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3" y="2744930"/>
            <a:ext cx="4427984" cy="28396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이외의 그림은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그대로 사용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68654340-EB9B-478F-BE9B-4247521C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F38119FB-16FD-460D-92A3-ED90326C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9D5F701-9F1C-441B-97DA-3DAAA260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F3247F0-B2F9-4C7D-AECD-CB6637E6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83E8663-A5FA-4847-BD17-7669B06688C9}"/>
              </a:ext>
            </a:extLst>
          </p:cNvPr>
          <p:cNvSpPr/>
          <p:nvPr/>
        </p:nvSpPr>
        <p:spPr>
          <a:xfrm>
            <a:off x="65312" y="692696"/>
            <a:ext cx="6918956" cy="591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C4F21F5-C786-4499-B11D-F82C99F6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60" y="52495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07049D0-DDBF-4677-8CC7-A705C9A557B9}"/>
              </a:ext>
            </a:extLst>
          </p:cNvPr>
          <p:cNvSpPr/>
          <p:nvPr/>
        </p:nvSpPr>
        <p:spPr>
          <a:xfrm>
            <a:off x="5648459" y="51326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6C10D1B-8815-4DF3-BBDE-5FEAB513F530}"/>
              </a:ext>
            </a:extLst>
          </p:cNvPr>
          <p:cNvSpPr/>
          <p:nvPr/>
        </p:nvSpPr>
        <p:spPr>
          <a:xfrm>
            <a:off x="467544" y="836712"/>
            <a:ext cx="637115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사각기둥의 전개도가 되는 것을 모두 찾아보세요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FC8198-1C8F-4D67-B344-A16AF6653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378283"/>
            <a:ext cx="1417702" cy="118842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484C3BA-CDE5-4E91-969B-36B2E61C4E99}"/>
              </a:ext>
            </a:extLst>
          </p:cNvPr>
          <p:cNvSpPr/>
          <p:nvPr/>
        </p:nvSpPr>
        <p:spPr bwMode="auto">
          <a:xfrm>
            <a:off x="5334580" y="3931855"/>
            <a:ext cx="953960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244EEA73-18E5-4E8E-9279-2220D9D0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40" y="3801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9">
            <a:extLst>
              <a:ext uri="{FF2B5EF4-FFF2-40B4-BE49-F238E27FC236}">
                <a16:creationId xmlns:a16="http://schemas.microsoft.com/office/drawing/2014/main" xmlns="" id="{EA8B15C4-EE01-48ED-A724-F708B780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847108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43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E254523-23C9-4E83-8F3D-6092AA43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7" y="1060897"/>
            <a:ext cx="6611903" cy="402705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89345"/>
              </p:ext>
            </p:extLst>
          </p:nvPr>
        </p:nvGraphicFramePr>
        <p:xfrm>
          <a:off x="6984268" y="692696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이유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99718" y="2527454"/>
            <a:ext cx="756084" cy="135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90180" y="2417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6">
            <a:extLst>
              <a:ext uri="{FF2B5EF4-FFF2-40B4-BE49-F238E27FC236}">
                <a16:creationId xmlns:a16="http://schemas.microsoft.com/office/drawing/2014/main" xmlns="" id="{AEA0DC44-DDE8-4888-93AE-2696F0B4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975562"/>
            <a:ext cx="343028" cy="33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49D12ED5-993E-4CC8-97C9-C3D486FEC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11AA0E12-1EB9-48C6-8318-4037D8FF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5CD451E-3EE3-49FC-BEDC-5817E8AB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31DFA1CB-76FC-437A-B7C2-113DE8502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3623092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39315</TotalTime>
  <Words>516</Words>
  <Application>Microsoft Office PowerPoint</Application>
  <PresentationFormat>화면 슬라이드 쇼(4:3)</PresentationFormat>
  <Paragraphs>231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6205</cp:revision>
  <dcterms:created xsi:type="dcterms:W3CDTF">2008-07-15T12:19:11Z</dcterms:created>
  <dcterms:modified xsi:type="dcterms:W3CDTF">2022-01-21T03:50:25Z</dcterms:modified>
</cp:coreProperties>
</file>