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78" r:id="rId4"/>
    <p:sldId id="864" r:id="rId5"/>
    <p:sldId id="880" r:id="rId6"/>
    <p:sldId id="877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5702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1.0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3754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310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31247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2A5E4A-64E9-499E-82EA-5C44B814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535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3889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BC847E46-2DDE-4C59-97D0-8244C51E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CF4FE1E0-3502-4908-8D37-7FBB4686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45A36471-0C51-45D5-B9C4-BFF36124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954F2F9F-02BF-429A-A9BA-7B1F04C17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E0CD34C9-8ACE-4143-A62C-CD6EEC2A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2B1AA0E8-8A8A-4A24-B5AE-42711ABD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2CFBE002-1ADE-4DF6-93CD-1040FAA8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35A6156C-16DC-4041-812F-1D1B8AF9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96606A7-E38C-4490-BCCE-C3138A56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7830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856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2D75CE7-EEB1-495C-913E-930351DF4DA2}"/>
              </a:ext>
            </a:extLst>
          </p:cNvPr>
          <p:cNvSpPr/>
          <p:nvPr/>
        </p:nvSpPr>
        <p:spPr>
          <a:xfrm>
            <a:off x="2487628" y="1841652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0EB7E70-F265-4990-A9D1-BFF45023AEBE}"/>
              </a:ext>
            </a:extLst>
          </p:cNvPr>
          <p:cNvSpPr/>
          <p:nvPr/>
        </p:nvSpPr>
        <p:spPr>
          <a:xfrm>
            <a:off x="2376426" y="18687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xmlns="" id="{A26F950B-9FF3-4100-BB51-A808EC8A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87835"/>
            <a:ext cx="300758" cy="30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2054685-84DF-4E15-BF65-FE432C53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1482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BC847E46-2DDE-4C59-97D0-8244C51E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CF4FE1E0-3502-4908-8D37-7FBB4686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45A36471-0C51-45D5-B9C4-BFF36124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954F2F9F-02BF-429A-A9BA-7B1F04C17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E0CD34C9-8ACE-4143-A62C-CD6EEC2A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2B1AA0E8-8A8A-4A24-B5AE-42711ABD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2CFBE002-1ADE-4DF6-93CD-1040FAA8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35A6156C-16DC-4041-812F-1D1B8AF9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972EF37-A81E-4C0C-A512-72D704BD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113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4497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2D75CE7-EEB1-495C-913E-930351DF4DA2}"/>
              </a:ext>
            </a:extLst>
          </p:cNvPr>
          <p:cNvSpPr/>
          <p:nvPr/>
        </p:nvSpPr>
        <p:spPr>
          <a:xfrm>
            <a:off x="2955010" y="2645811"/>
            <a:ext cx="399607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0EB7E70-F265-4990-A9D1-BFF45023AEBE}"/>
              </a:ext>
            </a:extLst>
          </p:cNvPr>
          <p:cNvSpPr/>
          <p:nvPr/>
        </p:nvSpPr>
        <p:spPr>
          <a:xfrm>
            <a:off x="2843808" y="2672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D332BC5A-880F-43BC-B8E1-BA69FBED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790410F4-A5DD-4044-AC38-3B6797F23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3DBC9CCC-1A03-494F-9AAF-25CBC2AE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838F09CD-4C38-4D14-A4A2-4A36B5785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34C6726B-B564-4540-93EC-C0F84270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xmlns="" id="{4F56F76A-2303-4430-AB83-22981EBD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F5E229BE-047B-471D-AA1B-A4493D58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A89AD38C-A092-4D34-BCE4-99E4D86B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827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26986</TotalTime>
  <Words>237</Words>
  <Application>Microsoft Office PowerPoint</Application>
  <PresentationFormat>화면 슬라이드 쇼(4:3)</PresentationFormat>
  <Paragraphs>115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4717</cp:revision>
  <dcterms:created xsi:type="dcterms:W3CDTF">2008-07-15T12:19:11Z</dcterms:created>
  <dcterms:modified xsi:type="dcterms:W3CDTF">2022-01-21T06:57:51Z</dcterms:modified>
</cp:coreProperties>
</file>