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792" r:id="rId3"/>
    <p:sldId id="793" r:id="rId4"/>
    <p:sldId id="895" r:id="rId5"/>
    <p:sldId id="896" r:id="rId6"/>
    <p:sldId id="889" r:id="rId7"/>
    <p:sldId id="897" r:id="rId8"/>
    <p:sldId id="898" r:id="rId9"/>
    <p:sldId id="894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B2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117" d="100"/>
          <a:sy n="117" d="100"/>
        </p:scale>
        <p:origin x="-1500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microsoft.com/office/2007/relationships/hdphoto" Target="../media/hdphoto1.wdp"/><Relationship Id="rId10" Type="http://schemas.openxmlformats.org/officeDocument/2006/relationships/image" Target="../media/image12.jpe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2938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833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1280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0603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A63787-685E-4073-A638-59227157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2057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812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>
            <a:off x="657446" y="2428998"/>
            <a:ext cx="6146802" cy="2404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495951" y="23388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15D359F4-A68F-4434-B17A-D4F18FFA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C926EA15-CC41-4347-8396-4DFCF783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34B89B63-E037-4692-90C1-5945C7CA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C2661A6-7293-46BC-9D43-00D9BAE2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03507F78-8913-44B1-991E-955CC219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xmlns="" id="{AE27C1B2-D768-45F7-9182-604455138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01EDA41C-BC3E-4A12-8DD3-0C00F611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xmlns="" id="{89DF14A5-C60F-4B7A-A8DD-876C5ACC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6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00E9FDF-8A57-4A42-870A-312817BC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1820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84260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보기 약물 및 보기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빈칸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>
            <a:off x="657446" y="2199597"/>
            <a:ext cx="6110798" cy="87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1184198" y="17162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15D359F4-A68F-4434-B17A-D4F18FFA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C926EA15-CC41-4347-8396-4DFCF7832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34B89B63-E037-4692-90C1-5945C7CA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3C2661A6-7293-46BC-9D43-00D9BAE2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03507F78-8913-44B1-991E-955CC219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xmlns="" id="{AE27C1B2-D768-45F7-9182-604455138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01EDA41C-BC3E-4A12-8DD3-0C00F611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xmlns="" id="{89DF14A5-C60F-4B7A-A8DD-876C5ACC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FFF7A4E-8389-435D-9EFF-B968EA59A903}"/>
              </a:ext>
            </a:extLst>
          </p:cNvPr>
          <p:cNvSpPr/>
          <p:nvPr/>
        </p:nvSpPr>
        <p:spPr>
          <a:xfrm>
            <a:off x="477180" y="22692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FFA5551-7FDB-4F2E-B51D-2385B1A2933B}"/>
              </a:ext>
            </a:extLst>
          </p:cNvPr>
          <p:cNvSpPr/>
          <p:nvPr/>
        </p:nvSpPr>
        <p:spPr>
          <a:xfrm>
            <a:off x="3938012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535B377-85D9-4EFC-9B99-F90CDD16F248}"/>
              </a:ext>
            </a:extLst>
          </p:cNvPr>
          <p:cNvSpPr/>
          <p:nvPr/>
        </p:nvSpPr>
        <p:spPr>
          <a:xfrm>
            <a:off x="3826810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B56CE6D7-B96B-46DA-82F1-2E4F1933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2" y="1770784"/>
            <a:ext cx="525509" cy="3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xmlns="" id="{E856C3E6-939E-42D7-B81E-149758E1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26" y="1825779"/>
            <a:ext cx="340654" cy="34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39C71255-6B50-4C8B-8341-62D48C06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76" y="2222546"/>
            <a:ext cx="525509" cy="3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14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541905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~21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27368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FE90A4E-7472-4365-BBA6-A3071250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7" y="2330979"/>
            <a:ext cx="4837658" cy="954005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98E9A7F9-0D92-4A5C-87DD-065DCD3A0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99820"/>
              </p:ext>
            </p:extLst>
          </p:nvPr>
        </p:nvGraphicFramePr>
        <p:xfrm>
          <a:off x="533181" y="3363623"/>
          <a:ext cx="605504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475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3613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밑면의 변의 수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면의 수</a:t>
                      </a:r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모서리의 수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삼각기둥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사각기둥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오각기둥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육각기둥</a:t>
                      </a: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2D27E2D-8FE3-4D06-B961-0157184B5C6B}"/>
              </a:ext>
            </a:extLst>
          </p:cNvPr>
          <p:cNvGrpSpPr/>
          <p:nvPr/>
        </p:nvGrpSpPr>
        <p:grpSpPr>
          <a:xfrm>
            <a:off x="3029666" y="5295890"/>
            <a:ext cx="1289986" cy="207380"/>
            <a:chOff x="319554" y="1245924"/>
            <a:chExt cx="2636592" cy="423864"/>
          </a:xfrm>
        </p:grpSpPr>
        <p:pic>
          <p:nvPicPr>
            <p:cNvPr id="89" name="Picture 11">
              <a:extLst>
                <a:ext uri="{FF2B5EF4-FFF2-40B4-BE49-F238E27FC236}">
                  <a16:creationId xmlns:a16="http://schemas.microsoft.com/office/drawing/2014/main" xmlns="" id="{958680E9-7941-4A88-AE51-8BF185B46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2">
              <a:extLst>
                <a:ext uri="{FF2B5EF4-FFF2-40B4-BE49-F238E27FC236}">
                  <a16:creationId xmlns:a16="http://schemas.microsoft.com/office/drawing/2014/main" xmlns="" id="{A700AB9A-A9DC-4089-8B6E-B81DF0195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>
              <a:extLst>
                <a:ext uri="{FF2B5EF4-FFF2-40B4-BE49-F238E27FC236}">
                  <a16:creationId xmlns:a16="http://schemas.microsoft.com/office/drawing/2014/main" xmlns="" id="{9D854DD7-B899-4804-AF19-BB2B6B017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>
              <a:extLst>
                <a:ext uri="{FF2B5EF4-FFF2-40B4-BE49-F238E27FC236}">
                  <a16:creationId xmlns:a16="http://schemas.microsoft.com/office/drawing/2014/main" xmlns="" id="{8189439B-2595-466B-B3E0-4EF12A3F8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3" name="TextBox 53">
            <a:extLst>
              <a:ext uri="{FF2B5EF4-FFF2-40B4-BE49-F238E27FC236}">
                <a16:creationId xmlns:a16="http://schemas.microsoft.com/office/drawing/2014/main" xmlns="" id="{ADDDDAB6-940E-45BB-A766-86AEC08D44D0}"/>
              </a:ext>
            </a:extLst>
          </p:cNvPr>
          <p:cNvSpPr txBox="1"/>
          <p:nvPr/>
        </p:nvSpPr>
        <p:spPr>
          <a:xfrm>
            <a:off x="708536" y="1880828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표를 완성해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70E841AE-BB92-4DC4-BAD3-290046F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040995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545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4545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13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62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62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62" y="4545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662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11" y="37890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11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11" y="45451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11" y="49051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  <p:sp>
        <p:nvSpPr>
          <p:cNvPr id="122" name="타원 121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2738983" y="53175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55462" y="23309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xmlns="" id="{A03B8B09-57D9-49E2-BD5C-84DECC3948DC}"/>
              </a:ext>
            </a:extLst>
          </p:cNvPr>
          <p:cNvSpPr/>
          <p:nvPr/>
        </p:nvSpPr>
        <p:spPr>
          <a:xfrm>
            <a:off x="832800" y="3390754"/>
            <a:ext cx="5440936" cy="157710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2917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 보기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슬라이드 표 확대 팝업으로 보여주기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4599771" y="3537927"/>
            <a:ext cx="352492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19" y="37459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4629081" y="3530387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FE90A4E-7472-4365-BBA6-A3071250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27" y="2330979"/>
            <a:ext cx="4837658" cy="954005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81389518-775A-4356-8253-09075C8E9B3F}"/>
              </a:ext>
            </a:extLst>
          </p:cNvPr>
          <p:cNvGrpSpPr/>
          <p:nvPr/>
        </p:nvGrpSpPr>
        <p:grpSpPr>
          <a:xfrm>
            <a:off x="3029666" y="5295890"/>
            <a:ext cx="1289986" cy="212040"/>
            <a:chOff x="290979" y="2009759"/>
            <a:chExt cx="2665167" cy="433388"/>
          </a:xfrm>
        </p:grpSpPr>
        <p:pic>
          <p:nvPicPr>
            <p:cNvPr id="95" name="Picture 15">
              <a:extLst>
                <a:ext uri="{FF2B5EF4-FFF2-40B4-BE49-F238E27FC236}">
                  <a16:creationId xmlns:a16="http://schemas.microsoft.com/office/drawing/2014/main" xmlns="" id="{C825AA4A-C305-4D38-9CD9-AA875E166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xmlns="" id="{45067EA3-9A40-43FF-A84E-7FA879303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xmlns="" id="{AB223207-3492-46A8-821E-8046F2B7E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>
              <a:extLst>
                <a:ext uri="{FF2B5EF4-FFF2-40B4-BE49-F238E27FC236}">
                  <a16:creationId xmlns:a16="http://schemas.microsoft.com/office/drawing/2014/main" xmlns="" id="{9E045CE8-5277-43F4-B6F9-E940CB80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15B1C54-A745-4BE6-AFE7-79C36CE4BC75}"/>
              </a:ext>
            </a:extLst>
          </p:cNvPr>
          <p:cNvGrpSpPr/>
          <p:nvPr/>
        </p:nvGrpSpPr>
        <p:grpSpPr>
          <a:xfrm>
            <a:off x="3582635" y="1534117"/>
            <a:ext cx="1059109" cy="375581"/>
            <a:chOff x="3582635" y="1534117"/>
            <a:chExt cx="1059109" cy="375581"/>
          </a:xfrm>
        </p:grpSpPr>
        <p:pic>
          <p:nvPicPr>
            <p:cNvPr id="106" name="Picture 7">
              <a:extLst>
                <a:ext uri="{FF2B5EF4-FFF2-40B4-BE49-F238E27FC236}">
                  <a16:creationId xmlns:a16="http://schemas.microsoft.com/office/drawing/2014/main" xmlns="" id="{1089EC5D-7FAB-4EB1-8B7C-953BA06FD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35" y="1546399"/>
              <a:ext cx="1059109" cy="363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53">
              <a:extLst>
                <a:ext uri="{FF2B5EF4-FFF2-40B4-BE49-F238E27FC236}">
                  <a16:creationId xmlns:a16="http://schemas.microsoft.com/office/drawing/2014/main" xmlns="" id="{D0CB944A-6950-4F27-B856-753466DE5C98}"/>
                </a:ext>
              </a:extLst>
            </p:cNvPr>
            <p:cNvSpPr txBox="1"/>
            <p:nvPr/>
          </p:nvSpPr>
          <p:spPr>
            <a:xfrm>
              <a:off x="3870777" y="1534117"/>
              <a:ext cx="770967" cy="3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표 보기</a:t>
              </a:r>
            </a:p>
          </p:txBody>
        </p:sp>
      </p:grpSp>
      <p:sp>
        <p:nvSpPr>
          <p:cNvPr id="114" name="TextBox 53">
            <a:extLst>
              <a:ext uri="{FF2B5EF4-FFF2-40B4-BE49-F238E27FC236}">
                <a16:creationId xmlns:a16="http://schemas.microsoft.com/office/drawing/2014/main" xmlns="" id="{30B15226-35DE-4FC4-93B0-DD8726D49761}"/>
              </a:ext>
            </a:extLst>
          </p:cNvPr>
          <p:cNvSpPr txBox="1"/>
          <p:nvPr/>
        </p:nvSpPr>
        <p:spPr>
          <a:xfrm>
            <a:off x="708536" y="1880828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찾아 식으로 나타내어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2">
            <a:extLst>
              <a:ext uri="{FF2B5EF4-FFF2-40B4-BE49-F238E27FC236}">
                <a16:creationId xmlns:a16="http://schemas.microsoft.com/office/drawing/2014/main" xmlns="" id="{480B003F-429A-4A2C-A194-983B4328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2040995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491DF93C-4181-4604-8AB2-06C60AA886EF}"/>
              </a:ext>
            </a:extLst>
          </p:cNvPr>
          <p:cNvSpPr/>
          <p:nvPr/>
        </p:nvSpPr>
        <p:spPr>
          <a:xfrm>
            <a:off x="4491453" y="14759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7FDDAD39-457D-47E8-89F0-A59FE7E10E5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3628102"/>
            <a:ext cx="127529" cy="150717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A401396E-BAC0-4EBF-A248-9C485312FE9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072744"/>
            <a:ext cx="128721" cy="150717"/>
          </a:xfrm>
          <a:prstGeom prst="rect">
            <a:avLst/>
          </a:prstGeom>
        </p:spPr>
      </p:pic>
      <p:sp>
        <p:nvSpPr>
          <p:cNvPr id="120" name="TextBox 53">
            <a:extLst>
              <a:ext uri="{FF2B5EF4-FFF2-40B4-BE49-F238E27FC236}">
                <a16:creationId xmlns:a16="http://schemas.microsoft.com/office/drawing/2014/main" xmlns="" id="{7C086788-2DB9-470C-9357-1624B618C6D7}"/>
              </a:ext>
            </a:extLst>
          </p:cNvPr>
          <p:cNvSpPr txBox="1"/>
          <p:nvPr/>
        </p:nvSpPr>
        <p:spPr>
          <a:xfrm>
            <a:off x="1169771" y="3481971"/>
            <a:ext cx="350471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EAD61DEE-C8B6-4DBA-9855-B5A4E2DEE0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485608"/>
            <a:ext cx="127529" cy="15071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3CD3F3CE-C5AD-4FBD-986F-E9EC23B6E027}"/>
              </a:ext>
            </a:extLst>
          </p:cNvPr>
          <p:cNvSpPr/>
          <p:nvPr/>
        </p:nvSpPr>
        <p:spPr bwMode="auto">
          <a:xfrm>
            <a:off x="1215083" y="3949204"/>
            <a:ext cx="3356917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xmlns="" id="{C443B9A6-FA41-4D74-9926-1015B7D8F044}"/>
              </a:ext>
            </a:extLst>
          </p:cNvPr>
          <p:cNvSpPr txBox="1"/>
          <p:nvPr/>
        </p:nvSpPr>
        <p:spPr>
          <a:xfrm>
            <a:off x="1169771" y="3883991"/>
            <a:ext cx="3321682" cy="41402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21171D1-D741-47BB-BB4F-B126C2429258}"/>
              </a:ext>
            </a:extLst>
          </p:cNvPr>
          <p:cNvSpPr/>
          <p:nvPr/>
        </p:nvSpPr>
        <p:spPr bwMode="auto">
          <a:xfrm>
            <a:off x="1215083" y="4377068"/>
            <a:ext cx="3608945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TextBox 53">
            <a:extLst>
              <a:ext uri="{FF2B5EF4-FFF2-40B4-BE49-F238E27FC236}">
                <a16:creationId xmlns:a16="http://schemas.microsoft.com/office/drawing/2014/main" xmlns="" id="{DA7B53B0-28A4-4CEB-8627-28253B60E3DE}"/>
              </a:ext>
            </a:extLst>
          </p:cNvPr>
          <p:cNvSpPr txBox="1"/>
          <p:nvPr/>
        </p:nvSpPr>
        <p:spPr>
          <a:xfrm>
            <a:off x="1169771" y="4296855"/>
            <a:ext cx="37622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)×3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xmlns="" id="{67C1C3C4-10E3-43D2-8AB2-EE5DBE9C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62" y="40714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xmlns="" id="{9C37D473-B59C-48C8-9933-CF69FDEC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78" y="45953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xmlns="" id="{A03B8B09-57D9-49E2-BD5C-84DECC3948DC}"/>
              </a:ext>
            </a:extLst>
          </p:cNvPr>
          <p:cNvSpPr/>
          <p:nvPr/>
        </p:nvSpPr>
        <p:spPr>
          <a:xfrm>
            <a:off x="832800" y="3253538"/>
            <a:ext cx="5440936" cy="1577106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5176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 팝업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4599771" y="3400711"/>
            <a:ext cx="352492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19" y="36087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4629081" y="3393171"/>
            <a:ext cx="303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FE90A4E-7472-4365-BBA6-A3071250E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27" y="1892882"/>
            <a:ext cx="4837658" cy="954005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81389518-775A-4356-8253-09075C8E9B3F}"/>
              </a:ext>
            </a:extLst>
          </p:cNvPr>
          <p:cNvGrpSpPr/>
          <p:nvPr/>
        </p:nvGrpSpPr>
        <p:grpSpPr>
          <a:xfrm>
            <a:off x="3029666" y="5295890"/>
            <a:ext cx="1289986" cy="212040"/>
            <a:chOff x="290979" y="2009759"/>
            <a:chExt cx="2665167" cy="433388"/>
          </a:xfrm>
        </p:grpSpPr>
        <p:pic>
          <p:nvPicPr>
            <p:cNvPr id="95" name="Picture 15">
              <a:extLst>
                <a:ext uri="{FF2B5EF4-FFF2-40B4-BE49-F238E27FC236}">
                  <a16:creationId xmlns:a16="http://schemas.microsoft.com/office/drawing/2014/main" xmlns="" id="{C825AA4A-C305-4D38-9CD9-AA875E166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xmlns="" id="{45067EA3-9A40-43FF-A84E-7FA879303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2">
              <a:extLst>
                <a:ext uri="{FF2B5EF4-FFF2-40B4-BE49-F238E27FC236}">
                  <a16:creationId xmlns:a16="http://schemas.microsoft.com/office/drawing/2014/main" xmlns="" id="{AB223207-3492-46A8-821E-8046F2B7E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6">
              <a:extLst>
                <a:ext uri="{FF2B5EF4-FFF2-40B4-BE49-F238E27FC236}">
                  <a16:creationId xmlns:a16="http://schemas.microsoft.com/office/drawing/2014/main" xmlns="" id="{9E045CE8-5277-43F4-B6F9-E940CB80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0D063A73-D864-440A-BF01-7371D8EAB4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25105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3A3F2DA7-0D11-4EB2-8707-97B8E7247464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094364"/>
            <a:chExt cx="1069329" cy="261610"/>
          </a:xfrm>
        </p:grpSpPr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37006EB1-A518-4848-B796-E2E17846977E}"/>
                </a:ext>
              </a:extLst>
            </p:cNvPr>
            <p:cNvSpPr/>
            <p:nvPr/>
          </p:nvSpPr>
          <p:spPr>
            <a:xfrm>
              <a:off x="618844" y="4097694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순서도: 대체 처리 102">
              <a:extLst>
                <a:ext uri="{FF2B5EF4-FFF2-40B4-BE49-F238E27FC236}">
                  <a16:creationId xmlns:a16="http://schemas.microsoft.com/office/drawing/2014/main" xmlns="" id="{178AB8F2-D1B1-40F5-A173-EF528D08DA62}"/>
                </a:ext>
              </a:extLst>
            </p:cNvPr>
            <p:cNvSpPr/>
            <p:nvPr/>
          </p:nvSpPr>
          <p:spPr>
            <a:xfrm>
              <a:off x="892689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xmlns="" id="{AEB4FCF0-FE5D-4488-9CBA-DA88AFBA8F4C}"/>
                </a:ext>
              </a:extLst>
            </p:cNvPr>
            <p:cNvSpPr/>
            <p:nvPr/>
          </p:nvSpPr>
          <p:spPr>
            <a:xfrm>
              <a:off x="1168713" y="4097694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5" name="순서도: 대체 처리 104">
              <a:extLst>
                <a:ext uri="{FF2B5EF4-FFF2-40B4-BE49-F238E27FC236}">
                  <a16:creationId xmlns:a16="http://schemas.microsoft.com/office/drawing/2014/main" xmlns="" id="{BA50A459-410A-418E-B0AA-858FACF5D7C1}"/>
                </a:ext>
              </a:extLst>
            </p:cNvPr>
            <p:cNvSpPr/>
            <p:nvPr/>
          </p:nvSpPr>
          <p:spPr>
            <a:xfrm>
              <a:off x="1444737" y="409769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2FCBA5B8-12E3-489C-921B-990C8BC6F081}"/>
                </a:ext>
              </a:extLst>
            </p:cNvPr>
            <p:cNvSpPr txBox="1"/>
            <p:nvPr/>
          </p:nvSpPr>
          <p:spPr>
            <a:xfrm>
              <a:off x="616665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F653A409-EF7F-4254-B61B-B9A0B78C3FF7}"/>
                </a:ext>
              </a:extLst>
            </p:cNvPr>
            <p:cNvSpPr txBox="1"/>
            <p:nvPr/>
          </p:nvSpPr>
          <p:spPr>
            <a:xfrm>
              <a:off x="892689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4DBFFDE6-92E3-4263-BA0A-DE0CEC0F4E6B}"/>
                </a:ext>
              </a:extLst>
            </p:cNvPr>
            <p:cNvSpPr txBox="1"/>
            <p:nvPr/>
          </p:nvSpPr>
          <p:spPr>
            <a:xfrm>
              <a:off x="1166534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70FCB4C-03C8-40A7-9FCA-AC1EB4035BEB}"/>
                </a:ext>
              </a:extLst>
            </p:cNvPr>
            <p:cNvSpPr txBox="1"/>
            <p:nvPr/>
          </p:nvSpPr>
          <p:spPr>
            <a:xfrm>
              <a:off x="1444736" y="4094364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15B1C54-A745-4BE6-AFE7-79C36CE4BC75}"/>
              </a:ext>
            </a:extLst>
          </p:cNvPr>
          <p:cNvGrpSpPr/>
          <p:nvPr/>
        </p:nvGrpSpPr>
        <p:grpSpPr>
          <a:xfrm>
            <a:off x="3582635" y="1534117"/>
            <a:ext cx="1059109" cy="375581"/>
            <a:chOff x="3582635" y="1534117"/>
            <a:chExt cx="1059109" cy="375581"/>
          </a:xfrm>
        </p:grpSpPr>
        <p:pic>
          <p:nvPicPr>
            <p:cNvPr id="106" name="Picture 7">
              <a:extLst>
                <a:ext uri="{FF2B5EF4-FFF2-40B4-BE49-F238E27FC236}">
                  <a16:creationId xmlns:a16="http://schemas.microsoft.com/office/drawing/2014/main" xmlns="" id="{1089EC5D-7FAB-4EB1-8B7C-953BA06FD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635" y="1546399"/>
              <a:ext cx="1059109" cy="363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53">
              <a:extLst>
                <a:ext uri="{FF2B5EF4-FFF2-40B4-BE49-F238E27FC236}">
                  <a16:creationId xmlns:a16="http://schemas.microsoft.com/office/drawing/2014/main" xmlns="" id="{D0CB944A-6950-4F27-B856-753466DE5C98}"/>
                </a:ext>
              </a:extLst>
            </p:cNvPr>
            <p:cNvSpPr txBox="1"/>
            <p:nvPr/>
          </p:nvSpPr>
          <p:spPr>
            <a:xfrm>
              <a:off x="3870777" y="1534117"/>
              <a:ext cx="770967" cy="32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표 보기</a:t>
              </a:r>
            </a:p>
          </p:txBody>
        </p:sp>
      </p:grpSp>
      <p:sp>
        <p:nvSpPr>
          <p:cNvPr id="114" name="TextBox 53">
            <a:extLst>
              <a:ext uri="{FF2B5EF4-FFF2-40B4-BE49-F238E27FC236}">
                <a16:creationId xmlns:a16="http://schemas.microsoft.com/office/drawing/2014/main" xmlns="" id="{30B15226-35DE-4FC4-93B0-DD8726D49761}"/>
              </a:ext>
            </a:extLst>
          </p:cNvPr>
          <p:cNvSpPr txBox="1"/>
          <p:nvPr/>
        </p:nvSpPr>
        <p:spPr>
          <a:xfrm>
            <a:off x="708536" y="2840673"/>
            <a:ext cx="43956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찾아 식으로 나타내어 보세요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2">
            <a:extLst>
              <a:ext uri="{FF2B5EF4-FFF2-40B4-BE49-F238E27FC236}">
                <a16:creationId xmlns:a16="http://schemas.microsoft.com/office/drawing/2014/main" xmlns="" id="{480B003F-429A-4A2C-A194-983B4328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73" y="3000840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491DF93C-4181-4604-8AB2-06C60AA886EF}"/>
              </a:ext>
            </a:extLst>
          </p:cNvPr>
          <p:cNvSpPr/>
          <p:nvPr/>
        </p:nvSpPr>
        <p:spPr>
          <a:xfrm>
            <a:off x="4491453" y="14759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7FDDAD39-457D-47E8-89F0-A59FE7E10E5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3490886"/>
            <a:ext cx="127529" cy="150717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A401396E-BAC0-4EBF-A248-9C485312FE9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3935528"/>
            <a:ext cx="128721" cy="150717"/>
          </a:xfrm>
          <a:prstGeom prst="rect">
            <a:avLst/>
          </a:prstGeom>
        </p:spPr>
      </p:pic>
      <p:sp>
        <p:nvSpPr>
          <p:cNvPr id="120" name="TextBox 53">
            <a:extLst>
              <a:ext uri="{FF2B5EF4-FFF2-40B4-BE49-F238E27FC236}">
                <a16:creationId xmlns:a16="http://schemas.microsoft.com/office/drawing/2014/main" xmlns="" id="{7C086788-2DB9-470C-9357-1624B618C6D7}"/>
              </a:ext>
            </a:extLst>
          </p:cNvPr>
          <p:cNvSpPr txBox="1"/>
          <p:nvPr/>
        </p:nvSpPr>
        <p:spPr>
          <a:xfrm>
            <a:off x="1169771" y="3344755"/>
            <a:ext cx="350471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xmlns="" id="{EAD61DEE-C8B6-4DBA-9855-B5A4E2DEE0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2" y="4348392"/>
            <a:ext cx="127529" cy="15071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3CD3F3CE-C5AD-4FBD-986F-E9EC23B6E027}"/>
              </a:ext>
            </a:extLst>
          </p:cNvPr>
          <p:cNvSpPr/>
          <p:nvPr/>
        </p:nvSpPr>
        <p:spPr bwMode="auto">
          <a:xfrm>
            <a:off x="1215083" y="3811988"/>
            <a:ext cx="3356917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1" name="TextBox 53">
            <a:extLst>
              <a:ext uri="{FF2B5EF4-FFF2-40B4-BE49-F238E27FC236}">
                <a16:creationId xmlns:a16="http://schemas.microsoft.com/office/drawing/2014/main" xmlns="" id="{C443B9A6-FA41-4D74-9926-1015B7D8F044}"/>
              </a:ext>
            </a:extLst>
          </p:cNvPr>
          <p:cNvSpPr txBox="1"/>
          <p:nvPr/>
        </p:nvSpPr>
        <p:spPr>
          <a:xfrm>
            <a:off x="1169771" y="3746775"/>
            <a:ext cx="3321682" cy="414024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121171D1-D741-47BB-BB4F-B126C2429258}"/>
              </a:ext>
            </a:extLst>
          </p:cNvPr>
          <p:cNvSpPr/>
          <p:nvPr/>
        </p:nvSpPr>
        <p:spPr bwMode="auto">
          <a:xfrm>
            <a:off x="1215083" y="4239852"/>
            <a:ext cx="3608945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3" name="TextBox 53">
            <a:extLst>
              <a:ext uri="{FF2B5EF4-FFF2-40B4-BE49-F238E27FC236}">
                <a16:creationId xmlns:a16="http://schemas.microsoft.com/office/drawing/2014/main" xmlns="" id="{DA7B53B0-28A4-4CEB-8627-28253B60E3DE}"/>
              </a:ext>
            </a:extLst>
          </p:cNvPr>
          <p:cNvSpPr txBox="1"/>
          <p:nvPr/>
        </p:nvSpPr>
        <p:spPr>
          <a:xfrm>
            <a:off x="1169771" y="4159639"/>
            <a:ext cx="37622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밑면의 변의 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)×3</a:t>
            </a:r>
            <a:endParaRPr lang="ko-KR" altLang="en-US" sz="16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xmlns="" id="{67C1C3C4-10E3-43D2-8AB2-EE5DBE9C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62" y="39342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xmlns="" id="{9C37D473-B59C-48C8-9933-CF69FDEC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78" y="44581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F9A6840-1010-47DA-B304-E605CBCC1F61}"/>
              </a:ext>
            </a:extLst>
          </p:cNvPr>
          <p:cNvGrpSpPr/>
          <p:nvPr/>
        </p:nvGrpSpPr>
        <p:grpSpPr>
          <a:xfrm>
            <a:off x="71500" y="692696"/>
            <a:ext cx="6895222" cy="4903987"/>
            <a:chOff x="71500" y="1856385"/>
            <a:chExt cx="6895222" cy="31690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042FDF6-4CCB-4040-94CB-35EA38DE953B}"/>
                </a:ext>
              </a:extLst>
            </p:cNvPr>
            <p:cNvSpPr/>
            <p:nvPr/>
          </p:nvSpPr>
          <p:spPr bwMode="auto">
            <a:xfrm>
              <a:off x="71500" y="1856385"/>
              <a:ext cx="6895222" cy="31690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pic>
          <p:nvPicPr>
            <p:cNvPr id="53" name="Picture 34">
              <a:extLst>
                <a:ext uri="{FF2B5EF4-FFF2-40B4-BE49-F238E27FC236}">
                  <a16:creationId xmlns:a16="http://schemas.microsoft.com/office/drawing/2014/main" xmlns="" id="{4D6ED263-F27B-401B-91CF-9E8BEBA69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691" y="1957974"/>
              <a:ext cx="276023" cy="279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1B5B538C-8447-4281-B45F-62C225E2F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02843"/>
              </p:ext>
            </p:extLst>
          </p:nvPr>
        </p:nvGraphicFramePr>
        <p:xfrm>
          <a:off x="333918" y="1941027"/>
          <a:ext cx="6362317" cy="2136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303">
                  <a:extLst>
                    <a:ext uri="{9D8B030D-6E8A-4147-A177-3AD203B41FA5}">
                      <a16:colId xmlns:a16="http://schemas.microsoft.com/office/drawing/2014/main" xmlns="" val="4122722008"/>
                    </a:ext>
                  </a:extLst>
                </a:gridCol>
                <a:gridCol w="1475413">
                  <a:extLst>
                    <a:ext uri="{9D8B030D-6E8A-4147-A177-3AD203B41FA5}">
                      <a16:colId xmlns:a16="http://schemas.microsoft.com/office/drawing/2014/main" xmlns="" val="679738837"/>
                    </a:ext>
                  </a:extLst>
                </a:gridCol>
                <a:gridCol w="1298867">
                  <a:extLst>
                    <a:ext uri="{9D8B030D-6E8A-4147-A177-3AD203B41FA5}">
                      <a16:colId xmlns:a16="http://schemas.microsoft.com/office/drawing/2014/main" xmlns="" val="946308608"/>
                    </a:ext>
                  </a:extLst>
                </a:gridCol>
                <a:gridCol w="1298867">
                  <a:extLst>
                    <a:ext uri="{9D8B030D-6E8A-4147-A177-3AD203B41FA5}">
                      <a16:colId xmlns:a16="http://schemas.microsoft.com/office/drawing/2014/main" xmlns="" val="745977074"/>
                    </a:ext>
                  </a:extLst>
                </a:gridCol>
                <a:gridCol w="1298867">
                  <a:extLst>
                    <a:ext uri="{9D8B030D-6E8A-4147-A177-3AD203B41FA5}">
                      <a16:colId xmlns:a16="http://schemas.microsoft.com/office/drawing/2014/main" xmlns="" val="40953635"/>
                    </a:ext>
                  </a:extLst>
                </a:gridCol>
              </a:tblGrid>
              <a:tr h="42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밑면의 변의 수</a:t>
                      </a:r>
                      <a:r>
                        <a:rPr lang="en-US" altLang="ko-KR" sz="140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30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꼭짓점의</a:t>
                      </a:r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면의 수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모서리의 수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40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spc="-15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9405647"/>
                  </a:ext>
                </a:extLst>
              </a:tr>
              <a:tr h="42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삼각기둥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724160"/>
                  </a:ext>
                </a:extLst>
              </a:tr>
              <a:tr h="42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사각기둥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848690"/>
                  </a:ext>
                </a:extLst>
              </a:tr>
              <a:tr h="42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오각기둥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5740867"/>
                  </a:ext>
                </a:extLst>
              </a:tr>
              <a:tr h="427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육각기둥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20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E6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94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60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46508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 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5762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O, X 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형식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77509"/>
            <a:ext cx="637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옳은 문장은    표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틀린 문장은     표 하고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틀린 문장은 바르게 고쳐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532664" y="2396652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31C8954-E2EF-4793-958D-FDB766C3D53B}"/>
              </a:ext>
            </a:extLst>
          </p:cNvPr>
          <p:cNvGrpSpPr/>
          <p:nvPr/>
        </p:nvGrpSpPr>
        <p:grpSpPr>
          <a:xfrm>
            <a:off x="5769039" y="1218515"/>
            <a:ext cx="1069329" cy="261610"/>
            <a:chOff x="616665" y="4376657"/>
            <a:chExt cx="1069329" cy="261610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D4CE576B-9FCC-4CB3-B621-4DE4D0EB0E68}"/>
                </a:ext>
              </a:extLst>
            </p:cNvPr>
            <p:cNvSpPr/>
            <p:nvPr/>
          </p:nvSpPr>
          <p:spPr>
            <a:xfrm>
              <a:off x="618844" y="43822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41B4265D-7AE9-4C2E-BB7E-99894B72DAE5}"/>
                </a:ext>
              </a:extLst>
            </p:cNvPr>
            <p:cNvSpPr/>
            <p:nvPr/>
          </p:nvSpPr>
          <p:spPr>
            <a:xfrm>
              <a:off x="892689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3C5DA0FD-47BD-4D9E-B4AD-4E2D0D2E756F}"/>
                </a:ext>
              </a:extLst>
            </p:cNvPr>
            <p:cNvSpPr/>
            <p:nvPr/>
          </p:nvSpPr>
          <p:spPr>
            <a:xfrm>
              <a:off x="1168713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437022EC-364C-474E-8C18-A74BFFCE0BD4}"/>
                </a:ext>
              </a:extLst>
            </p:cNvPr>
            <p:cNvSpPr/>
            <p:nvPr/>
          </p:nvSpPr>
          <p:spPr>
            <a:xfrm>
              <a:off x="1444737" y="43822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68B313D-72A9-49A2-97F8-B3263C20C829}"/>
                </a:ext>
              </a:extLst>
            </p:cNvPr>
            <p:cNvSpPr txBox="1"/>
            <p:nvPr/>
          </p:nvSpPr>
          <p:spPr>
            <a:xfrm>
              <a:off x="616665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6AF652C-44FC-4869-8FFA-51A7D579A9CB}"/>
                </a:ext>
              </a:extLst>
            </p:cNvPr>
            <p:cNvSpPr txBox="1"/>
            <p:nvPr/>
          </p:nvSpPr>
          <p:spPr>
            <a:xfrm>
              <a:off x="892689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156FDE3-C78D-4E53-A572-33F0C6672A79}"/>
                </a:ext>
              </a:extLst>
            </p:cNvPr>
            <p:cNvSpPr txBox="1"/>
            <p:nvPr/>
          </p:nvSpPr>
          <p:spPr>
            <a:xfrm>
              <a:off x="1166534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63F7127-80B2-4098-B71F-7E989297EA32}"/>
                </a:ext>
              </a:extLst>
            </p:cNvPr>
            <p:cNvSpPr txBox="1"/>
            <p:nvPr/>
          </p:nvSpPr>
          <p:spPr>
            <a:xfrm>
              <a:off x="1444736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EC19FA-48C9-4BBB-837A-E77E5EA2AE54}"/>
              </a:ext>
            </a:extLst>
          </p:cNvPr>
          <p:cNvGrpSpPr/>
          <p:nvPr/>
        </p:nvGrpSpPr>
        <p:grpSpPr>
          <a:xfrm>
            <a:off x="645836" y="4570698"/>
            <a:ext cx="1181870" cy="297522"/>
            <a:chOff x="1016833" y="4551804"/>
            <a:chExt cx="1181870" cy="297522"/>
          </a:xfrm>
        </p:grpSpPr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xmlns="" id="{9579928F-6F45-49F9-B77A-46737526C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33" y="4551804"/>
              <a:ext cx="1181870" cy="29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A146859-1A1D-40EE-83B9-F8F7925D48E2}"/>
                </a:ext>
              </a:extLst>
            </p:cNvPr>
            <p:cNvSpPr txBox="1"/>
            <p:nvPr/>
          </p:nvSpPr>
          <p:spPr>
            <a:xfrm>
              <a:off x="1016833" y="4563938"/>
              <a:ext cx="1169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A0FF149-7652-4333-86B1-8F7CC2D6FF43}"/>
              </a:ext>
            </a:extLst>
          </p:cNvPr>
          <p:cNvSpPr/>
          <p:nvPr/>
        </p:nvSpPr>
        <p:spPr bwMode="auto">
          <a:xfrm>
            <a:off x="1940327" y="4580720"/>
            <a:ext cx="4181023" cy="607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9CA98F4A-8687-4B1A-946F-80A537DF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56" y="49713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7D93861-7265-4337-B07A-C10ADD11DA9E}"/>
              </a:ext>
            </a:extLst>
          </p:cNvPr>
          <p:cNvSpPr/>
          <p:nvPr/>
        </p:nvSpPr>
        <p:spPr>
          <a:xfrm>
            <a:off x="2223194" y="4603762"/>
            <a:ext cx="4080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육각기둥의 면의 수는 삼각기둥의 면의 수보다</a:t>
            </a:r>
            <a:endParaRPr kumimoji="1" lang="en-US" altLang="ko-KR" sz="16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더 큽니다</a:t>
            </a:r>
            <a:r>
              <a:rPr kumimoji="1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-150" normalizeH="0" baseline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6B6A1CCC-0FAD-48D7-AB0A-7A4352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1" y="4626468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19C9981-B476-499C-B933-8ACAAD9C7E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sp>
        <p:nvSpPr>
          <p:cNvPr id="78" name="TextBox 7">
            <a:extLst>
              <a:ext uri="{FF2B5EF4-FFF2-40B4-BE49-F238E27FC236}">
                <a16:creationId xmlns:a16="http://schemas.microsoft.com/office/drawing/2014/main" xmlns="" id="{583AA8CF-16CC-4F83-95BE-CB7FDFFE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7A3C1E9-5DA5-433C-BF92-464E0EC16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4015E18E-C875-4DB1-85DA-EE22DD0E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0004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xmlns="" id="{4052FFCE-4215-4CB5-AC53-1AEA5CA9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21">
            <a:extLst>
              <a:ext uri="{FF2B5EF4-FFF2-40B4-BE49-F238E27FC236}">
                <a16:creationId xmlns:a16="http://schemas.microsoft.com/office/drawing/2014/main" xmlns="" id="{B20C12EE-25B4-4FD9-9E13-2057130C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2">
            <a:extLst>
              <a:ext uri="{FF2B5EF4-FFF2-40B4-BE49-F238E27FC236}">
                <a16:creationId xmlns:a16="http://schemas.microsoft.com/office/drawing/2014/main" xmlns="" id="{7DF1DFCA-25FB-49EB-A42D-3AAD5017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xmlns="" id="{D1B8791B-6235-429E-A2DD-5ADCFC73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xmlns="" id="{F808F6AA-5F14-4AF2-88DD-F263852D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919B356-83DC-4B99-953A-F75A4EA06D33}"/>
              </a:ext>
            </a:extLst>
          </p:cNvPr>
          <p:cNvSpPr/>
          <p:nvPr/>
        </p:nvSpPr>
        <p:spPr>
          <a:xfrm>
            <a:off x="690321" y="5854362"/>
            <a:ext cx="632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http://cdata.tsherpa.co.kr/tsherpa/MultiMedia/Flash/2020/curri/index.html?flashxmlnum=soboro2&amp;classa=A8-C1-62-KK-KA-02-03-04-0-0-0-0&amp;classno=AA_SAMPLE/nproto_sample/DA/nproto_cmn_914.html</a:t>
            </a:r>
            <a:r>
              <a:rPr lang="ko-KR" altLang="en-US" dirty="0"/>
              <a:t> 확인문제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  <p:pic>
        <p:nvPicPr>
          <p:cNvPr id="93" name="Picture 5">
            <a:extLst>
              <a:ext uri="{FF2B5EF4-FFF2-40B4-BE49-F238E27FC236}">
                <a16:creationId xmlns:a16="http://schemas.microsoft.com/office/drawing/2014/main" xmlns="" id="{92DB5797-24CA-4CDF-A2D6-732121DD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23" y="1598061"/>
            <a:ext cx="307286" cy="3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7">
            <a:extLst>
              <a:ext uri="{FF2B5EF4-FFF2-40B4-BE49-F238E27FC236}">
                <a16:creationId xmlns:a16="http://schemas.microsoft.com/office/drawing/2014/main" xmlns="" id="{118A4F2A-7184-4460-A7FA-85CA8C09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46" y="1574841"/>
            <a:ext cx="312584" cy="3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F65F2B43-0410-4891-BDBD-3CDC8677F7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2" y="1970522"/>
            <a:ext cx="420441" cy="354056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61569B07-DDBF-4A50-BA00-692E3BB47D9B}"/>
              </a:ext>
            </a:extLst>
          </p:cNvPr>
          <p:cNvSpPr/>
          <p:nvPr/>
        </p:nvSpPr>
        <p:spPr>
          <a:xfrm>
            <a:off x="577270" y="2458505"/>
            <a:ext cx="334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육각기둥의 </a:t>
            </a:r>
            <a:r>
              <a:rPr lang="ko-KR" altLang="en-US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꼭짓점은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xmlns="" id="{186FA401-1ABB-4EA2-A4DC-84A50E7D4635}"/>
              </a:ext>
            </a:extLst>
          </p:cNvPr>
          <p:cNvSpPr/>
          <p:nvPr/>
        </p:nvSpPr>
        <p:spPr bwMode="auto">
          <a:xfrm>
            <a:off x="532664" y="2904228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A86DAE0-BFD8-4610-B855-2F35BAAE659D}"/>
              </a:ext>
            </a:extLst>
          </p:cNvPr>
          <p:cNvSpPr/>
          <p:nvPr/>
        </p:nvSpPr>
        <p:spPr>
          <a:xfrm>
            <a:off x="577269" y="2966081"/>
            <a:ext cx="38153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옆면이 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각기둥은 </a:t>
            </a:r>
            <a:r>
              <a:rPr lang="ko-KR" altLang="en-US" sz="15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오각기둥입니다</a:t>
            </a: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xmlns="" id="{76A8B986-14FD-45B0-A794-669B25E74833}"/>
              </a:ext>
            </a:extLst>
          </p:cNvPr>
          <p:cNvSpPr/>
          <p:nvPr/>
        </p:nvSpPr>
        <p:spPr bwMode="auto">
          <a:xfrm>
            <a:off x="532664" y="3407636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D4F1724-CD76-491C-99FE-4E1A1081864C}"/>
              </a:ext>
            </a:extLst>
          </p:cNvPr>
          <p:cNvSpPr/>
          <p:nvPr/>
        </p:nvSpPr>
        <p:spPr>
          <a:xfrm>
            <a:off x="577269" y="3469489"/>
            <a:ext cx="44267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육각기둥의 면의 수는 삼각기둥의 면의 수의 </a:t>
            </a:r>
            <a:r>
              <a:rPr lang="en-US" altLang="ko-KR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xmlns="" id="{ADA8B7EA-A3CD-423C-B593-A895AFE63DF6}"/>
              </a:ext>
            </a:extLst>
          </p:cNvPr>
          <p:cNvSpPr/>
          <p:nvPr/>
        </p:nvSpPr>
        <p:spPr bwMode="auto">
          <a:xfrm>
            <a:off x="532664" y="3909369"/>
            <a:ext cx="4768759" cy="4489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A06062C7-D6F8-4392-842C-F0F89FA7011F}"/>
              </a:ext>
            </a:extLst>
          </p:cNvPr>
          <p:cNvSpPr/>
          <p:nvPr/>
        </p:nvSpPr>
        <p:spPr>
          <a:xfrm>
            <a:off x="577269" y="3971222"/>
            <a:ext cx="47241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</a:t>
            </a:r>
            <a:r>
              <a:rPr lang="ko-KR" altLang="en-US" sz="15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r>
              <a:rPr lang="en-US" altLang="ko-KR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</a:t>
            </a:r>
            <a:r>
              <a:rPr lang="en-US" altLang="ko-KR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 중 모서리의 수가 가장 큽니다</a:t>
            </a:r>
            <a:r>
              <a:rPr lang="en-US" altLang="ko-KR" sz="15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xmlns="" id="{D8456552-E237-4DF2-B5A0-FA96F215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2396652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>
            <a:extLst>
              <a:ext uri="{FF2B5EF4-FFF2-40B4-BE49-F238E27FC236}">
                <a16:creationId xmlns:a16="http://schemas.microsoft.com/office/drawing/2014/main" xmlns="" id="{649E2FFD-80E3-4BB4-9E8B-4F553C94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2396652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xmlns="" id="{23C57188-1905-435A-A353-EED59FB3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2908571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3">
            <a:extLst>
              <a:ext uri="{FF2B5EF4-FFF2-40B4-BE49-F238E27FC236}">
                <a16:creationId xmlns:a16="http://schemas.microsoft.com/office/drawing/2014/main" xmlns="" id="{B8A918FA-AA40-45D8-930A-33BD118E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2908571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xmlns="" id="{B8009180-5CDD-4104-9B05-42C6C9F0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405758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3">
            <a:extLst>
              <a:ext uri="{FF2B5EF4-FFF2-40B4-BE49-F238E27FC236}">
                <a16:creationId xmlns:a16="http://schemas.microsoft.com/office/drawing/2014/main" xmlns="" id="{6BBDC9C2-673C-49C5-8BA4-B0167739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3405758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xmlns="" id="{9D7B20AB-7761-4B53-806B-3697727F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908354"/>
            <a:ext cx="450000" cy="45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3">
            <a:extLst>
              <a:ext uri="{FF2B5EF4-FFF2-40B4-BE49-F238E27FC236}">
                <a16:creationId xmlns:a16="http://schemas.microsoft.com/office/drawing/2014/main" xmlns="" id="{BDD5021E-4213-4094-ACE2-E7B9932F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3908354"/>
            <a:ext cx="450000" cy="44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xmlns="" id="{2C4BD532-CC79-446A-8297-15BCCF1B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2396652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5">
            <a:extLst>
              <a:ext uri="{FF2B5EF4-FFF2-40B4-BE49-F238E27FC236}">
                <a16:creationId xmlns:a16="http://schemas.microsoft.com/office/drawing/2014/main" xmlns="" id="{13857013-C294-4D3A-A1A3-C5BC6199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57" y="3405758"/>
            <a:ext cx="4500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C5BD052D-E097-4281-9FE1-8E277C97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2908571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0B2BD112-61E6-4968-A38B-9CE9B811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12" y="3908354"/>
            <a:ext cx="450000" cy="43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70680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27057</TotalTime>
  <Words>601</Words>
  <Application>Microsoft Office PowerPoint</Application>
  <PresentationFormat>화면 슬라이드 쇼(4:3)</PresentationFormat>
  <Paragraphs>233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4727</cp:revision>
  <dcterms:created xsi:type="dcterms:W3CDTF">2008-07-15T12:19:11Z</dcterms:created>
  <dcterms:modified xsi:type="dcterms:W3CDTF">2022-01-21T06:26:17Z</dcterms:modified>
</cp:coreProperties>
</file>