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889" r:id="rId5"/>
    <p:sldId id="899" r:id="rId6"/>
    <p:sldId id="900" r:id="rId7"/>
    <p:sldId id="901" r:id="rId8"/>
    <p:sldId id="902" r:id="rId9"/>
    <p:sldId id="895" r:id="rId10"/>
    <p:sldId id="897" r:id="rId11"/>
    <p:sldId id="904" r:id="rId12"/>
    <p:sldId id="90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3F6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7.png"/><Relationship Id="rId5" Type="http://schemas.openxmlformats.org/officeDocument/2006/relationships/image" Target="../media/image24.jpe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jpe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7.png"/><Relationship Id="rId5" Type="http://schemas.openxmlformats.org/officeDocument/2006/relationships/image" Target="../media/image24.jpe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1474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25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953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각기둥의 전개도를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56951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0" y="1585572"/>
            <a:ext cx="642561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조건은 아래 전개도를 접었을 때 만들어지는 각기둥을 설명한 것입니다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보고 밑면의 한 변의 길이가 몇 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3646402" y="4338629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43CD34-44D3-4059-8D8E-02ACB18F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20" y="2312876"/>
            <a:ext cx="2042680" cy="180411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68ED95-3F25-49E6-985A-ED2C84E7CFE3}"/>
              </a:ext>
            </a:extLst>
          </p:cNvPr>
          <p:cNvGrpSpPr/>
          <p:nvPr/>
        </p:nvGrpSpPr>
        <p:grpSpPr>
          <a:xfrm>
            <a:off x="3167844" y="4378864"/>
            <a:ext cx="478558" cy="454292"/>
            <a:chOff x="5112060" y="4335242"/>
            <a:chExt cx="835400" cy="45429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01D8E97-C92B-4994-BF9A-E8772EAC753C}"/>
                </a:ext>
              </a:extLst>
            </p:cNvPr>
            <p:cNvSpPr/>
            <p:nvPr/>
          </p:nvSpPr>
          <p:spPr bwMode="auto">
            <a:xfrm>
              <a:off x="5112060" y="4375673"/>
              <a:ext cx="835400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363DE8E9-E008-4012-A77D-C0AFED57E696}"/>
                </a:ext>
              </a:extLst>
            </p:cNvPr>
            <p:cNvSpPr txBox="1"/>
            <p:nvPr/>
          </p:nvSpPr>
          <p:spPr>
            <a:xfrm>
              <a:off x="5112060" y="4335242"/>
              <a:ext cx="835400" cy="4542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40" y="4238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2B34E01A-D7DA-4E34-ADFE-0012F3FA6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266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AB2B498-8BAA-4C80-8463-F7C3E731877B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3309853"/>
            <a:chExt cx="1069329" cy="261610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72A12217-3985-43FC-BBB2-071AB29898BC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5C760AD5-2F62-4F2C-BB71-1750000E4CF7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B1BD3714-6A70-4825-81BC-7F5EA158DC3E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67558B9A-DC9C-4FA3-9D32-F25A9C7CB77A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D27B070-0310-4460-B7FA-E4A1006E2E49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D9A0D4A-BCE4-408C-80BC-BD8C8061F590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CAE3034-449F-45A3-BEA4-C04B498686F9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0F2EED6-9325-4032-A07F-CBBABC2208EB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62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849712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3116CA87-8732-453A-80BB-2DAAAA55147F}"/>
              </a:ext>
            </a:extLst>
          </p:cNvPr>
          <p:cNvSpPr/>
          <p:nvPr/>
        </p:nvSpPr>
        <p:spPr>
          <a:xfrm>
            <a:off x="5933861" y="516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:a16="http://schemas.microsoft.com/office/drawing/2014/main" xmlns="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xmlns="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xmlns="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xmlns="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xmlns="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70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0" y="1585572"/>
            <a:ext cx="642561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조건은 아래 전개도를 접었을 때 만들어지는 각기둥을 설명한 것입니다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보고 밑면의 한 변의 길이가 몇 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848FD795-02B0-4E62-94D2-56A0C2764149}"/>
              </a:ext>
            </a:extLst>
          </p:cNvPr>
          <p:cNvSpPr txBox="1"/>
          <p:nvPr/>
        </p:nvSpPr>
        <p:spPr>
          <a:xfrm>
            <a:off x="3646402" y="4338629"/>
            <a:ext cx="42907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43CD34-44D3-4059-8D8E-02ACB18F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20" y="2312876"/>
            <a:ext cx="2042680" cy="180411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68ED95-3F25-49E6-985A-ED2C84E7CFE3}"/>
              </a:ext>
            </a:extLst>
          </p:cNvPr>
          <p:cNvGrpSpPr/>
          <p:nvPr/>
        </p:nvGrpSpPr>
        <p:grpSpPr>
          <a:xfrm>
            <a:off x="3167844" y="4378864"/>
            <a:ext cx="478558" cy="454292"/>
            <a:chOff x="5112060" y="4335242"/>
            <a:chExt cx="835400" cy="45429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01D8E97-C92B-4994-BF9A-E8772EAC753C}"/>
                </a:ext>
              </a:extLst>
            </p:cNvPr>
            <p:cNvSpPr/>
            <p:nvPr/>
          </p:nvSpPr>
          <p:spPr bwMode="auto">
            <a:xfrm>
              <a:off x="5112060" y="4375673"/>
              <a:ext cx="835400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363DE8E9-E008-4012-A77D-C0AFED57E696}"/>
                </a:ext>
              </a:extLst>
            </p:cNvPr>
            <p:cNvSpPr txBox="1"/>
            <p:nvPr/>
          </p:nvSpPr>
          <p:spPr>
            <a:xfrm>
              <a:off x="5112060" y="4335242"/>
              <a:ext cx="835400" cy="4542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40" y="4238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2B34E01A-D7DA-4E34-ADFE-0012F3FA6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266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AB2B498-8BAA-4C80-8463-F7C3E731877B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3309853"/>
            <a:chExt cx="1069329" cy="261610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72A12217-3985-43FC-BBB2-071AB29898BC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5C760AD5-2F62-4F2C-BB71-1750000E4CF7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B1BD3714-6A70-4825-81BC-7F5EA158DC3E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67558B9A-DC9C-4FA3-9D32-F25A9C7CB77A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D27B070-0310-4460-B7FA-E4A1006E2E49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D9A0D4A-BCE4-408C-80BC-BD8C8061F590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CAE3034-449F-45A3-BEA4-C04B498686F9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0F2EED6-9325-4032-A07F-CBBABC2208EB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62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:a16="http://schemas.microsoft.com/office/drawing/2014/main" xmlns="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xmlns="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xmlns="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xmlns="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xmlns="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2003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043921"/>
            <a:ext cx="6667165" cy="2197700"/>
            <a:chOff x="188317" y="3221365"/>
            <a:chExt cx="6667165" cy="219770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609247"/>
              <a:ext cx="63074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전개도를 접으면 육각기둥이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조건을 보면 밑면의 변의 길이는 모두 같습니다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번째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번째 조건을 보면 육각기둥의 모서리의 길이의 합이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㎝이고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각기둥의 높이가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㎝이므로 두 밑면의 변의 길이의 합은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한 밑면의 모든 변의 길이의 합은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24÷2=12(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밑면의 한 변의 길이는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12÷6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1027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FA7D210-FCD6-4DD6-9444-4E0C1CA2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06" y="2722070"/>
            <a:ext cx="2057644" cy="17870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8860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1" y="1577509"/>
            <a:ext cx="6215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모서리를 잘라서 평면 위에 펼쳐 놓았더니 다음과 같이 되었습니다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xmlns="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xmlns="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>
              <a:extLst>
                <a:ext uri="{FF2B5EF4-FFF2-40B4-BE49-F238E27FC236}">
                  <a16:creationId xmlns:a16="http://schemas.microsoft.com/office/drawing/2014/main" xmlns="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xmlns="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29" y="2168860"/>
            <a:ext cx="61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각기둥의 모서리를 잘라서 평면 위에 펼쳐 놓은 그림을 무엇이라고 하나요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243766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7D4C422-EC57-4E7E-9206-D456127BCFE1}"/>
              </a:ext>
            </a:extLst>
          </p:cNvPr>
          <p:cNvGrpSpPr/>
          <p:nvPr/>
        </p:nvGrpSpPr>
        <p:grpSpPr>
          <a:xfrm>
            <a:off x="2739096" y="4511395"/>
            <a:ext cx="2158215" cy="520376"/>
            <a:chOff x="2739096" y="4511395"/>
            <a:chExt cx="2158215" cy="52037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E51A98C3-5137-46D8-AD0A-A197EB9A2434}"/>
                </a:ext>
              </a:extLst>
            </p:cNvPr>
            <p:cNvSpPr/>
            <p:nvPr/>
          </p:nvSpPr>
          <p:spPr bwMode="auto">
            <a:xfrm>
              <a:off x="2739096" y="4551826"/>
              <a:ext cx="206870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250167FD-C046-437D-8E31-20E9932C2137}"/>
                </a:ext>
              </a:extLst>
            </p:cNvPr>
            <p:cNvSpPr txBox="1"/>
            <p:nvPr/>
          </p:nvSpPr>
          <p:spPr>
            <a:xfrm>
              <a:off x="2739096" y="4511395"/>
              <a:ext cx="2068703" cy="4140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각기둥의</a:t>
              </a:r>
              <a:r>
                <a:rPr lang="en-US" altLang="ko-KR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</a:t>
              </a:r>
            </a:p>
          </p:txBody>
        </p:sp>
        <p:pic>
          <p:nvPicPr>
            <p:cNvPr id="91" name="Picture 4">
              <a:extLst>
                <a:ext uri="{FF2B5EF4-FFF2-40B4-BE49-F238E27FC236}">
                  <a16:creationId xmlns:a16="http://schemas.microsoft.com/office/drawing/2014/main" xmlns="" id="{9C7DEB96-8E1F-4868-A406-59A1936E4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588" y="47740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AB6730AD-3457-4A8C-8DFB-2F409D3090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CFC8909-28AC-49BC-AA8F-71A4D12DA048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2463875"/>
            <a:chExt cx="1069329" cy="261610"/>
          </a:xfrm>
        </p:grpSpPr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DBF1E9E4-0A2D-4524-B766-3DE061B65045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666B3FBE-6405-4074-ADFC-60CA34D480EB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05210FF6-3584-481C-86C7-5D5779D6736E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4CBBFA31-9F20-41BE-B43C-74B830EFD3A9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7863D8D-B617-4FA6-B8B0-D2194F5DDF74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AE18E144-EC21-4E43-BC07-85AE2DE6FCC9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C3790BE0-27C5-4269-AA43-C6EA0EFD78F8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53854CF-8F6A-438B-B5AC-854B1C6EE13A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349596" y="542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FA7D210-FCD6-4DD6-9444-4E0C1CA2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06" y="2722070"/>
            <a:ext cx="2057644" cy="17870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30154" y="1577509"/>
            <a:ext cx="6215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모서리를 잘라서 평면 위에 펼쳐 놓았더니 다음과 같이 되었습니다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29" y="2168860"/>
            <a:ext cx="61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접으면 어떤 도형이 되나요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243766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4A7F5EE-775F-44EE-AF3A-186879B0A8EB}"/>
              </a:ext>
            </a:extLst>
          </p:cNvPr>
          <p:cNvGrpSpPr/>
          <p:nvPr/>
        </p:nvGrpSpPr>
        <p:grpSpPr>
          <a:xfrm>
            <a:off x="3089897" y="4511395"/>
            <a:ext cx="1220836" cy="425070"/>
            <a:chOff x="2739096" y="4511395"/>
            <a:chExt cx="2068703" cy="425070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E51A98C3-5137-46D8-AD0A-A197EB9A2434}"/>
                </a:ext>
              </a:extLst>
            </p:cNvPr>
            <p:cNvSpPr/>
            <p:nvPr/>
          </p:nvSpPr>
          <p:spPr bwMode="auto">
            <a:xfrm>
              <a:off x="2739096" y="4551826"/>
              <a:ext cx="206870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7" name="TextBox 53">
              <a:extLst>
                <a:ext uri="{FF2B5EF4-FFF2-40B4-BE49-F238E27FC236}">
                  <a16:creationId xmlns:a16="http://schemas.microsoft.com/office/drawing/2014/main" xmlns="" id="{250167FD-C046-437D-8E31-20E9932C2137}"/>
                </a:ext>
              </a:extLst>
            </p:cNvPr>
            <p:cNvSpPr txBox="1"/>
            <p:nvPr/>
          </p:nvSpPr>
          <p:spPr>
            <a:xfrm>
              <a:off x="2739096" y="4511395"/>
              <a:ext cx="2068703" cy="4140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사각기둥</a:t>
              </a:r>
            </a:p>
          </p:txBody>
        </p:sp>
      </p:grpSp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9C7DEB96-8E1F-4868-A406-59A1936E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90" y="4807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AB6730AD-3457-4A8C-8DFB-2F409D3090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CFC8909-28AC-49BC-AA8F-71A4D12DA048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2463875"/>
            <a:chExt cx="1069329" cy="261610"/>
          </a:xfrm>
        </p:grpSpPr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DBF1E9E4-0A2D-4524-B766-3DE061B65045}"/>
                </a:ext>
              </a:extLst>
            </p:cNvPr>
            <p:cNvSpPr/>
            <p:nvPr/>
          </p:nvSpPr>
          <p:spPr>
            <a:xfrm>
              <a:off x="1055143" y="246971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666B3FBE-6405-4074-ADFC-60CA34D480EB}"/>
                </a:ext>
              </a:extLst>
            </p:cNvPr>
            <p:cNvSpPr/>
            <p:nvPr/>
          </p:nvSpPr>
          <p:spPr>
            <a:xfrm>
              <a:off x="1328988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05210FF6-3584-481C-86C7-5D5779D6736E}"/>
                </a:ext>
              </a:extLst>
            </p:cNvPr>
            <p:cNvSpPr/>
            <p:nvPr/>
          </p:nvSpPr>
          <p:spPr>
            <a:xfrm>
              <a:off x="1605012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4CBBFA31-9F20-41BE-B43C-74B830EFD3A9}"/>
                </a:ext>
              </a:extLst>
            </p:cNvPr>
            <p:cNvSpPr/>
            <p:nvPr/>
          </p:nvSpPr>
          <p:spPr>
            <a:xfrm>
              <a:off x="1881036" y="246971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7863D8D-B617-4FA6-B8B0-D2194F5DDF74}"/>
                </a:ext>
              </a:extLst>
            </p:cNvPr>
            <p:cNvSpPr txBox="1"/>
            <p:nvPr/>
          </p:nvSpPr>
          <p:spPr>
            <a:xfrm>
              <a:off x="1052964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AE18E144-EC21-4E43-BC07-85AE2DE6FCC9}"/>
                </a:ext>
              </a:extLst>
            </p:cNvPr>
            <p:cNvSpPr txBox="1"/>
            <p:nvPr/>
          </p:nvSpPr>
          <p:spPr>
            <a:xfrm>
              <a:off x="1328988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C3790BE0-27C5-4269-AA43-C6EA0EFD78F8}"/>
                </a:ext>
              </a:extLst>
            </p:cNvPr>
            <p:cNvSpPr txBox="1"/>
            <p:nvPr/>
          </p:nvSpPr>
          <p:spPr>
            <a:xfrm>
              <a:off x="1602833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53854CF-8F6A-438B-B5AC-854B1C6EE13A}"/>
                </a:ext>
              </a:extLst>
            </p:cNvPr>
            <p:cNvSpPr txBox="1"/>
            <p:nvPr/>
          </p:nvSpPr>
          <p:spPr>
            <a:xfrm>
              <a:off x="1881035" y="24638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3EF5BCA-C47B-4B29-AD7A-4393B0135EFA}"/>
              </a:ext>
            </a:extLst>
          </p:cNvPr>
          <p:cNvGrpSpPr/>
          <p:nvPr/>
        </p:nvGrpSpPr>
        <p:grpSpPr>
          <a:xfrm>
            <a:off x="3029666" y="5295890"/>
            <a:ext cx="1289986" cy="212040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xmlns="" id="{556F8201-A059-4374-BA34-46F558ABD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xmlns="" id="{B466A845-3A88-43B2-B80B-0DFC22B3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:a16="http://schemas.microsoft.com/office/drawing/2014/main" xmlns="" id="{4C3E30FD-0CF0-4E8C-BB7C-5A24258B7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6">
              <a:extLst>
                <a:ext uri="{FF2B5EF4-FFF2-40B4-BE49-F238E27FC236}">
                  <a16:creationId xmlns:a16="http://schemas.microsoft.com/office/drawing/2014/main" xmlns="" id="{5B79E64C-A13E-40C9-96D9-3741928EF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1194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95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0230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보고 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29" y="1988840"/>
            <a:ext cx="61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접으면 어떤 도형이 되나요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063746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6B88739-AA91-465E-B82A-C47E1843D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F64201E-C906-43F1-9009-8B31495A8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446" y="5369605"/>
            <a:ext cx="1569151" cy="21417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A986A489-60D1-441A-9B0A-4C206EEAF686}"/>
              </a:ext>
            </a:extLst>
          </p:cNvPr>
          <p:cNvGrpSpPr/>
          <p:nvPr/>
        </p:nvGrpSpPr>
        <p:grpSpPr>
          <a:xfrm>
            <a:off x="3089897" y="4511395"/>
            <a:ext cx="1220836" cy="425070"/>
            <a:chOff x="2739096" y="4511395"/>
            <a:chExt cx="2068703" cy="4250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A0DC3FB-4203-473E-91DB-157955B52682}"/>
                </a:ext>
              </a:extLst>
            </p:cNvPr>
            <p:cNvSpPr/>
            <p:nvPr/>
          </p:nvSpPr>
          <p:spPr bwMode="auto">
            <a:xfrm>
              <a:off x="2739096" y="4551826"/>
              <a:ext cx="206870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38936255-2F4E-4DF9-9608-80229AB143CC}"/>
                </a:ext>
              </a:extLst>
            </p:cNvPr>
            <p:cNvSpPr txBox="1"/>
            <p:nvPr/>
          </p:nvSpPr>
          <p:spPr>
            <a:xfrm>
              <a:off x="2739096" y="4511395"/>
              <a:ext cx="2068703" cy="4140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삼각기둥</a:t>
              </a:r>
            </a:p>
          </p:txBody>
        </p:sp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AB9559A9-7926-4C1D-BF5C-4A6F7DF8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90" y="4807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CA4F585-1F48-4E80-9180-5FCE08798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299" y="2334904"/>
            <a:ext cx="2473262" cy="206620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6F233E2-5C74-4D7F-869C-E066D7AD2457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2741617"/>
            <a:chExt cx="1069329" cy="261610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F63935F-C6E9-4F07-A6E1-C52701C49258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D4969FE7-7A4F-41F4-8929-44665E550FF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7975E853-3538-4CFD-8FD9-50CA0B3AC5A4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3D7D14EB-DC80-4686-819F-4F3E93BCF386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A2FE5B7-9A8F-4D7B-9817-E12432DF423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77020CE-C547-49CA-9857-83EA3F4C2AD0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9235886E-7A57-4BA1-9AFB-B192CBD9BC18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E4CDA84-F82E-4EAB-893B-0992B14FC2E2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2329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49596" y="542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0230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보고 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29" y="1988840"/>
            <a:ext cx="61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접었을 때 선분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맞닿는 선분을 찾아 써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063746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6B88739-AA91-465E-B82A-C47E1843D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A986A489-60D1-441A-9B0A-4C206EEAF686}"/>
              </a:ext>
            </a:extLst>
          </p:cNvPr>
          <p:cNvGrpSpPr/>
          <p:nvPr/>
        </p:nvGrpSpPr>
        <p:grpSpPr>
          <a:xfrm>
            <a:off x="3089897" y="4511395"/>
            <a:ext cx="1220836" cy="425070"/>
            <a:chOff x="2739096" y="4511395"/>
            <a:chExt cx="2068703" cy="4250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A0DC3FB-4203-473E-91DB-157955B52682}"/>
                </a:ext>
              </a:extLst>
            </p:cNvPr>
            <p:cNvSpPr/>
            <p:nvPr/>
          </p:nvSpPr>
          <p:spPr bwMode="auto">
            <a:xfrm>
              <a:off x="2739096" y="4551826"/>
              <a:ext cx="206870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38936255-2F4E-4DF9-9608-80229AB143CC}"/>
                </a:ext>
              </a:extLst>
            </p:cNvPr>
            <p:cNvSpPr txBox="1"/>
            <p:nvPr/>
          </p:nvSpPr>
          <p:spPr>
            <a:xfrm>
              <a:off x="2739096" y="4511395"/>
              <a:ext cx="2068703" cy="4140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선분 </a:t>
              </a:r>
              <a:r>
                <a:rPr lang="ko-KR" altLang="en-US" sz="16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ㅅㅂ</a:t>
              </a:r>
              <a:endPara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AB9559A9-7926-4C1D-BF5C-4A6F7DF8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90" y="4807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CA4F585-1F48-4E80-9180-5FCE08798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99" y="2384884"/>
            <a:ext cx="2473262" cy="206620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6F233E2-5C74-4D7F-869C-E066D7AD2457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2741617"/>
            <a:chExt cx="1069329" cy="261610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F63935F-C6E9-4F07-A6E1-C52701C49258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D4969FE7-7A4F-41F4-8929-44665E550FF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7975E853-3538-4CFD-8FD9-50CA0B3AC5A4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3D7D14EB-DC80-4686-819F-4F3E93BCF386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A2FE5B7-9A8F-4D7B-9817-E12432DF423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77020CE-C547-49CA-9857-83EA3F4C2AD0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9235886E-7A57-4BA1-9AFB-B192CBD9BC18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E4CDA84-F82E-4EAB-893B-0992B14FC2E2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38E4A03B-74C0-49D1-83E8-691A38345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446" y="5369605"/>
            <a:ext cx="1569151" cy="229847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6970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06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~23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0230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보고 물음에 답하세요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517249" y="1988840"/>
            <a:ext cx="630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전개도를 접었을 때 면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ㄷㄹㅁ과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만나는 면을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 써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3" y="2063746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6B88739-AA91-465E-B82A-C47E1843DC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A986A489-60D1-441A-9B0A-4C206EEAF686}"/>
              </a:ext>
            </a:extLst>
          </p:cNvPr>
          <p:cNvGrpSpPr/>
          <p:nvPr/>
        </p:nvGrpSpPr>
        <p:grpSpPr>
          <a:xfrm>
            <a:off x="1715842" y="4503324"/>
            <a:ext cx="3720254" cy="425070"/>
            <a:chOff x="2739096" y="4511395"/>
            <a:chExt cx="2068703" cy="4250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7A0DC3FB-4203-473E-91DB-157955B52682}"/>
                </a:ext>
              </a:extLst>
            </p:cNvPr>
            <p:cNvSpPr/>
            <p:nvPr/>
          </p:nvSpPr>
          <p:spPr bwMode="auto">
            <a:xfrm>
              <a:off x="2739096" y="4551826"/>
              <a:ext cx="2068703" cy="384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38936255-2F4E-4DF9-9608-80229AB143CC}"/>
                </a:ext>
              </a:extLst>
            </p:cNvPr>
            <p:cNvSpPr txBox="1"/>
            <p:nvPr/>
          </p:nvSpPr>
          <p:spPr>
            <a:xfrm>
              <a:off x="2739096" y="4511395"/>
              <a:ext cx="2068703" cy="4140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en-US" altLang="ko-KR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ㄱㄴㄷㅊ</a:t>
              </a:r>
              <a:r>
                <a:rPr lang="en-US" altLang="ko-KR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 </a:t>
              </a:r>
              <a:r>
                <a:rPr lang="ko-KR" altLang="en-US" sz="16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ㅊㄷㅁㅇ</a:t>
              </a:r>
              <a:r>
                <a:rPr lang="en-US" altLang="ko-KR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 </a:t>
              </a:r>
              <a:r>
                <a:rPr lang="ko-KR" altLang="en-US" sz="16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ㅇㅁㅂㅅ</a:t>
              </a:r>
              <a:endPara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AB9559A9-7926-4C1D-BF5C-4A6F7DF8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34" y="48289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CA4F585-1F48-4E80-9180-5FCE08798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99" y="2348880"/>
            <a:ext cx="2473262" cy="206620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6F233E2-5C74-4D7F-869C-E066D7AD2457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2741617"/>
            <a:chExt cx="1069329" cy="261610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F63935F-C6E9-4F07-A6E1-C52701C49258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D4969FE7-7A4F-41F4-8929-44665E550FF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7975E853-3538-4CFD-8FD9-50CA0B3AC5A4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3D7D14EB-DC80-4686-819F-4F3E93BCF386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A2FE5B7-9A8F-4D7B-9817-E12432DF423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77020CE-C547-49CA-9857-83EA3F4C2AD0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9235886E-7A57-4BA1-9AFB-B192CBD9BC18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E4CDA84-F82E-4EAB-893B-0992B14FC2E2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06A7B3DD-D89E-4FFD-842B-CAA5117E5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446" y="5369605"/>
            <a:ext cx="1569151" cy="227921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4217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4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951E2B1-1F30-44B0-9A82-BFCD40EA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627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9094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9762" y="18541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 flipH="1">
            <a:off x="3842049" y="3682643"/>
            <a:ext cx="396044" cy="303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3689978" y="35731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963E610-024B-49F5-B5E5-FABE26DCD39E}"/>
              </a:ext>
            </a:extLst>
          </p:cNvPr>
          <p:cNvSpPr/>
          <p:nvPr/>
        </p:nvSpPr>
        <p:spPr>
          <a:xfrm>
            <a:off x="290714" y="2172492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F59D3AA-4927-48A0-9EFB-11810984980B}"/>
              </a:ext>
            </a:extLst>
          </p:cNvPr>
          <p:cNvSpPr/>
          <p:nvPr/>
        </p:nvSpPr>
        <p:spPr>
          <a:xfrm>
            <a:off x="79762" y="22089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014CC57-E04F-41BA-8580-C9657B86D363}"/>
              </a:ext>
            </a:extLst>
          </p:cNvPr>
          <p:cNvSpPr/>
          <p:nvPr/>
        </p:nvSpPr>
        <p:spPr>
          <a:xfrm>
            <a:off x="5727830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F0F5675-6C15-498C-A568-2583B91B68BB}"/>
              </a:ext>
            </a:extLst>
          </p:cNvPr>
          <p:cNvSpPr/>
          <p:nvPr/>
        </p:nvSpPr>
        <p:spPr>
          <a:xfrm>
            <a:off x="5505426" y="18991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7485D63-7F9C-4AF9-8E68-E0AA544D2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6" y="2415052"/>
            <a:ext cx="330879" cy="278635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77B0EAE-CEC9-4525-9A82-587B6E87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05" y="2008658"/>
            <a:ext cx="381878" cy="38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0">
            <a:extLst>
              <a:ext uri="{FF2B5EF4-FFF2-40B4-BE49-F238E27FC236}">
                <a16:creationId xmlns:a16="http://schemas.microsoft.com/office/drawing/2014/main" xmlns="" id="{B761E309-3218-4569-865B-3A021A4F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921" y="3903715"/>
            <a:ext cx="260300" cy="23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AFBEC408-2C9A-40CD-A9E3-268BF597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BD2B462C-2DD4-4594-A42D-D2C105CD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DD101411-8AF4-44C3-A347-065239B5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280A5218-9473-4EC3-95C0-BF937737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C21E3088-B77A-45BA-A4B4-B15EBCE92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8B307BC3-1A22-411F-9109-DD69D013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xmlns="" id="{584CC640-3D53-402F-A76E-57E68629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70F26DA2-C5A6-4C38-A3AE-CD2B9762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6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xmlns="" id="{A03B8B09-57D9-49E2-BD5C-84DECC3948DC}"/>
              </a:ext>
            </a:extLst>
          </p:cNvPr>
          <p:cNvSpPr/>
          <p:nvPr/>
        </p:nvSpPr>
        <p:spPr>
          <a:xfrm>
            <a:off x="1119229" y="2672916"/>
            <a:ext cx="5440936" cy="1675605"/>
          </a:xfrm>
          <a:prstGeom prst="roundRect">
            <a:avLst/>
          </a:prstGeom>
          <a:solidFill>
            <a:schemeClr val="bg1"/>
          </a:solidFill>
          <a:ln>
            <a:solidFill>
              <a:srgbClr val="D4F3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25585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첫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이너탭에는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풀이 확인 정답 확인 버튼 없음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0" y="1585572"/>
            <a:ext cx="642561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조건은 아래 전개도를 접었을 때 만들어지는 각기둥을 설명한 것입니다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조건을 보고 밑면의 한 변의 길이가 몇 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구해 보세요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7FDDAD39-457D-47E8-89F0-A59FE7E10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1" y="2827644"/>
            <a:ext cx="127529" cy="150717"/>
          </a:xfrm>
          <a:prstGeom prst="rect">
            <a:avLst/>
          </a:prstGeom>
        </p:spPr>
      </p:pic>
      <p:sp>
        <p:nvSpPr>
          <p:cNvPr id="120" name="TextBox 53">
            <a:extLst>
              <a:ext uri="{FF2B5EF4-FFF2-40B4-BE49-F238E27FC236}">
                <a16:creationId xmlns:a16="http://schemas.microsoft.com/office/drawing/2014/main" xmlns="" id="{7C086788-2DB9-470C-9357-1624B618C6D7}"/>
              </a:ext>
            </a:extLst>
          </p:cNvPr>
          <p:cNvSpPr txBox="1"/>
          <p:nvPr/>
        </p:nvSpPr>
        <p:spPr>
          <a:xfrm>
            <a:off x="1456199" y="2681513"/>
            <a:ext cx="48648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옆면은 모두 합동입니다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8AA6E9CC-75C6-48C7-A729-DF9EBECD6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" t="1086" r="48709" b="77826"/>
          <a:stretch/>
        </p:blipFill>
        <p:spPr>
          <a:xfrm>
            <a:off x="480587" y="2696582"/>
            <a:ext cx="527299" cy="408382"/>
          </a:xfrm>
          <a:prstGeom prst="rect">
            <a:avLst/>
          </a:prstGeom>
        </p:spPr>
      </p:pic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267483AE-9791-49B6-AA62-3F0D45A9F241}"/>
              </a:ext>
            </a:extLst>
          </p:cNvPr>
          <p:cNvSpPr txBox="1"/>
          <p:nvPr/>
        </p:nvSpPr>
        <p:spPr>
          <a:xfrm>
            <a:off x="1456200" y="3008697"/>
            <a:ext cx="483012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높이는 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00B9AFB7-1D38-4F98-BAFE-A71A9E99F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1" y="3163466"/>
            <a:ext cx="127529" cy="15071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5689302-C263-46B3-B477-99650660C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1" y="3502506"/>
            <a:ext cx="127529" cy="15071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2B34E01A-D7DA-4E34-ADFE-0012F3FA6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2665"/>
          </a:xfrm>
          <a:prstGeom prst="rect">
            <a:avLst/>
          </a:prstGeom>
        </p:spPr>
      </p:pic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B22F6252-E370-46C3-9543-7CDFFF080F23}"/>
              </a:ext>
            </a:extLst>
          </p:cNvPr>
          <p:cNvSpPr txBox="1"/>
          <p:nvPr/>
        </p:nvSpPr>
        <p:spPr>
          <a:xfrm>
            <a:off x="1456199" y="3379025"/>
            <a:ext cx="486488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모든 모서리의 길이의 합은 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㎝입니다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AB2B498-8BAA-4C80-8463-F7C3E731877B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1052964" y="3309853"/>
            <a:chExt cx="1069329" cy="261610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72A12217-3985-43FC-BBB2-071AB29898BC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5C760AD5-2F62-4F2C-BB71-1750000E4CF7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B1BD3714-6A70-4825-81BC-7F5EA158DC3E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67558B9A-DC9C-4FA3-9D32-F25A9C7CB77A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D27B070-0310-4460-B7FA-E4A1006E2E49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D9A0D4A-BCE4-408C-80BC-BD8C8061F590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CAE3034-449F-45A3-BEA4-C04B498686F9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0F2EED6-9325-4032-A07F-CBBABC2208EB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:a16="http://schemas.microsoft.com/office/drawing/2014/main" xmlns="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xmlns="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각기둥의 전개도를 알아볼까요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xmlns="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:a16="http://schemas.microsoft.com/office/drawing/2014/main" xmlns="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:a16="http://schemas.microsoft.com/office/drawing/2014/main" xmlns="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xmlns="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xmlns="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xmlns="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849712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48165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27088</TotalTime>
  <Words>735</Words>
  <Application>Microsoft Office PowerPoint</Application>
  <PresentationFormat>화면 슬라이드 쇼(4:3)</PresentationFormat>
  <Paragraphs>240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4733</cp:revision>
  <dcterms:created xsi:type="dcterms:W3CDTF">2008-07-15T12:19:11Z</dcterms:created>
  <dcterms:modified xsi:type="dcterms:W3CDTF">2022-01-21T06:36:15Z</dcterms:modified>
</cp:coreProperties>
</file>