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95" r:id="rId4"/>
    <p:sldId id="905" r:id="rId5"/>
    <p:sldId id="904" r:id="rId6"/>
    <p:sldId id="906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3F6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1217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825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951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각기둥의 전개도를 그려 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48822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438724B-9D63-44A2-AA9F-58C5BBCE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818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50493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버튼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확대버튼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79762" y="18541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 flipH="1">
            <a:off x="5944288" y="4893416"/>
            <a:ext cx="396044" cy="303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5792217" y="47838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014CC57-E04F-41BA-8580-C9657B86D363}"/>
              </a:ext>
            </a:extLst>
          </p:cNvPr>
          <p:cNvSpPr/>
          <p:nvPr/>
        </p:nvSpPr>
        <p:spPr>
          <a:xfrm>
            <a:off x="4148805" y="2189448"/>
            <a:ext cx="278303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F0F5675-6C15-498C-A568-2583B91B68BB}"/>
              </a:ext>
            </a:extLst>
          </p:cNvPr>
          <p:cNvSpPr/>
          <p:nvPr/>
        </p:nvSpPr>
        <p:spPr>
          <a:xfrm>
            <a:off x="3926401" y="22708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AFBEC408-2C9A-40CD-A9E3-268BF59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BD2B462C-2DD4-4594-A42D-D2C105CD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DD101411-8AF4-44C3-A347-065239B5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그려 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80A5218-9473-4EC3-95C0-BF937737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C21E3088-B77A-45BA-A4B4-B15EBCE9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8B307BC3-1A22-411F-9109-DD69D01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584CC640-3D53-402F-A76E-57E68629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70F26DA2-C5A6-4C38-A3AE-CD2B9762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" name="Picture 37">
            <a:extLst>
              <a:ext uri="{FF2B5EF4-FFF2-40B4-BE49-F238E27FC236}">
                <a16:creationId xmlns:a16="http://schemas.microsoft.com/office/drawing/2014/main" xmlns="" id="{55672788-EAC3-4563-8B83-41907361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60" y="5003533"/>
            <a:ext cx="307662" cy="30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86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58809"/>
              </p:ext>
            </p:extLst>
          </p:nvPr>
        </p:nvGraphicFramePr>
        <p:xfrm>
          <a:off x="7012749" y="690525"/>
          <a:ext cx="2051489" cy="2689415"/>
        </p:xfrm>
        <a:graphic>
          <a:graphicData uri="http://schemas.openxmlformats.org/drawingml/2006/table">
            <a:tbl>
              <a:tblPr/>
              <a:tblGrid>
                <a:gridCol w="280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2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확대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확대 축소 기능 추가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AFBEC408-2C9A-40CD-A9E3-268BF59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BD2B462C-2DD4-4594-A42D-D2C105CD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DD101411-8AF4-44C3-A347-065239B5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그려 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80A5218-9473-4EC3-95C0-BF937737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C21E3088-B77A-45BA-A4B4-B15EBCE9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8B307BC3-1A22-411F-9109-DD69D01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584CC640-3D53-402F-A76E-57E68629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70F26DA2-C5A6-4C38-A3AE-CD2B9762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F404E41-E817-463F-B7DE-A03C02A3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4" y="944724"/>
            <a:ext cx="6916423" cy="4506155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BC0C3B85-EC00-43D7-B9A1-9E5EF168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31" y="1321810"/>
            <a:ext cx="363416" cy="29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22481FC-2B20-41AE-93A3-841EF5F77A29}"/>
              </a:ext>
            </a:extLst>
          </p:cNvPr>
          <p:cNvSpPr/>
          <p:nvPr/>
        </p:nvSpPr>
        <p:spPr>
          <a:xfrm>
            <a:off x="563840" y="1291674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E3C629E-1DEF-4589-B882-B491D30A9CFF}"/>
              </a:ext>
            </a:extLst>
          </p:cNvPr>
          <p:cNvSpPr/>
          <p:nvPr/>
        </p:nvSpPr>
        <p:spPr>
          <a:xfrm>
            <a:off x="377627" y="13111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" y="696324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22481FC-2B20-41AE-93A3-841EF5F77A29}"/>
              </a:ext>
            </a:extLst>
          </p:cNvPr>
          <p:cNvSpPr/>
          <p:nvPr/>
        </p:nvSpPr>
        <p:spPr>
          <a:xfrm>
            <a:off x="67844" y="703484"/>
            <a:ext cx="1803856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0E3C629E-1DEF-4589-B882-B491D30A9CFF}"/>
              </a:ext>
            </a:extLst>
          </p:cNvPr>
          <p:cNvSpPr/>
          <p:nvPr/>
        </p:nvSpPr>
        <p:spPr>
          <a:xfrm>
            <a:off x="-136464" y="7229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6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BB3B202-2B06-4F43-8EA4-E1F4BA02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332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59691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버튼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확대버튼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9762" y="18541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 flipH="1">
            <a:off x="5586652" y="5052138"/>
            <a:ext cx="396044" cy="303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5434581" y="49425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963E610-024B-49F5-B5E5-FABE26DCD39E}"/>
              </a:ext>
            </a:extLst>
          </p:cNvPr>
          <p:cNvSpPr/>
          <p:nvPr/>
        </p:nvSpPr>
        <p:spPr>
          <a:xfrm>
            <a:off x="290714" y="2172492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F59D3AA-4927-48A0-9EFB-11810984980B}"/>
              </a:ext>
            </a:extLst>
          </p:cNvPr>
          <p:cNvSpPr/>
          <p:nvPr/>
        </p:nvSpPr>
        <p:spPr>
          <a:xfrm>
            <a:off x="79762" y="22089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014CC57-E04F-41BA-8580-C9657B86D363}"/>
              </a:ext>
            </a:extLst>
          </p:cNvPr>
          <p:cNvSpPr/>
          <p:nvPr/>
        </p:nvSpPr>
        <p:spPr>
          <a:xfrm>
            <a:off x="4148805" y="2390189"/>
            <a:ext cx="278303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F0F5675-6C15-498C-A568-2583B91B68BB}"/>
              </a:ext>
            </a:extLst>
          </p:cNvPr>
          <p:cNvSpPr/>
          <p:nvPr/>
        </p:nvSpPr>
        <p:spPr>
          <a:xfrm>
            <a:off x="3926401" y="2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7485D63-7F9C-4AF9-8E68-E0AA544D2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6" y="2415052"/>
            <a:ext cx="330879" cy="278635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AFBEC408-2C9A-40CD-A9E3-268BF59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BD2B462C-2DD4-4594-A42D-D2C105CD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DD101411-8AF4-44C3-A347-065239B5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그려 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80A5218-9473-4EC3-95C0-BF937737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C21E3088-B77A-45BA-A4B4-B15EBCE9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8B307BC3-1A22-411F-9109-DD69D01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584CC640-3D53-402F-A76E-57E68629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70F26DA2-C5A6-4C38-A3AE-CD2B9762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" name="Picture 37">
            <a:extLst>
              <a:ext uri="{FF2B5EF4-FFF2-40B4-BE49-F238E27FC236}">
                <a16:creationId xmlns:a16="http://schemas.microsoft.com/office/drawing/2014/main" xmlns="" id="{E87A1682-232D-418A-B3A8-3ACEC141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56" y="5093433"/>
            <a:ext cx="307662" cy="30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4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8E54184-C02A-4D6B-80C0-39B632C7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4" y="944724"/>
            <a:ext cx="6916423" cy="4480679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AFBEC408-2C9A-40CD-A9E3-268BF59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BD2B462C-2DD4-4594-A42D-D2C105CD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DD101411-8AF4-44C3-A347-065239B5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그려 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80A5218-9473-4EC3-95C0-BF937737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C21E3088-B77A-45BA-A4B4-B15EBCE9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8B307BC3-1A22-411F-9109-DD69D01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584CC640-3D53-402F-A76E-57E68629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70F26DA2-C5A6-4C38-A3AE-CD2B9762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77526"/>
              </p:ext>
            </p:extLst>
          </p:nvPr>
        </p:nvGraphicFramePr>
        <p:xfrm>
          <a:off x="7012749" y="690525"/>
          <a:ext cx="2051489" cy="2689415"/>
        </p:xfrm>
        <a:graphic>
          <a:graphicData uri="http://schemas.openxmlformats.org/drawingml/2006/table">
            <a:tbl>
              <a:tblPr/>
              <a:tblGrid>
                <a:gridCol w="280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2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확대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확대 축소 기능 추가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C0C3B85-EC00-43D7-B9A1-9E5EF168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25" y="1263709"/>
            <a:ext cx="363416" cy="29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22481FC-2B20-41AE-93A3-841EF5F77A29}"/>
              </a:ext>
            </a:extLst>
          </p:cNvPr>
          <p:cNvSpPr/>
          <p:nvPr/>
        </p:nvSpPr>
        <p:spPr>
          <a:xfrm>
            <a:off x="1039834" y="1233573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E3C629E-1DEF-4589-B882-B491D30A9CFF}"/>
              </a:ext>
            </a:extLst>
          </p:cNvPr>
          <p:cNvSpPr/>
          <p:nvPr/>
        </p:nvSpPr>
        <p:spPr>
          <a:xfrm>
            <a:off x="853621" y="12530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" y="696324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22481FC-2B20-41AE-93A3-841EF5F77A29}"/>
              </a:ext>
            </a:extLst>
          </p:cNvPr>
          <p:cNvSpPr/>
          <p:nvPr/>
        </p:nvSpPr>
        <p:spPr>
          <a:xfrm>
            <a:off x="67844" y="703484"/>
            <a:ext cx="1803856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0E3C629E-1DEF-4589-B882-B491D30A9CFF}"/>
              </a:ext>
            </a:extLst>
          </p:cNvPr>
          <p:cNvSpPr/>
          <p:nvPr/>
        </p:nvSpPr>
        <p:spPr>
          <a:xfrm>
            <a:off x="-136464" y="7229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13762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27086</TotalTime>
  <Words>229</Words>
  <Application>Microsoft Office PowerPoint</Application>
  <PresentationFormat>화면 슬라이드 쇼(4:3)</PresentationFormat>
  <Paragraphs>115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4734</cp:revision>
  <dcterms:created xsi:type="dcterms:W3CDTF">2008-07-15T12:19:11Z</dcterms:created>
  <dcterms:modified xsi:type="dcterms:W3CDTF">2022-01-21T06:39:22Z</dcterms:modified>
</cp:coreProperties>
</file>