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92" r:id="rId3"/>
    <p:sldId id="793" r:id="rId4"/>
    <p:sldId id="895" r:id="rId5"/>
    <p:sldId id="889" r:id="rId6"/>
    <p:sldId id="896" r:id="rId7"/>
    <p:sldId id="893" r:id="rId8"/>
    <p:sldId id="899" r:id="rId9"/>
    <p:sldId id="900" r:id="rId10"/>
    <p:sldId id="878" r:id="rId11"/>
    <p:sldId id="897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60005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498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275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각뿔을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835EF54-FAFD-45BB-A93B-B1B124B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0181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6451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이유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02A835-66DC-49F9-BDDD-23DD2A066091}"/>
              </a:ext>
            </a:extLst>
          </p:cNvPr>
          <p:cNvSpPr/>
          <p:nvPr/>
        </p:nvSpPr>
        <p:spPr>
          <a:xfrm>
            <a:off x="660619" y="3553403"/>
            <a:ext cx="779033" cy="55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FF8D6DEB-E863-42FF-8B3F-07F63AA2400A}"/>
              </a:ext>
            </a:extLst>
          </p:cNvPr>
          <p:cNvSpPr/>
          <p:nvPr/>
        </p:nvSpPr>
        <p:spPr>
          <a:xfrm>
            <a:off x="549417" y="35534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D21AC58-5BEB-4745-829E-D6DE9D60A76E}"/>
              </a:ext>
            </a:extLst>
          </p:cNvPr>
          <p:cNvSpPr/>
          <p:nvPr/>
        </p:nvSpPr>
        <p:spPr>
          <a:xfrm>
            <a:off x="290714" y="2162926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632A1390-6BC8-49E0-BC65-63E855D1FAC9}"/>
              </a:ext>
            </a:extLst>
          </p:cNvPr>
          <p:cNvSpPr/>
          <p:nvPr/>
        </p:nvSpPr>
        <p:spPr>
          <a:xfrm>
            <a:off x="179512" y="21900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E6CDF1B-80E9-4CBD-88D1-8C89347FD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0" y="2334848"/>
            <a:ext cx="366913" cy="30898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E580AB3-746C-4323-82F9-AE052E5B6D29}"/>
              </a:ext>
            </a:extLst>
          </p:cNvPr>
          <p:cNvSpPr/>
          <p:nvPr/>
        </p:nvSpPr>
        <p:spPr>
          <a:xfrm>
            <a:off x="660619" y="414853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AF70AB77-D365-4C33-A94B-9FA26B147C20}"/>
              </a:ext>
            </a:extLst>
          </p:cNvPr>
          <p:cNvSpPr/>
          <p:nvPr/>
        </p:nvSpPr>
        <p:spPr>
          <a:xfrm>
            <a:off x="549417" y="41756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4DCBF225-5BB6-4823-8AF3-50E10F8A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4" y="4439097"/>
            <a:ext cx="368762" cy="29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9BBB5E53-4789-4073-AEE2-8A816D3F08C3}"/>
              </a:ext>
            </a:extLst>
          </p:cNvPr>
          <p:cNvGrpSpPr/>
          <p:nvPr/>
        </p:nvGrpSpPr>
        <p:grpSpPr>
          <a:xfrm>
            <a:off x="1049903" y="3333001"/>
            <a:ext cx="675461" cy="417075"/>
            <a:chOff x="1380942" y="2716506"/>
            <a:chExt cx="1170968" cy="723034"/>
          </a:xfrm>
        </p:grpSpPr>
        <p:pic>
          <p:nvPicPr>
            <p:cNvPr id="28" name="Picture 5">
              <a:extLst>
                <a:ext uri="{FF2B5EF4-FFF2-40B4-BE49-F238E27FC236}">
                  <a16:creationId xmlns="" xmlns:a16="http://schemas.microsoft.com/office/drawing/2014/main" id="{37AC4286-9C66-4A17-AC14-51B443580A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96F7083-F44D-4820-9210-E6DC0870576D}"/>
                </a:ext>
              </a:extLst>
            </p:cNvPr>
            <p:cNvSpPr txBox="1"/>
            <p:nvPr/>
          </p:nvSpPr>
          <p:spPr>
            <a:xfrm>
              <a:off x="1380942" y="2729730"/>
              <a:ext cx="1169848" cy="55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이유</a:t>
              </a:r>
            </a:p>
          </p:txBody>
        </p:sp>
      </p:grp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5623CA77-CC1D-43E7-B2DD-480A387E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3CD6644F-0289-4F81-8F62-A7B3D873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FDDC7CFD-55C9-4F8C-89B5-EA33CE95A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754BDCC-4FFF-49E9-B3C6-1B3D5CF72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3FEEFB65-C3D2-4B8E-96B6-BA24793A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="" xmlns:a16="http://schemas.microsoft.com/office/drawing/2014/main" id="{7F354458-C7C1-4CB4-830A-01F73C98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4">
            <a:extLst>
              <a:ext uri="{FF2B5EF4-FFF2-40B4-BE49-F238E27FC236}">
                <a16:creationId xmlns="" xmlns:a16="http://schemas.microsoft.com/office/drawing/2014/main" id="{715F32BC-27D1-40DC-9D71-C2A33E5F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Rectangle 6">
            <a:extLst>
              <a:ext uri="{FF2B5EF4-FFF2-40B4-BE49-F238E27FC236}">
                <a16:creationId xmlns="" xmlns:a16="http://schemas.microsoft.com/office/drawing/2014/main" id="{771C9BB6-87DC-446F-99AE-9C6460A9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2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410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26~27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입체도형을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DCC9EC57-AE67-46B6-B882-8D3C433EE6ED}"/>
              </a:ext>
            </a:extLst>
          </p:cNvPr>
          <p:cNvSpPr txBox="1"/>
          <p:nvPr/>
        </p:nvSpPr>
        <p:spPr>
          <a:xfrm>
            <a:off x="857250" y="1988840"/>
            <a:ext cx="511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밑면이 다각형인 도형을 모두 찾아 기호를 써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4B83914C-E865-4AF4-895A-96B047F0C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8" y="2072857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212FCE03-E7BE-4F6B-A2EC-CA4961F97063}"/>
              </a:ext>
            </a:extLst>
          </p:cNvPr>
          <p:cNvSpPr/>
          <p:nvPr/>
        </p:nvSpPr>
        <p:spPr bwMode="auto">
          <a:xfrm>
            <a:off x="2851323" y="4456144"/>
            <a:ext cx="1717142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="" xmlns:a16="http://schemas.microsoft.com/office/drawing/2014/main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91" y="47066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03F385D1-CCD5-4211-8B0A-790607F1C971}"/>
              </a:ext>
            </a:extLst>
          </p:cNvPr>
          <p:cNvSpPr/>
          <p:nvPr/>
        </p:nvSpPr>
        <p:spPr>
          <a:xfrm>
            <a:off x="2851327" y="4479187"/>
            <a:ext cx="1717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5375BBF-2803-4A0C-8586-A1971DFAA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856" y="2528900"/>
            <a:ext cx="3626588" cy="167576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8F2B34F7-EE67-4843-84D5-D69260C5A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099" y="5282568"/>
            <a:ext cx="1569151" cy="214174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52E4750-68A4-4C7E-A3BF-EDA629840FA5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616665" y="3530679"/>
            <a:chExt cx="1069329" cy="261610"/>
          </a:xfrm>
        </p:grpSpPr>
        <p:sp>
          <p:nvSpPr>
            <p:cNvPr id="46" name="순서도: 대체 처리 45">
              <a:extLst>
                <a:ext uri="{FF2B5EF4-FFF2-40B4-BE49-F238E27FC236}">
                  <a16:creationId xmlns="" xmlns:a16="http://schemas.microsoft.com/office/drawing/2014/main" id="{E6976B92-A319-4BED-8ACF-9815D4888DF5}"/>
                </a:ext>
              </a:extLst>
            </p:cNvPr>
            <p:cNvSpPr/>
            <p:nvPr/>
          </p:nvSpPr>
          <p:spPr>
            <a:xfrm>
              <a:off x="618844" y="353651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252F0663-525C-41C4-BFCC-4F66546B3776}"/>
                </a:ext>
              </a:extLst>
            </p:cNvPr>
            <p:cNvSpPr/>
            <p:nvPr/>
          </p:nvSpPr>
          <p:spPr>
            <a:xfrm>
              <a:off x="892689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="" xmlns:a16="http://schemas.microsoft.com/office/drawing/2014/main" id="{66523B64-D0D0-4672-9CD1-2036B5AFD31C}"/>
                </a:ext>
              </a:extLst>
            </p:cNvPr>
            <p:cNvSpPr/>
            <p:nvPr/>
          </p:nvSpPr>
          <p:spPr>
            <a:xfrm>
              <a:off x="1168713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8F3AA970-7A00-43B9-95E2-86C4A64793CE}"/>
                </a:ext>
              </a:extLst>
            </p:cNvPr>
            <p:cNvSpPr/>
            <p:nvPr/>
          </p:nvSpPr>
          <p:spPr>
            <a:xfrm>
              <a:off x="1444737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5486BCB6-2526-4F2D-8563-D9AC9027315D}"/>
                </a:ext>
              </a:extLst>
            </p:cNvPr>
            <p:cNvSpPr txBox="1"/>
            <p:nvPr/>
          </p:nvSpPr>
          <p:spPr>
            <a:xfrm>
              <a:off x="616665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52068FFA-CA73-4135-87F2-0A1552BB4512}"/>
                </a:ext>
              </a:extLst>
            </p:cNvPr>
            <p:cNvSpPr txBox="1"/>
            <p:nvPr/>
          </p:nvSpPr>
          <p:spPr>
            <a:xfrm>
              <a:off x="892689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75E9197-A529-42E3-99FD-535C13D75F79}"/>
                </a:ext>
              </a:extLst>
            </p:cNvPr>
            <p:cNvSpPr txBox="1"/>
            <p:nvPr/>
          </p:nvSpPr>
          <p:spPr>
            <a:xfrm>
              <a:off x="1166534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8F97D73A-4E8D-46D6-9F42-D584C3EB344E}"/>
                </a:ext>
              </a:extLst>
            </p:cNvPr>
            <p:cNvSpPr txBox="1"/>
            <p:nvPr/>
          </p:nvSpPr>
          <p:spPr>
            <a:xfrm>
              <a:off x="1444736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2910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72000" y="52655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입체도형을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DCC9EC57-AE67-46B6-B882-8D3C433EE6ED}"/>
              </a:ext>
            </a:extLst>
          </p:cNvPr>
          <p:cNvSpPr txBox="1"/>
          <p:nvPr/>
        </p:nvSpPr>
        <p:spPr>
          <a:xfrm>
            <a:off x="857250" y="1916832"/>
            <a:ext cx="511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밑면이 다각형이고 옆면이 삼각형인 입체도형을 모두 찾아 기호를 써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4B83914C-E865-4AF4-895A-96B047F0C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8" y="2000849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212FCE03-E7BE-4F6B-A2EC-CA4961F97063}"/>
              </a:ext>
            </a:extLst>
          </p:cNvPr>
          <p:cNvSpPr/>
          <p:nvPr/>
        </p:nvSpPr>
        <p:spPr bwMode="auto">
          <a:xfrm>
            <a:off x="3134695" y="4456144"/>
            <a:ext cx="1150398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="" xmlns:a16="http://schemas.microsoft.com/office/drawing/2014/main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11" y="47005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03F385D1-CCD5-4211-8B0A-790607F1C971}"/>
              </a:ext>
            </a:extLst>
          </p:cNvPr>
          <p:cNvSpPr/>
          <p:nvPr/>
        </p:nvSpPr>
        <p:spPr>
          <a:xfrm>
            <a:off x="3349059" y="4479187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6FDD354B-EAB2-4D3C-8174-CBD863E68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099" y="5282568"/>
            <a:ext cx="1569151" cy="22984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E7D57A1A-F0A2-4FF3-85D8-D494761A04DA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616665" y="3530679"/>
            <a:chExt cx="1069329" cy="261610"/>
          </a:xfrm>
        </p:grpSpPr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10671E47-85E0-439C-A750-8CA1917B0839}"/>
                </a:ext>
              </a:extLst>
            </p:cNvPr>
            <p:cNvSpPr/>
            <p:nvPr/>
          </p:nvSpPr>
          <p:spPr>
            <a:xfrm>
              <a:off x="618844" y="353651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="" xmlns:a16="http://schemas.microsoft.com/office/drawing/2014/main" id="{3C20F681-ED5A-4B2A-B1AB-6ECB7CB79758}"/>
                </a:ext>
              </a:extLst>
            </p:cNvPr>
            <p:cNvSpPr/>
            <p:nvPr/>
          </p:nvSpPr>
          <p:spPr>
            <a:xfrm>
              <a:off x="892689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3F4ADC6E-05C9-4BEF-BD05-D17DF1EE6C01}"/>
                </a:ext>
              </a:extLst>
            </p:cNvPr>
            <p:cNvSpPr/>
            <p:nvPr/>
          </p:nvSpPr>
          <p:spPr>
            <a:xfrm>
              <a:off x="1168713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1A83938-6470-405C-AB4D-1E2529551B8A}"/>
                </a:ext>
              </a:extLst>
            </p:cNvPr>
            <p:cNvSpPr/>
            <p:nvPr/>
          </p:nvSpPr>
          <p:spPr>
            <a:xfrm>
              <a:off x="1444737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CAF2871-EBC3-47C3-975B-ADB4197CC1D2}"/>
                </a:ext>
              </a:extLst>
            </p:cNvPr>
            <p:cNvSpPr txBox="1"/>
            <p:nvPr/>
          </p:nvSpPr>
          <p:spPr>
            <a:xfrm>
              <a:off x="616665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CC48AC90-A316-49D8-9655-90FA78FDCA5D}"/>
                </a:ext>
              </a:extLst>
            </p:cNvPr>
            <p:cNvSpPr txBox="1"/>
            <p:nvPr/>
          </p:nvSpPr>
          <p:spPr>
            <a:xfrm>
              <a:off x="892689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66D8DB90-82F2-4DA2-8DF0-E6257BD14C72}"/>
                </a:ext>
              </a:extLst>
            </p:cNvPr>
            <p:cNvSpPr txBox="1"/>
            <p:nvPr/>
          </p:nvSpPr>
          <p:spPr>
            <a:xfrm>
              <a:off x="1166534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6A56640E-9FAC-4C95-8DB1-9D0787998382}"/>
                </a:ext>
              </a:extLst>
            </p:cNvPr>
            <p:cNvSpPr txBox="1"/>
            <p:nvPr/>
          </p:nvSpPr>
          <p:spPr>
            <a:xfrm>
              <a:off x="1444736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DDA90057-38FF-4510-9F0D-080588B3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="" xmlns:a16="http://schemas.microsoft.com/office/drawing/2014/main" id="{B0DD7276-E8A9-449B-92AC-CE9124AB1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B4056DAE-0B89-4492-BD13-36AFDBCA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>
            <a:extLst>
              <a:ext uri="{FF2B5EF4-FFF2-40B4-BE49-F238E27FC236}">
                <a16:creationId xmlns="" xmlns:a16="http://schemas.microsoft.com/office/drawing/2014/main" id="{81591395-F973-4C6B-800A-976415B7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>
            <a:extLst>
              <a:ext uri="{FF2B5EF4-FFF2-40B4-BE49-F238E27FC236}">
                <a16:creationId xmlns="" xmlns:a16="http://schemas.microsoft.com/office/drawing/2014/main" id="{E879559E-64B4-49A0-AF56-C52195F7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2">
            <a:extLst>
              <a:ext uri="{FF2B5EF4-FFF2-40B4-BE49-F238E27FC236}">
                <a16:creationId xmlns="" xmlns:a16="http://schemas.microsoft.com/office/drawing/2014/main" id="{F48E86C4-0AB1-4A25-8BE5-8C28948E6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9" name="Rectangle 4">
            <a:extLst>
              <a:ext uri="{FF2B5EF4-FFF2-40B4-BE49-F238E27FC236}">
                <a16:creationId xmlns="" xmlns:a16="http://schemas.microsoft.com/office/drawing/2014/main" id="{9F844773-A402-4250-A9FB-3B34178AC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0" name="Rectangle 6">
            <a:extLst>
              <a:ext uri="{FF2B5EF4-FFF2-40B4-BE49-F238E27FC236}">
                <a16:creationId xmlns="" xmlns:a16="http://schemas.microsoft.com/office/drawing/2014/main" id="{B0224911-E8D2-4D4D-AFCC-E308E6BF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5375BBF-2803-4A0C-8586-A1971DFAA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4856" y="2528900"/>
            <a:ext cx="3626588" cy="167576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3858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0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입체도형을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DCC9EC57-AE67-46B6-B882-8D3C433EE6ED}"/>
              </a:ext>
            </a:extLst>
          </p:cNvPr>
          <p:cNvSpPr txBox="1"/>
          <p:nvPr/>
        </p:nvSpPr>
        <p:spPr>
          <a:xfrm>
            <a:off x="857250" y="1916832"/>
            <a:ext cx="511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밑면이 다각형이고 옆면이 삼각형인 입체도형을 무엇이라고 하나요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4B83914C-E865-4AF4-895A-96B047F0C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8" y="2000849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212FCE03-E7BE-4F6B-A2EC-CA4961F97063}"/>
              </a:ext>
            </a:extLst>
          </p:cNvPr>
          <p:cNvSpPr/>
          <p:nvPr/>
        </p:nvSpPr>
        <p:spPr bwMode="auto">
          <a:xfrm>
            <a:off x="3105533" y="4456144"/>
            <a:ext cx="905234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="" xmlns:a16="http://schemas.microsoft.com/office/drawing/2014/main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05" y="46880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03F385D1-CCD5-4211-8B0A-790607F1C971}"/>
              </a:ext>
            </a:extLst>
          </p:cNvPr>
          <p:cNvSpPr/>
          <p:nvPr/>
        </p:nvSpPr>
        <p:spPr>
          <a:xfrm>
            <a:off x="3260633" y="4479187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각뿔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F8355EAC-3895-451E-9611-8FB2B047A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099" y="5282568"/>
            <a:ext cx="1569151" cy="227921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9629F407-C723-4317-B552-D94F31CA3D04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616665" y="3530679"/>
            <a:chExt cx="1069329" cy="261610"/>
          </a:xfrm>
        </p:grpSpPr>
        <p:sp>
          <p:nvSpPr>
            <p:cNvPr id="43" name="순서도: 대체 처리 42">
              <a:extLst>
                <a:ext uri="{FF2B5EF4-FFF2-40B4-BE49-F238E27FC236}">
                  <a16:creationId xmlns="" xmlns:a16="http://schemas.microsoft.com/office/drawing/2014/main" id="{45A6FA5F-6633-4D3C-B034-8F874DA8ED5D}"/>
                </a:ext>
              </a:extLst>
            </p:cNvPr>
            <p:cNvSpPr/>
            <p:nvPr/>
          </p:nvSpPr>
          <p:spPr>
            <a:xfrm>
              <a:off x="618844" y="353651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3C50E493-C0C3-41B9-9F8D-07EB2255E1C6}"/>
                </a:ext>
              </a:extLst>
            </p:cNvPr>
            <p:cNvSpPr/>
            <p:nvPr/>
          </p:nvSpPr>
          <p:spPr>
            <a:xfrm>
              <a:off x="892689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="" xmlns:a16="http://schemas.microsoft.com/office/drawing/2014/main" id="{D886BDBE-50DA-4CA0-9681-562300F8144B}"/>
                </a:ext>
              </a:extLst>
            </p:cNvPr>
            <p:cNvSpPr/>
            <p:nvPr/>
          </p:nvSpPr>
          <p:spPr>
            <a:xfrm>
              <a:off x="1168713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534FB58-446D-489C-B17C-D432A35A45E9}"/>
                </a:ext>
              </a:extLst>
            </p:cNvPr>
            <p:cNvSpPr/>
            <p:nvPr/>
          </p:nvSpPr>
          <p:spPr>
            <a:xfrm>
              <a:off x="1444737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96894C24-952B-4103-B25E-BBCDE90AC24D}"/>
                </a:ext>
              </a:extLst>
            </p:cNvPr>
            <p:cNvSpPr txBox="1"/>
            <p:nvPr/>
          </p:nvSpPr>
          <p:spPr>
            <a:xfrm>
              <a:off x="616665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3FD9757-AE3F-4F8A-8E66-960382901280}"/>
                </a:ext>
              </a:extLst>
            </p:cNvPr>
            <p:cNvSpPr txBox="1"/>
            <p:nvPr/>
          </p:nvSpPr>
          <p:spPr>
            <a:xfrm>
              <a:off x="892689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BF01060-D2DE-4D7D-94D2-22DDE167CE6A}"/>
                </a:ext>
              </a:extLst>
            </p:cNvPr>
            <p:cNvSpPr txBox="1"/>
            <p:nvPr/>
          </p:nvSpPr>
          <p:spPr>
            <a:xfrm>
              <a:off x="1166534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C7BC0C9A-0607-495B-936C-D7625E94915D}"/>
                </a:ext>
              </a:extLst>
            </p:cNvPr>
            <p:cNvSpPr txBox="1"/>
            <p:nvPr/>
          </p:nvSpPr>
          <p:spPr>
            <a:xfrm>
              <a:off x="1444736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B249CD82-F490-4767-B822-A26C4BC0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="" xmlns:a16="http://schemas.microsoft.com/office/drawing/2014/main" id="{97724512-673E-478B-B9EA-2700ED27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940EB565-8235-4805-A1A9-5F0B73F91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F53A8907-FF79-4DA5-A3CE-4BE61FD21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076E518A-8C0B-4E8D-9F4E-9AA13276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="" xmlns:a16="http://schemas.microsoft.com/office/drawing/2014/main" id="{5236947E-F1BB-4003-A576-C3E8A0C92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="" xmlns:a16="http://schemas.microsoft.com/office/drawing/2014/main" id="{1FF777D1-736F-4417-BE4D-37CDEB00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="" xmlns:a16="http://schemas.microsoft.com/office/drawing/2014/main" id="{6D34D27B-7A27-4E3D-9735-69A3A628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5375BBF-2803-4A0C-8586-A1971DFAA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4856" y="2528900"/>
            <a:ext cx="3626588" cy="167576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7785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10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20941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그림은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그림 그대로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각뿔을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DCC9EC57-AE67-46B6-B882-8D3C433EE6ED}"/>
              </a:ext>
            </a:extLst>
          </p:cNvPr>
          <p:cNvSpPr txBox="1"/>
          <p:nvPr/>
        </p:nvSpPr>
        <p:spPr>
          <a:xfrm>
            <a:off x="703862" y="2042759"/>
            <a:ext cx="2391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밑면을 찾아 써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3" y="2132856"/>
            <a:ext cx="140255" cy="15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42B31D3E-1E6C-47F8-B15B-0C2C5596A9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26944510-5F46-48AE-A82D-81E19D47222B}"/>
              </a:ext>
            </a:extLst>
          </p:cNvPr>
          <p:cNvSpPr/>
          <p:nvPr/>
        </p:nvSpPr>
        <p:spPr bwMode="auto">
          <a:xfrm>
            <a:off x="3069395" y="4635230"/>
            <a:ext cx="1329060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DD0E1CF3-63F3-4DAC-B8AA-310F9D51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24" y="4505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EA59964-8414-492F-8A25-7B92E3E584C9}"/>
              </a:ext>
            </a:extLst>
          </p:cNvPr>
          <p:cNvSpPr/>
          <p:nvPr/>
        </p:nvSpPr>
        <p:spPr>
          <a:xfrm>
            <a:off x="3095836" y="4658273"/>
            <a:ext cx="1304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6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ㄴㄷㄹㅁ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C655FC96-6206-4A82-AF1F-D75F43AE79BC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1052964" y="2741617"/>
            <a:chExt cx="1069329" cy="261610"/>
          </a:xfrm>
        </p:grpSpPr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237B5262-FEE6-4A6A-9448-6E2D284C4860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27948449-AD75-436B-87FC-34570E62063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="" xmlns:a16="http://schemas.microsoft.com/office/drawing/2014/main" id="{400873CB-D156-42AF-87A9-DE137C713064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9F524E2B-ABCF-4085-8919-C12D4BEBE151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125DD4EA-5989-46FB-965A-4658CCF5D03E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2908DED-5648-4390-8ACE-F8AF81B82F43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E5A22D94-CA73-4F33-BD79-FFECE23A4E5C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49A4951C-CD45-4810-A09A-E628F7D766F2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TextBox 7">
            <a:extLst>
              <a:ext uri="{FF2B5EF4-FFF2-40B4-BE49-F238E27FC236}">
                <a16:creationId xmlns="" xmlns:a16="http://schemas.microsoft.com/office/drawing/2014/main" id="{59E95EAC-ABB5-477A-BFB0-F764BFF6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="" xmlns:a16="http://schemas.microsoft.com/office/drawing/2014/main" id="{B0F98ACC-7DD0-486F-A232-0A30DE447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="" xmlns:a16="http://schemas.microsoft.com/office/drawing/2014/main" id="{0D7A17C4-8379-44A8-9E06-447C5B48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7">
            <a:extLst>
              <a:ext uri="{FF2B5EF4-FFF2-40B4-BE49-F238E27FC236}">
                <a16:creationId xmlns="" xmlns:a16="http://schemas.microsoft.com/office/drawing/2014/main" id="{767D0907-0B32-40DB-BDBB-F23E4755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21">
            <a:extLst>
              <a:ext uri="{FF2B5EF4-FFF2-40B4-BE49-F238E27FC236}">
                <a16:creationId xmlns="" xmlns:a16="http://schemas.microsoft.com/office/drawing/2014/main" id="{E03EF0E2-2A6E-4CA7-9EF4-9D320E18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2">
            <a:extLst>
              <a:ext uri="{FF2B5EF4-FFF2-40B4-BE49-F238E27FC236}">
                <a16:creationId xmlns="" xmlns:a16="http://schemas.microsoft.com/office/drawing/2014/main" id="{EE77514D-A576-4906-ADA8-ED1C26B8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" name="Rectangle 4">
            <a:extLst>
              <a:ext uri="{FF2B5EF4-FFF2-40B4-BE49-F238E27FC236}">
                <a16:creationId xmlns="" xmlns:a16="http://schemas.microsoft.com/office/drawing/2014/main" id="{2DA4E3F1-D766-4D78-8CD8-AA51C0EE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" name="Rectangle 6">
            <a:extLst>
              <a:ext uri="{FF2B5EF4-FFF2-40B4-BE49-F238E27FC236}">
                <a16:creationId xmlns="" xmlns:a16="http://schemas.microsoft.com/office/drawing/2014/main" id="{CF476634-3B74-4323-BC6C-CB03309C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20C58D9E-BDC8-44AD-BB0F-AF83176FF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093" y="2393155"/>
            <a:ext cx="2260894" cy="2115965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2958193" y="29609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793278" y="5163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8F2B34F7-EE67-4843-84D5-D69260C5A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099" y="5282568"/>
            <a:ext cx="1569151" cy="214174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4572000" y="52655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9665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각뿔을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DCC9EC57-AE67-46B6-B882-8D3C433EE6ED}"/>
              </a:ext>
            </a:extLst>
          </p:cNvPr>
          <p:cNvSpPr txBox="1"/>
          <p:nvPr/>
        </p:nvSpPr>
        <p:spPr>
          <a:xfrm>
            <a:off x="703861" y="2042759"/>
            <a:ext cx="59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밑면과 만나는 면은 몇 개인가요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3" y="2132856"/>
            <a:ext cx="140255" cy="15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42B31D3E-1E6C-47F8-B15B-0C2C5596A9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C655FC96-6206-4A82-AF1F-D75F43AE79BC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1052964" y="2741617"/>
            <a:chExt cx="1069329" cy="261610"/>
          </a:xfrm>
        </p:grpSpPr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237B5262-FEE6-4A6A-9448-6E2D284C4860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27948449-AD75-436B-87FC-34570E62063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="" xmlns:a16="http://schemas.microsoft.com/office/drawing/2014/main" id="{400873CB-D156-42AF-87A9-DE137C713064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9F524E2B-ABCF-4085-8919-C12D4BEBE151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125DD4EA-5989-46FB-965A-4658CCF5D03E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2908DED-5648-4390-8ACE-F8AF81B82F43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E5A22D94-CA73-4F33-BD79-FFECE23A4E5C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49A4951C-CD45-4810-A09A-E628F7D766F2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TextBox 7">
            <a:extLst>
              <a:ext uri="{FF2B5EF4-FFF2-40B4-BE49-F238E27FC236}">
                <a16:creationId xmlns="" xmlns:a16="http://schemas.microsoft.com/office/drawing/2014/main" id="{59E95EAC-ABB5-477A-BFB0-F764BFF6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="" xmlns:a16="http://schemas.microsoft.com/office/drawing/2014/main" id="{B0F98ACC-7DD0-486F-A232-0A30DE447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="" xmlns:a16="http://schemas.microsoft.com/office/drawing/2014/main" id="{0D7A17C4-8379-44A8-9E06-447C5B48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7">
            <a:extLst>
              <a:ext uri="{FF2B5EF4-FFF2-40B4-BE49-F238E27FC236}">
                <a16:creationId xmlns="" xmlns:a16="http://schemas.microsoft.com/office/drawing/2014/main" id="{767D0907-0B32-40DB-BDBB-F23E4755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21">
            <a:extLst>
              <a:ext uri="{FF2B5EF4-FFF2-40B4-BE49-F238E27FC236}">
                <a16:creationId xmlns="" xmlns:a16="http://schemas.microsoft.com/office/drawing/2014/main" id="{E03EF0E2-2A6E-4CA7-9EF4-9D320E18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2">
            <a:extLst>
              <a:ext uri="{FF2B5EF4-FFF2-40B4-BE49-F238E27FC236}">
                <a16:creationId xmlns="" xmlns:a16="http://schemas.microsoft.com/office/drawing/2014/main" id="{EE77514D-A576-4906-ADA8-ED1C26B8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" name="Rectangle 4">
            <a:extLst>
              <a:ext uri="{FF2B5EF4-FFF2-40B4-BE49-F238E27FC236}">
                <a16:creationId xmlns="" xmlns:a16="http://schemas.microsoft.com/office/drawing/2014/main" id="{2DA4E3F1-D766-4D78-8CD8-AA51C0EE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" name="Rectangle 6">
            <a:extLst>
              <a:ext uri="{FF2B5EF4-FFF2-40B4-BE49-F238E27FC236}">
                <a16:creationId xmlns="" xmlns:a16="http://schemas.microsoft.com/office/drawing/2014/main" id="{CF476634-3B74-4323-BC6C-CB03309C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20C58D9E-BDC8-44AD-BB0F-AF83176FF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93" y="2393155"/>
            <a:ext cx="2260894" cy="2115965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5793278" y="5163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12FCE03-E7BE-4F6B-A2EC-CA4961F97063}"/>
              </a:ext>
            </a:extLst>
          </p:cNvPr>
          <p:cNvSpPr/>
          <p:nvPr/>
        </p:nvSpPr>
        <p:spPr bwMode="auto">
          <a:xfrm>
            <a:off x="3429453" y="4631936"/>
            <a:ext cx="374170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15" y="4503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3F385D1-CCD5-4211-8B0A-790607F1C971}"/>
              </a:ext>
            </a:extLst>
          </p:cNvPr>
          <p:cNvSpPr/>
          <p:nvPr/>
        </p:nvSpPr>
        <p:spPr>
          <a:xfrm>
            <a:off x="3457682" y="465497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53">
            <a:extLst>
              <a:ext uri="{FF2B5EF4-FFF2-40B4-BE49-F238E27FC236}">
                <a16:creationId xmlns="" xmlns:a16="http://schemas.microsoft.com/office/drawing/2014/main" id="{9A398535-89AC-436B-A4A0-34AB793694C5}"/>
              </a:ext>
            </a:extLst>
          </p:cNvPr>
          <p:cNvSpPr txBox="1"/>
          <p:nvPr/>
        </p:nvSpPr>
        <p:spPr>
          <a:xfrm>
            <a:off x="3775890" y="4673330"/>
            <a:ext cx="374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6FDD354B-EAB2-4D3C-8174-CBD863E68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099" y="5282568"/>
            <a:ext cx="1569151" cy="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4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190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각뿔을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DCC9EC57-AE67-46B6-B882-8D3C433EE6ED}"/>
              </a:ext>
            </a:extLst>
          </p:cNvPr>
          <p:cNvSpPr txBox="1"/>
          <p:nvPr/>
        </p:nvSpPr>
        <p:spPr>
          <a:xfrm>
            <a:off x="703861" y="2042759"/>
            <a:ext cx="592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옆면을 모두 찾아 써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3" y="2132856"/>
            <a:ext cx="140255" cy="15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42B31D3E-1E6C-47F8-B15B-0C2C5596A9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C655FC96-6206-4A82-AF1F-D75F43AE79BC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1052964" y="2741617"/>
            <a:chExt cx="1069329" cy="261610"/>
          </a:xfrm>
        </p:grpSpPr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237B5262-FEE6-4A6A-9448-6E2D284C4860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27948449-AD75-436B-87FC-34570E62063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="" xmlns:a16="http://schemas.microsoft.com/office/drawing/2014/main" id="{400873CB-D156-42AF-87A9-DE137C713064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9F524E2B-ABCF-4085-8919-C12D4BEBE151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125DD4EA-5989-46FB-965A-4658CCF5D03E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2908DED-5648-4390-8ACE-F8AF81B82F43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E5A22D94-CA73-4F33-BD79-FFECE23A4E5C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49A4951C-CD45-4810-A09A-E628F7D766F2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TextBox 7">
            <a:extLst>
              <a:ext uri="{FF2B5EF4-FFF2-40B4-BE49-F238E27FC236}">
                <a16:creationId xmlns="" xmlns:a16="http://schemas.microsoft.com/office/drawing/2014/main" id="{59E95EAC-ABB5-477A-BFB0-F764BFF6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9" name="TextBox 8">
            <a:extLst>
              <a:ext uri="{FF2B5EF4-FFF2-40B4-BE49-F238E27FC236}">
                <a16:creationId xmlns="" xmlns:a16="http://schemas.microsoft.com/office/drawing/2014/main" id="{B0F98ACC-7DD0-486F-A232-0A30DE447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="" xmlns:a16="http://schemas.microsoft.com/office/drawing/2014/main" id="{0D7A17C4-8379-44A8-9E06-447C5B48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7">
            <a:extLst>
              <a:ext uri="{FF2B5EF4-FFF2-40B4-BE49-F238E27FC236}">
                <a16:creationId xmlns="" xmlns:a16="http://schemas.microsoft.com/office/drawing/2014/main" id="{767D0907-0B32-40DB-BDBB-F23E4755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21">
            <a:extLst>
              <a:ext uri="{FF2B5EF4-FFF2-40B4-BE49-F238E27FC236}">
                <a16:creationId xmlns="" xmlns:a16="http://schemas.microsoft.com/office/drawing/2014/main" id="{E03EF0E2-2A6E-4CA7-9EF4-9D320E18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2">
            <a:extLst>
              <a:ext uri="{FF2B5EF4-FFF2-40B4-BE49-F238E27FC236}">
                <a16:creationId xmlns="" xmlns:a16="http://schemas.microsoft.com/office/drawing/2014/main" id="{EE77514D-A576-4906-ADA8-ED1C26B8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" name="Rectangle 4">
            <a:extLst>
              <a:ext uri="{FF2B5EF4-FFF2-40B4-BE49-F238E27FC236}">
                <a16:creationId xmlns="" xmlns:a16="http://schemas.microsoft.com/office/drawing/2014/main" id="{2DA4E3F1-D766-4D78-8CD8-AA51C0EE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" name="Rectangle 6">
            <a:extLst>
              <a:ext uri="{FF2B5EF4-FFF2-40B4-BE49-F238E27FC236}">
                <a16:creationId xmlns="" xmlns:a16="http://schemas.microsoft.com/office/drawing/2014/main" id="{CF476634-3B74-4323-BC6C-CB03309C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20C58D9E-BDC8-44AD-BB0F-AF83176FF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93" y="2393155"/>
            <a:ext cx="2260894" cy="2115965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5793278" y="5163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8355EAC-3895-451E-9611-8FB2B047A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099" y="5282568"/>
            <a:ext cx="1569151" cy="22792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7AFE07E-D174-4684-8B01-95DD9D730BFE}"/>
              </a:ext>
            </a:extLst>
          </p:cNvPr>
          <p:cNvSpPr/>
          <p:nvPr/>
        </p:nvSpPr>
        <p:spPr bwMode="auto">
          <a:xfrm>
            <a:off x="1544714" y="4595212"/>
            <a:ext cx="4114921" cy="37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="" xmlns:a16="http://schemas.microsoft.com/office/drawing/2014/main" id="{D2565307-C256-41C9-890E-24CFAAEC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21" y="4499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925B4C6-9E2F-4D9A-BF1C-51DBAF7994E5}"/>
              </a:ext>
            </a:extLst>
          </p:cNvPr>
          <p:cNvSpPr/>
          <p:nvPr/>
        </p:nvSpPr>
        <p:spPr>
          <a:xfrm>
            <a:off x="1602648" y="4628431"/>
            <a:ext cx="4212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6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ㄱㄴㄷ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6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ㄱㄷㄹ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6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ㄱㄹㅁ</a:t>
            </a:r>
            <a:r>
              <a:rPr lang="en-US" altLang="ko-KR" sz="16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6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ㄱㅁㄴ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73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A9CE597-0240-4A4E-8274-0AC179B8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663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3107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202A835-66DC-49F9-BDDD-23DD2A066091}"/>
              </a:ext>
            </a:extLst>
          </p:cNvPr>
          <p:cNvSpPr/>
          <p:nvPr/>
        </p:nvSpPr>
        <p:spPr>
          <a:xfrm>
            <a:off x="660619" y="3505780"/>
            <a:ext cx="6107625" cy="147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FF8D6DEB-E863-42FF-8B3F-07F63AA2400A}"/>
              </a:ext>
            </a:extLst>
          </p:cNvPr>
          <p:cNvSpPr/>
          <p:nvPr/>
        </p:nvSpPr>
        <p:spPr>
          <a:xfrm>
            <a:off x="549417" y="35534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D21AC58-5BEB-4745-829E-D6DE9D60A76E}"/>
              </a:ext>
            </a:extLst>
          </p:cNvPr>
          <p:cNvSpPr/>
          <p:nvPr/>
        </p:nvSpPr>
        <p:spPr>
          <a:xfrm>
            <a:off x="290714" y="2162926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632A1390-6BC8-49E0-BC65-63E855D1FAC9}"/>
              </a:ext>
            </a:extLst>
          </p:cNvPr>
          <p:cNvSpPr/>
          <p:nvPr/>
        </p:nvSpPr>
        <p:spPr>
          <a:xfrm>
            <a:off x="179512" y="21900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E6CDF1B-80E9-4CBD-88D1-8C89347FD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0" y="2334848"/>
            <a:ext cx="366913" cy="30898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82E8AB15-B2DA-4FC7-A127-5159F261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4E0BBFD9-8058-4197-A724-2B0C1ACE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="" xmlns:a16="http://schemas.microsoft.com/office/drawing/2014/main" id="{F4414CB0-A329-4D98-BF33-14949141C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각뿔을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="" xmlns:a16="http://schemas.microsoft.com/office/drawing/2014/main" id="{CD90FE1E-DE64-461F-9343-4C014518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6A5FDE97-3227-4015-A79C-67B2F55B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="" xmlns:a16="http://schemas.microsoft.com/office/drawing/2014/main" id="{ACC4AACC-97D1-43EB-A6FF-86401556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Rectangle 4">
            <a:extLst>
              <a:ext uri="{FF2B5EF4-FFF2-40B4-BE49-F238E27FC236}">
                <a16:creationId xmlns="" xmlns:a16="http://schemas.microsoft.com/office/drawing/2014/main" id="{9F926F7B-7DF2-483B-806E-131D5EF2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Rectangle 6">
            <a:extLst>
              <a:ext uri="{FF2B5EF4-FFF2-40B4-BE49-F238E27FC236}">
                <a16:creationId xmlns="" xmlns:a16="http://schemas.microsoft.com/office/drawing/2014/main" id="{1090C753-0137-403E-BFBC-9815055C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26981</TotalTime>
  <Words>564</Words>
  <Application>Microsoft Office PowerPoint</Application>
  <PresentationFormat>화면 슬라이드 쇼(4:3)</PresentationFormat>
  <Paragraphs>217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4727</cp:revision>
  <dcterms:created xsi:type="dcterms:W3CDTF">2008-07-15T12:19:11Z</dcterms:created>
  <dcterms:modified xsi:type="dcterms:W3CDTF">2022-01-21T07:16:55Z</dcterms:modified>
</cp:coreProperties>
</file>