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792" r:id="rId3"/>
    <p:sldId id="793" r:id="rId4"/>
    <p:sldId id="895" r:id="rId5"/>
    <p:sldId id="896" r:id="rId6"/>
    <p:sldId id="889" r:id="rId7"/>
    <p:sldId id="899" r:id="rId8"/>
    <p:sldId id="900" r:id="rId9"/>
    <p:sldId id="894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B2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8.jpe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8.jpe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91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58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896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각뿔을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782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17A8A76-4B54-443C-84F3-DDA5B890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598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812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>
            <a:off x="657446" y="2428998"/>
            <a:ext cx="6146802" cy="2404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495951" y="2338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15D359F4-A68F-4434-B17A-D4F18FFA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C926EA15-CC41-4347-8396-4DFCF783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34B89B63-E037-4692-90C1-5945C7CA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C2661A6-7293-46BC-9D43-00D9BAE2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03507F78-8913-44B1-991E-955CC219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xmlns="" id="{AE27C1B2-D768-45F7-9182-604455138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01EDA41C-BC3E-4A12-8DD3-0C00F611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xmlns="" id="{89DF14A5-C60F-4B7A-A8DD-876C5ACC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6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D9ED99-3FA2-4C6A-BEFC-24D5BBFC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47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84260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보기 약물 및 보기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>
            <a:off x="657446" y="2199597"/>
            <a:ext cx="6110798" cy="87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1184198" y="17162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C2661A6-7293-46BC-9D43-00D9BAE2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FFF7A4E-8389-435D-9EFF-B968EA59A903}"/>
              </a:ext>
            </a:extLst>
          </p:cNvPr>
          <p:cNvSpPr/>
          <p:nvPr/>
        </p:nvSpPr>
        <p:spPr>
          <a:xfrm>
            <a:off x="477180" y="22692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FFA5551-7FDB-4F2E-B51D-2385B1A2933B}"/>
              </a:ext>
            </a:extLst>
          </p:cNvPr>
          <p:cNvSpPr/>
          <p:nvPr/>
        </p:nvSpPr>
        <p:spPr>
          <a:xfrm>
            <a:off x="3938012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535B377-85D9-4EFC-9B99-F90CDD16F248}"/>
              </a:ext>
            </a:extLst>
          </p:cNvPr>
          <p:cNvSpPr/>
          <p:nvPr/>
        </p:nvSpPr>
        <p:spPr>
          <a:xfrm>
            <a:off x="3826810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B56CE6D7-B96B-46DA-82F1-2E4F1933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2" y="1770784"/>
            <a:ext cx="525509" cy="3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856C3E6-939E-42D7-B81E-149758E1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26" y="1825779"/>
            <a:ext cx="340654" cy="34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9C71255-6B50-4C8B-8341-62D48C06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6" y="2222546"/>
            <a:ext cx="525509" cy="3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999771D7-4E69-438B-885B-1C7064361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1404109E-C48C-4328-9811-3E664737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7B904C81-BDB3-4843-9A48-896E65ADB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13B84DCF-5757-4606-AD6D-4E28BAB7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3316039-E790-4455-8FD9-5D711341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4758E5B6-AA2F-4050-93DA-51DB04BB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D81E5DCE-3626-4041-90D9-FFEF9D7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xmlns="" id="{629315CD-A990-4528-A807-C8A14D46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4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7C46FD-62DB-44FD-A3F2-70F0863E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27" y="2168860"/>
            <a:ext cx="4837658" cy="116085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98E9A7F9-0D92-4A5C-87DD-065DCD3A0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86620"/>
              </p:ext>
            </p:extLst>
          </p:nvPr>
        </p:nvGraphicFramePr>
        <p:xfrm>
          <a:off x="434054" y="3363623"/>
          <a:ext cx="6163056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035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544398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밑면의 변의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모서리의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육각뿔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36" y="1844824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표를 완성해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004991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:a16="http://schemas.microsoft.com/office/drawing/2014/main" xmlns="" id="{143FD5FE-9BB5-4F91-82D0-76BA3F54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6D9DBE40-5AF4-4909-8732-46A8A1B1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xmlns="" id="{3C7AB579-7711-44B1-A106-0D397A06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AFF9B3DD-F833-4E0F-9C5A-B2AAA6161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4BF8F619-1492-468F-98F5-3B7E02EF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xmlns="" id="{3D4A1ECD-7621-41BE-BE63-F143D6EF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" name="Rectangle 4">
            <a:extLst>
              <a:ext uri="{FF2B5EF4-FFF2-40B4-BE49-F238E27FC236}">
                <a16:creationId xmlns:a16="http://schemas.microsoft.com/office/drawing/2014/main" xmlns="" id="{993F9497-EC1D-49C7-8594-B32891D7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xmlns="" id="{9ACF41FE-6973-4DBE-97E5-82F83A33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C7D10F0D-C205-4A5E-BB4A-8D3AB0DDB090}"/>
              </a:ext>
            </a:extLst>
          </p:cNvPr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545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88" y="3779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88" y="41702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88" y="4536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88" y="4896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12" y="3770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12" y="4161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12" y="4526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12" y="48869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36" y="37616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36" y="41520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36" y="45177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36" y="48778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243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738983" y="53175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55462" y="23309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7C46FD-62DB-44FD-A3F2-70F0863E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27" y="2204864"/>
            <a:ext cx="4837658" cy="1160858"/>
          </a:xfrm>
          <a:prstGeom prst="rect">
            <a:avLst/>
          </a:prstGeom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387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보기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슬라이드 표 확대 팝업으로 보여주기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36" y="1808820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찾아 식으로 나타내어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1968987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:a16="http://schemas.microsoft.com/office/drawing/2014/main" xmlns="" id="{143FD5FE-9BB5-4F91-82D0-76BA3F54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6D9DBE40-5AF4-4909-8732-46A8A1B1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xmlns="" id="{3C7AB579-7711-44B1-A106-0D397A06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AFF9B3DD-F833-4E0F-9C5A-B2AAA6161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4BF8F619-1492-468F-98F5-3B7E02EF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xmlns="" id="{3D4A1ECD-7621-41BE-BE63-F143D6EF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" name="Rectangle 4">
            <a:extLst>
              <a:ext uri="{FF2B5EF4-FFF2-40B4-BE49-F238E27FC236}">
                <a16:creationId xmlns:a16="http://schemas.microsoft.com/office/drawing/2014/main" xmlns="" id="{993F9497-EC1D-49C7-8594-B32891D7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xmlns="" id="{9ACF41FE-6973-4DBE-97E5-82F83A33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3C613FC-4677-43B9-AA7F-04B955072B2A}"/>
              </a:ext>
            </a:extLst>
          </p:cNvPr>
          <p:cNvGrpSpPr/>
          <p:nvPr/>
        </p:nvGrpSpPr>
        <p:grpSpPr>
          <a:xfrm>
            <a:off x="3029666" y="5295890"/>
            <a:ext cx="1289986" cy="212040"/>
            <a:chOff x="290979" y="2009759"/>
            <a:chExt cx="2665167" cy="433388"/>
          </a:xfrm>
        </p:grpSpPr>
        <p:pic>
          <p:nvPicPr>
            <p:cNvPr id="74" name="Picture 15">
              <a:extLst>
                <a:ext uri="{FF2B5EF4-FFF2-40B4-BE49-F238E27FC236}">
                  <a16:creationId xmlns:a16="http://schemas.microsoft.com/office/drawing/2014/main" xmlns="" id="{7D449784-1301-492B-B427-965D183F6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04D7BEC3-5598-49F8-8334-412A375D2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E75D11F4-24CC-4232-A17E-72E0ECB5E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>
              <a:extLst>
                <a:ext uri="{FF2B5EF4-FFF2-40B4-BE49-F238E27FC236}">
                  <a16:creationId xmlns:a16="http://schemas.microsoft.com/office/drawing/2014/main" xmlns="" id="{F4BEA13F-5FAF-46E2-BDC5-C009968E8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6A8A0C6A-44F7-458E-B420-4E5143A517EF}"/>
              </a:ext>
            </a:extLst>
          </p:cNvPr>
          <p:cNvSpPr/>
          <p:nvPr/>
        </p:nvSpPr>
        <p:spPr>
          <a:xfrm>
            <a:off x="832800" y="3390754"/>
            <a:ext cx="5440936" cy="157710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66C0100-4670-40D4-A8EB-B5F95D48EF8E}"/>
              </a:ext>
            </a:extLst>
          </p:cNvPr>
          <p:cNvSpPr/>
          <p:nvPr/>
        </p:nvSpPr>
        <p:spPr bwMode="auto">
          <a:xfrm>
            <a:off x="4618821" y="3537927"/>
            <a:ext cx="352492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67FA0D7-596E-4729-9E4F-937EAFCC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69" y="3745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433C045-8350-45BD-B676-AB5FA1F9082E}"/>
              </a:ext>
            </a:extLst>
          </p:cNvPr>
          <p:cNvSpPr/>
          <p:nvPr/>
        </p:nvSpPr>
        <p:spPr>
          <a:xfrm>
            <a:off x="4648131" y="3530387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BE93A492-0104-4B1B-8691-ABA3CB79A49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3628102"/>
            <a:ext cx="127529" cy="150717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002D0EAA-42FB-4795-8685-7E19DDAD4D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072744"/>
            <a:ext cx="128721" cy="150717"/>
          </a:xfrm>
          <a:prstGeom prst="rect">
            <a:avLst/>
          </a:prstGeom>
        </p:spPr>
      </p:pic>
      <p:sp>
        <p:nvSpPr>
          <p:cNvPr id="116" name="TextBox 53">
            <a:extLst>
              <a:ext uri="{FF2B5EF4-FFF2-40B4-BE49-F238E27FC236}">
                <a16:creationId xmlns:a16="http://schemas.microsoft.com/office/drawing/2014/main" xmlns="" id="{C92AD868-1949-424C-B95C-3A60559B3A7E}"/>
              </a:ext>
            </a:extLst>
          </p:cNvPr>
          <p:cNvSpPr txBox="1"/>
          <p:nvPr/>
        </p:nvSpPr>
        <p:spPr>
          <a:xfrm>
            <a:off x="1169770" y="3481971"/>
            <a:ext cx="36542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7142456D-6D96-482D-967F-32753E8C671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485608"/>
            <a:ext cx="127529" cy="150717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9965E10-4729-4AA0-8B9C-D0C6FC5D653C}"/>
              </a:ext>
            </a:extLst>
          </p:cNvPr>
          <p:cNvSpPr/>
          <p:nvPr/>
        </p:nvSpPr>
        <p:spPr bwMode="auto">
          <a:xfrm>
            <a:off x="1215083" y="3949204"/>
            <a:ext cx="3548746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xmlns="" id="{CBBFB29E-70AC-4C40-AE1F-2C0266CBFADE}"/>
              </a:ext>
            </a:extLst>
          </p:cNvPr>
          <p:cNvSpPr txBox="1"/>
          <p:nvPr/>
        </p:nvSpPr>
        <p:spPr>
          <a:xfrm>
            <a:off x="1404579" y="3883991"/>
            <a:ext cx="3321682" cy="41402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30EC2005-50A0-4BAE-89DF-BABA5BDE1388}"/>
              </a:ext>
            </a:extLst>
          </p:cNvPr>
          <p:cNvSpPr/>
          <p:nvPr/>
        </p:nvSpPr>
        <p:spPr bwMode="auto">
          <a:xfrm>
            <a:off x="1215083" y="4377068"/>
            <a:ext cx="3815176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xmlns="" id="{B8BAEEDD-2DA5-4EC4-B36D-751550BB1033}"/>
              </a:ext>
            </a:extLst>
          </p:cNvPr>
          <p:cNvSpPr txBox="1"/>
          <p:nvPr/>
        </p:nvSpPr>
        <p:spPr>
          <a:xfrm>
            <a:off x="1404579" y="4296855"/>
            <a:ext cx="37622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xmlns="" id="{78DEF9A4-413B-469E-840E-66DAF08D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70" y="4071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xmlns="" id="{5EF9400E-1C85-4042-9C8B-E9004528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86" y="4595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D97BCD05-B560-46F0-A167-D6197C205167}"/>
              </a:ext>
            </a:extLst>
          </p:cNvPr>
          <p:cNvGrpSpPr/>
          <p:nvPr/>
        </p:nvGrpSpPr>
        <p:grpSpPr>
          <a:xfrm>
            <a:off x="3582635" y="1534117"/>
            <a:ext cx="1059109" cy="375581"/>
            <a:chOff x="3582635" y="1534117"/>
            <a:chExt cx="1059109" cy="375581"/>
          </a:xfrm>
        </p:grpSpPr>
        <p:pic>
          <p:nvPicPr>
            <p:cNvPr id="125" name="Picture 7">
              <a:extLst>
                <a:ext uri="{FF2B5EF4-FFF2-40B4-BE49-F238E27FC236}">
                  <a16:creationId xmlns:a16="http://schemas.microsoft.com/office/drawing/2014/main" xmlns="" id="{1C219319-3EE4-4B8C-9EF8-18AA2979B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35" y="1546399"/>
              <a:ext cx="1059109" cy="363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Box 53">
              <a:extLst>
                <a:ext uri="{FF2B5EF4-FFF2-40B4-BE49-F238E27FC236}">
                  <a16:creationId xmlns:a16="http://schemas.microsoft.com/office/drawing/2014/main" xmlns="" id="{B782B0E6-E5D8-4CE1-A98E-A3C5EAA46F10}"/>
                </a:ext>
              </a:extLst>
            </p:cNvPr>
            <p:cNvSpPr txBox="1"/>
            <p:nvPr/>
          </p:nvSpPr>
          <p:spPr>
            <a:xfrm>
              <a:off x="3870777" y="1534117"/>
              <a:ext cx="770967" cy="3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표 보기</a:t>
              </a: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42BE3A5D-0F4B-438D-AA47-2ECAE6E2120E}"/>
              </a:ext>
            </a:extLst>
          </p:cNvPr>
          <p:cNvSpPr/>
          <p:nvPr/>
        </p:nvSpPr>
        <p:spPr>
          <a:xfrm>
            <a:off x="4491453" y="14759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xmlns="" id="{5780EA01-77FA-4969-BBBD-25D241C1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98" y="4050735"/>
            <a:ext cx="215026" cy="17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xmlns="" id="{3B90A650-924F-4777-9D61-54A09113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98" y="4472842"/>
            <a:ext cx="215026" cy="17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3DABCF8A-B053-4535-9147-EB8169367FBD}"/>
              </a:ext>
            </a:extLst>
          </p:cNvPr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2BE3A5D-0F4B-438D-AA47-2ECAE6E2120E}"/>
              </a:ext>
            </a:extLst>
          </p:cNvPr>
          <p:cNvSpPr/>
          <p:nvPr/>
        </p:nvSpPr>
        <p:spPr>
          <a:xfrm>
            <a:off x="5824746" y="52057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14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1AC5BE6-5646-427F-967B-9CA1C239184D}"/>
              </a:ext>
            </a:extLst>
          </p:cNvPr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7C46FD-62DB-44FD-A3F2-70F0863E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27" y="1892882"/>
            <a:ext cx="4837658" cy="1160858"/>
          </a:xfrm>
          <a:prstGeom prst="rect">
            <a:avLst/>
          </a:prstGeom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5834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팝업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36" y="2917003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찾아 식으로 나타내어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3077170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">
            <a:extLst>
              <a:ext uri="{FF2B5EF4-FFF2-40B4-BE49-F238E27FC236}">
                <a16:creationId xmlns:a16="http://schemas.microsoft.com/office/drawing/2014/main" xmlns="" id="{143FD5FE-9BB5-4F91-82D0-76BA3F54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6D9DBE40-5AF4-4909-8732-46A8A1B1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xmlns="" id="{3C7AB579-7711-44B1-A106-0D397A06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7">
            <a:extLst>
              <a:ext uri="{FF2B5EF4-FFF2-40B4-BE49-F238E27FC236}">
                <a16:creationId xmlns:a16="http://schemas.microsoft.com/office/drawing/2014/main" xmlns="" id="{AFF9B3DD-F833-4E0F-9C5A-B2AAA6161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4BF8F619-1492-468F-98F5-3B7E02EF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xmlns="" id="{3D4A1ECD-7621-41BE-BE63-F143D6EF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" name="Rectangle 4">
            <a:extLst>
              <a:ext uri="{FF2B5EF4-FFF2-40B4-BE49-F238E27FC236}">
                <a16:creationId xmlns:a16="http://schemas.microsoft.com/office/drawing/2014/main" xmlns="" id="{993F9497-EC1D-49C7-8594-B32891D7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xmlns="" id="{9ACF41FE-6973-4DBE-97E5-82F83A33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3C613FC-4677-43B9-AA7F-04B955072B2A}"/>
              </a:ext>
            </a:extLst>
          </p:cNvPr>
          <p:cNvGrpSpPr/>
          <p:nvPr/>
        </p:nvGrpSpPr>
        <p:grpSpPr>
          <a:xfrm>
            <a:off x="3029666" y="5295890"/>
            <a:ext cx="1289986" cy="212040"/>
            <a:chOff x="290979" y="2009759"/>
            <a:chExt cx="2665167" cy="433388"/>
          </a:xfrm>
        </p:grpSpPr>
        <p:pic>
          <p:nvPicPr>
            <p:cNvPr id="74" name="Picture 15">
              <a:extLst>
                <a:ext uri="{FF2B5EF4-FFF2-40B4-BE49-F238E27FC236}">
                  <a16:creationId xmlns:a16="http://schemas.microsoft.com/office/drawing/2014/main" xmlns="" id="{7D449784-1301-492B-B427-965D183F6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04D7BEC3-5598-49F8-8334-412A375D2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E75D11F4-24CC-4232-A17E-72E0ECB5E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>
              <a:extLst>
                <a:ext uri="{FF2B5EF4-FFF2-40B4-BE49-F238E27FC236}">
                  <a16:creationId xmlns:a16="http://schemas.microsoft.com/office/drawing/2014/main" xmlns="" id="{F4BEA13F-5FAF-46E2-BDC5-C009968E8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6A8A0C6A-44F7-458E-B420-4E5143A517EF}"/>
              </a:ext>
            </a:extLst>
          </p:cNvPr>
          <p:cNvSpPr/>
          <p:nvPr/>
        </p:nvSpPr>
        <p:spPr>
          <a:xfrm>
            <a:off x="832800" y="3390754"/>
            <a:ext cx="5440936" cy="157710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66C0100-4670-40D4-A8EB-B5F95D48EF8E}"/>
              </a:ext>
            </a:extLst>
          </p:cNvPr>
          <p:cNvSpPr/>
          <p:nvPr/>
        </p:nvSpPr>
        <p:spPr bwMode="auto">
          <a:xfrm>
            <a:off x="4618821" y="3537927"/>
            <a:ext cx="352492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67FA0D7-596E-4729-9E4F-937EAFCC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69" y="3745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433C045-8350-45BD-B676-AB5FA1F9082E}"/>
              </a:ext>
            </a:extLst>
          </p:cNvPr>
          <p:cNvSpPr/>
          <p:nvPr/>
        </p:nvSpPr>
        <p:spPr>
          <a:xfrm>
            <a:off x="4648131" y="3530387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BE93A492-0104-4B1B-8691-ABA3CB79A49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3628102"/>
            <a:ext cx="127529" cy="150717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002D0EAA-42FB-4795-8685-7E19DDAD4D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072744"/>
            <a:ext cx="128721" cy="150717"/>
          </a:xfrm>
          <a:prstGeom prst="rect">
            <a:avLst/>
          </a:prstGeom>
        </p:spPr>
      </p:pic>
      <p:sp>
        <p:nvSpPr>
          <p:cNvPr id="116" name="TextBox 53">
            <a:extLst>
              <a:ext uri="{FF2B5EF4-FFF2-40B4-BE49-F238E27FC236}">
                <a16:creationId xmlns:a16="http://schemas.microsoft.com/office/drawing/2014/main" xmlns="" id="{C92AD868-1949-424C-B95C-3A60559B3A7E}"/>
              </a:ext>
            </a:extLst>
          </p:cNvPr>
          <p:cNvSpPr txBox="1"/>
          <p:nvPr/>
        </p:nvSpPr>
        <p:spPr>
          <a:xfrm>
            <a:off x="1169770" y="3481971"/>
            <a:ext cx="36542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7142456D-6D96-482D-967F-32753E8C671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485608"/>
            <a:ext cx="127529" cy="150717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9965E10-4729-4AA0-8B9C-D0C6FC5D653C}"/>
              </a:ext>
            </a:extLst>
          </p:cNvPr>
          <p:cNvSpPr/>
          <p:nvPr/>
        </p:nvSpPr>
        <p:spPr bwMode="auto">
          <a:xfrm>
            <a:off x="1215083" y="3949204"/>
            <a:ext cx="3356917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xmlns="" id="{CBBFB29E-70AC-4C40-AE1F-2C0266CBFADE}"/>
              </a:ext>
            </a:extLst>
          </p:cNvPr>
          <p:cNvSpPr txBox="1"/>
          <p:nvPr/>
        </p:nvSpPr>
        <p:spPr>
          <a:xfrm>
            <a:off x="1169771" y="3883991"/>
            <a:ext cx="3321682" cy="41402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30EC2005-50A0-4BAE-89DF-BABA5BDE1388}"/>
              </a:ext>
            </a:extLst>
          </p:cNvPr>
          <p:cNvSpPr/>
          <p:nvPr/>
        </p:nvSpPr>
        <p:spPr bwMode="auto">
          <a:xfrm>
            <a:off x="1215083" y="4377068"/>
            <a:ext cx="3608945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xmlns="" id="{B8BAEEDD-2DA5-4EC4-B36D-751550BB1033}"/>
              </a:ext>
            </a:extLst>
          </p:cNvPr>
          <p:cNvSpPr txBox="1"/>
          <p:nvPr/>
        </p:nvSpPr>
        <p:spPr>
          <a:xfrm>
            <a:off x="1169771" y="4296855"/>
            <a:ext cx="37622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xmlns="" id="{78DEF9A4-413B-469E-840E-66DAF08D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62" y="4071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xmlns="" id="{5EF9400E-1C85-4042-9C8B-E9004528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78" y="4595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D97BCD05-B560-46F0-A167-D6197C205167}"/>
              </a:ext>
            </a:extLst>
          </p:cNvPr>
          <p:cNvGrpSpPr/>
          <p:nvPr/>
        </p:nvGrpSpPr>
        <p:grpSpPr>
          <a:xfrm>
            <a:off x="3582635" y="1534117"/>
            <a:ext cx="1059109" cy="375581"/>
            <a:chOff x="3582635" y="1534117"/>
            <a:chExt cx="1059109" cy="375581"/>
          </a:xfrm>
        </p:grpSpPr>
        <p:pic>
          <p:nvPicPr>
            <p:cNvPr id="125" name="Picture 7">
              <a:extLst>
                <a:ext uri="{FF2B5EF4-FFF2-40B4-BE49-F238E27FC236}">
                  <a16:creationId xmlns:a16="http://schemas.microsoft.com/office/drawing/2014/main" xmlns="" id="{1C219319-3EE4-4B8C-9EF8-18AA2979B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35" y="1546399"/>
              <a:ext cx="1059109" cy="363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TextBox 53">
              <a:extLst>
                <a:ext uri="{FF2B5EF4-FFF2-40B4-BE49-F238E27FC236}">
                  <a16:creationId xmlns:a16="http://schemas.microsoft.com/office/drawing/2014/main" xmlns="" id="{B782B0E6-E5D8-4CE1-A98E-A3C5EAA46F10}"/>
                </a:ext>
              </a:extLst>
            </p:cNvPr>
            <p:cNvSpPr txBox="1"/>
            <p:nvPr/>
          </p:nvSpPr>
          <p:spPr>
            <a:xfrm>
              <a:off x="3870777" y="1534117"/>
              <a:ext cx="770967" cy="3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표 보기</a:t>
              </a: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42BE3A5D-0F4B-438D-AA47-2ECAE6E2120E}"/>
              </a:ext>
            </a:extLst>
          </p:cNvPr>
          <p:cNvSpPr/>
          <p:nvPr/>
        </p:nvSpPr>
        <p:spPr>
          <a:xfrm>
            <a:off x="4491453" y="14759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3A32838-3321-42E2-97F2-269E7D9E68F3}"/>
              </a:ext>
            </a:extLst>
          </p:cNvPr>
          <p:cNvGrpSpPr/>
          <p:nvPr/>
        </p:nvGrpSpPr>
        <p:grpSpPr>
          <a:xfrm>
            <a:off x="79714" y="692434"/>
            <a:ext cx="6895222" cy="4939991"/>
            <a:chOff x="71500" y="1856385"/>
            <a:chExt cx="6895222" cy="31690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399B863-A250-47BF-9E4D-9776B57EE97D}"/>
                </a:ext>
              </a:extLst>
            </p:cNvPr>
            <p:cNvSpPr/>
            <p:nvPr/>
          </p:nvSpPr>
          <p:spPr bwMode="auto">
            <a:xfrm>
              <a:off x="71500" y="1856385"/>
              <a:ext cx="6895222" cy="31690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52" name="Picture 34">
              <a:extLst>
                <a:ext uri="{FF2B5EF4-FFF2-40B4-BE49-F238E27FC236}">
                  <a16:creationId xmlns:a16="http://schemas.microsoft.com/office/drawing/2014/main" xmlns="" id="{183AAC3C-FAE7-4F55-BC0B-02E4FD7A6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691" y="1957974"/>
              <a:ext cx="276023" cy="279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019D4EFC-04A8-4452-8E13-6A83DE31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50055"/>
              </p:ext>
            </p:extLst>
          </p:nvPr>
        </p:nvGraphicFramePr>
        <p:xfrm>
          <a:off x="434054" y="2024844"/>
          <a:ext cx="616305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035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544398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밑면의 변의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모서리의 수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육각뿔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8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78193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77509"/>
            <a:ext cx="63711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각뿔의 특징을 잘못 설명한 것을 찾아 기호를 쓰고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내용을 바르게 고쳐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31C8954-E2EF-4793-958D-FDB766C3D53B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376657"/>
            <a:chExt cx="1069329" cy="261610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D4CE576B-9FCC-4CB3-B621-4DE4D0EB0E68}"/>
                </a:ext>
              </a:extLst>
            </p:cNvPr>
            <p:cNvSpPr/>
            <p:nvPr/>
          </p:nvSpPr>
          <p:spPr>
            <a:xfrm>
              <a:off x="618844" y="43822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41B4265D-7AE9-4C2E-BB7E-99894B72DAE5}"/>
                </a:ext>
              </a:extLst>
            </p:cNvPr>
            <p:cNvSpPr/>
            <p:nvPr/>
          </p:nvSpPr>
          <p:spPr>
            <a:xfrm>
              <a:off x="892689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3C5DA0FD-47BD-4D9E-B4AD-4E2D0D2E756F}"/>
                </a:ext>
              </a:extLst>
            </p:cNvPr>
            <p:cNvSpPr/>
            <p:nvPr/>
          </p:nvSpPr>
          <p:spPr>
            <a:xfrm>
              <a:off x="1168713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437022EC-364C-474E-8C18-A74BFFCE0BD4}"/>
                </a:ext>
              </a:extLst>
            </p:cNvPr>
            <p:cNvSpPr/>
            <p:nvPr/>
          </p:nvSpPr>
          <p:spPr>
            <a:xfrm>
              <a:off x="1444737" y="43822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68B313D-72A9-49A2-97F8-B3263C20C829}"/>
                </a:ext>
              </a:extLst>
            </p:cNvPr>
            <p:cNvSpPr txBox="1"/>
            <p:nvPr/>
          </p:nvSpPr>
          <p:spPr>
            <a:xfrm>
              <a:off x="616665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6AF652C-44FC-4869-8FFA-51A7D579A9CB}"/>
                </a:ext>
              </a:extLst>
            </p:cNvPr>
            <p:cNvSpPr txBox="1"/>
            <p:nvPr/>
          </p:nvSpPr>
          <p:spPr>
            <a:xfrm>
              <a:off x="892689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156FDE3-C78D-4E53-A572-33F0C6672A79}"/>
                </a:ext>
              </a:extLst>
            </p:cNvPr>
            <p:cNvSpPr txBox="1"/>
            <p:nvPr/>
          </p:nvSpPr>
          <p:spPr>
            <a:xfrm>
              <a:off x="1166534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63F7127-80B2-4098-B71F-7E989297EA32}"/>
                </a:ext>
              </a:extLst>
            </p:cNvPr>
            <p:cNvSpPr txBox="1"/>
            <p:nvPr/>
          </p:nvSpPr>
          <p:spPr>
            <a:xfrm>
              <a:off x="1444736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EC19FA-48C9-4BBB-837A-E77E5EA2AE54}"/>
              </a:ext>
            </a:extLst>
          </p:cNvPr>
          <p:cNvGrpSpPr/>
          <p:nvPr/>
        </p:nvGrpSpPr>
        <p:grpSpPr>
          <a:xfrm>
            <a:off x="548066" y="4647439"/>
            <a:ext cx="1181870" cy="332340"/>
            <a:chOff x="1016833" y="4551804"/>
            <a:chExt cx="1181870" cy="297522"/>
          </a:xfrm>
        </p:grpSpPr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xmlns="" id="{9579928F-6F45-49F9-B77A-46737526C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33" y="4551804"/>
              <a:ext cx="1181870" cy="29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A146859-1A1D-40EE-83B9-F8F7925D48E2}"/>
                </a:ext>
              </a:extLst>
            </p:cNvPr>
            <p:cNvSpPr txBox="1"/>
            <p:nvPr/>
          </p:nvSpPr>
          <p:spPr>
            <a:xfrm>
              <a:off x="1016833" y="4563938"/>
              <a:ext cx="1169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A0FF149-7652-4333-86B1-8F7CC2D6FF43}"/>
              </a:ext>
            </a:extLst>
          </p:cNvPr>
          <p:cNvSpPr/>
          <p:nvPr/>
        </p:nvSpPr>
        <p:spPr bwMode="auto">
          <a:xfrm>
            <a:off x="1842557" y="4657461"/>
            <a:ext cx="4453889" cy="355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9CA98F4A-8687-4B1A-946F-80A537DF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33" y="4647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7D93861-7265-4337-B07A-C10ADD11DA9E}"/>
              </a:ext>
            </a:extLst>
          </p:cNvPr>
          <p:cNvSpPr/>
          <p:nvPr/>
        </p:nvSpPr>
        <p:spPr>
          <a:xfrm>
            <a:off x="2125423" y="4680503"/>
            <a:ext cx="4336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각뿔에서 면과 면이 만나는 선분은 모서리입니다</a:t>
            </a:r>
            <a:r>
              <a:rPr kumimoji="1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6B6A1CCC-0FAD-48D7-AB0A-7A4352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21" y="4703209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19C9981-B476-499C-B933-8ACAAD9C7E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A0C3713B-AEAE-496D-9719-851C3F51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6E149014-6473-4754-82EA-7E29CD4F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2A74B898-CA99-4AD4-B2A5-B211B63E8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92B6FD28-7A92-44EB-BFAA-F8E186DD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BA299F6F-C1BD-4084-917C-9D16C125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xmlns="" id="{2FECDB54-081E-447D-9874-8FA1F0E1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xmlns="" id="{4AC1F125-9D2C-4FB5-B3CF-DB2205AE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xmlns="" id="{94F78613-32B7-4E54-BA0F-76AF10E0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935ED464-A6DC-4AA0-AA50-75E8B45FA2AB}"/>
              </a:ext>
            </a:extLst>
          </p:cNvPr>
          <p:cNvSpPr/>
          <p:nvPr/>
        </p:nvSpPr>
        <p:spPr>
          <a:xfrm>
            <a:off x="541110" y="2271242"/>
            <a:ext cx="6227134" cy="1733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53">
            <a:extLst>
              <a:ext uri="{FF2B5EF4-FFF2-40B4-BE49-F238E27FC236}">
                <a16:creationId xmlns:a16="http://schemas.microsoft.com/office/drawing/2014/main" xmlns="" id="{865F5C4E-6F23-474A-8556-1E6F0FA1A421}"/>
              </a:ext>
            </a:extLst>
          </p:cNvPr>
          <p:cNvSpPr txBox="1"/>
          <p:nvPr/>
        </p:nvSpPr>
        <p:spPr>
          <a:xfrm>
            <a:off x="1003821" y="2188585"/>
            <a:ext cx="539039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각뿔의 밑면은 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xmlns="" id="{7CBEEC1E-6D5B-4D16-824F-375567993E01}"/>
              </a:ext>
            </a:extLst>
          </p:cNvPr>
          <p:cNvSpPr txBox="1"/>
          <p:nvPr/>
        </p:nvSpPr>
        <p:spPr>
          <a:xfrm>
            <a:off x="1003821" y="2527956"/>
            <a:ext cx="539039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각뿔의 옆면은 모두 삼각형입니다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53">
            <a:extLst>
              <a:ext uri="{FF2B5EF4-FFF2-40B4-BE49-F238E27FC236}">
                <a16:creationId xmlns:a16="http://schemas.microsoft.com/office/drawing/2014/main" xmlns="" id="{202AD9FA-8E02-4E05-9914-AE66055B14FC}"/>
              </a:ext>
            </a:extLst>
          </p:cNvPr>
          <p:cNvSpPr txBox="1"/>
          <p:nvPr/>
        </p:nvSpPr>
        <p:spPr>
          <a:xfrm>
            <a:off x="1003821" y="2904332"/>
            <a:ext cx="57644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각뿔에서 옆면과 옆면이 만나는 선분은 높이입니다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53">
            <a:extLst>
              <a:ext uri="{FF2B5EF4-FFF2-40B4-BE49-F238E27FC236}">
                <a16:creationId xmlns:a16="http://schemas.microsoft.com/office/drawing/2014/main" xmlns="" id="{A50D6346-3A6F-4EC0-AEF0-FDBAF12463BF}"/>
              </a:ext>
            </a:extLst>
          </p:cNvPr>
          <p:cNvSpPr txBox="1"/>
          <p:nvPr/>
        </p:nvSpPr>
        <p:spPr>
          <a:xfrm>
            <a:off x="1003821" y="3327956"/>
            <a:ext cx="5593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각뿔에서 모서리와 모서리가 만나는 점은 </a:t>
            </a:r>
            <a:r>
              <a:rPr lang="ko-KR" altLang="en-US" sz="1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CCB3F50-E1E7-4280-80E8-83BE2C72C659}"/>
              </a:ext>
            </a:extLst>
          </p:cNvPr>
          <p:cNvGrpSpPr/>
          <p:nvPr/>
        </p:nvGrpSpPr>
        <p:grpSpPr>
          <a:xfrm>
            <a:off x="1180198" y="4186260"/>
            <a:ext cx="537716" cy="332340"/>
            <a:chOff x="1382062" y="2716506"/>
            <a:chExt cx="1169848" cy="723034"/>
          </a:xfrm>
        </p:grpSpPr>
        <p:pic>
          <p:nvPicPr>
            <p:cNvPr id="137" name="Picture 5">
              <a:extLst>
                <a:ext uri="{FF2B5EF4-FFF2-40B4-BE49-F238E27FC236}">
                  <a16:creationId xmlns:a16="http://schemas.microsoft.com/office/drawing/2014/main" xmlns="" id="{54E5A325-94AD-4F6A-B1A7-A9F83D113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9AE25E82-F133-4839-A2CB-C3F6904400CE}"/>
                </a:ext>
              </a:extLst>
            </p:cNvPr>
            <p:cNvSpPr txBox="1"/>
            <p:nvPr/>
          </p:nvSpPr>
          <p:spPr>
            <a:xfrm>
              <a:off x="1382062" y="2730593"/>
              <a:ext cx="1169848" cy="51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기호</a:t>
              </a: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9CD00EAC-6F2D-474C-A320-3FC57C2457BA}"/>
              </a:ext>
            </a:extLst>
          </p:cNvPr>
          <p:cNvSpPr/>
          <p:nvPr/>
        </p:nvSpPr>
        <p:spPr bwMode="auto">
          <a:xfrm>
            <a:off x="1851127" y="4156472"/>
            <a:ext cx="426860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0" name="Picture 4">
            <a:extLst>
              <a:ext uri="{FF2B5EF4-FFF2-40B4-BE49-F238E27FC236}">
                <a16:creationId xmlns:a16="http://schemas.microsoft.com/office/drawing/2014/main" xmlns="" id="{CCFE6009-8A30-4EA9-AB47-72389926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99" y="4365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729072" y="23257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9071" y="267291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0336" y="304579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855" y="339299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423392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068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27075</TotalTime>
  <Words>609</Words>
  <Application>Microsoft Office PowerPoint</Application>
  <PresentationFormat>화면 슬라이드 쇼(4:3)</PresentationFormat>
  <Paragraphs>240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4731</cp:revision>
  <dcterms:created xsi:type="dcterms:W3CDTF">2008-07-15T12:19:11Z</dcterms:created>
  <dcterms:modified xsi:type="dcterms:W3CDTF">2022-01-21T06:56:53Z</dcterms:modified>
</cp:coreProperties>
</file>