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792" r:id="rId3"/>
    <p:sldId id="793" r:id="rId4"/>
    <p:sldId id="889" r:id="rId5"/>
    <p:sldId id="890" r:id="rId6"/>
    <p:sldId id="891" r:id="rId7"/>
    <p:sldId id="892" r:id="rId8"/>
    <p:sldId id="896" r:id="rId9"/>
    <p:sldId id="897" r:id="rId10"/>
    <p:sldId id="898" r:id="rId11"/>
    <p:sldId id="878" r:id="rId12"/>
    <p:sldId id="894" r:id="rId1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11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4EB"/>
    <a:srgbClr val="FF3399"/>
    <a:srgbClr val="FF0066"/>
    <a:srgbClr val="FF9900"/>
    <a:srgbClr val="FF0000"/>
    <a:srgbClr val="EAAFEF"/>
    <a:srgbClr val="FF99CC"/>
    <a:srgbClr val="FF99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5" autoAdjust="0"/>
    <p:restoredTop sz="94744" autoAdjust="0"/>
  </p:normalViewPr>
  <p:slideViewPr>
    <p:cSldViewPr>
      <p:cViewPr>
        <p:scale>
          <a:sx n="100" d="100"/>
          <a:sy n="100" d="100"/>
        </p:scale>
        <p:origin x="-1980" y="-468"/>
      </p:cViewPr>
      <p:guideLst>
        <p:guide orient="horz" pos="4110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3FA4E71-53E1-41D2-BCE2-84272D9F3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041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A3A2D8C-65A7-40D0-AF59-D7973DAA7E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91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24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869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83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662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12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131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C1823E86-4249-41A7-8605-0E9A669FAFF3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75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11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15.jpe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15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403629"/>
              </p:ext>
            </p:extLst>
          </p:nvPr>
        </p:nvGraphicFramePr>
        <p:xfrm>
          <a:off x="34925" y="2446338"/>
          <a:ext cx="8929688" cy="3169218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2022.01.07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00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2022.01.21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차 검수 및 수정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185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613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80453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0203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각기둥을 알아볼까요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suhi_0601_02_0203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769EC8F1-0BB4-4DD3-A714-5332D9B4E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8" y="1206440"/>
            <a:ext cx="6629676" cy="4158537"/>
          </a:xfrm>
          <a:prstGeom prst="rect">
            <a:avLst/>
          </a:prstGeom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551684"/>
              </p:ext>
            </p:extLst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숫자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중요표시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지시문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볼드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오른쪽 그림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, </a:t>
                      </a:r>
                      <a:r>
                        <a:rPr lang="ko-KR" altLang="en-US" sz="1000" kern="1200" dirty="0" smtClean="0">
                          <a:solidFill>
                            <a:srgbClr val="FF0000"/>
                          </a:solidFill>
                          <a:latin typeface="+mn-lt"/>
                          <a:ea typeface="나눔고딕"/>
                          <a:cs typeface="+mn-cs"/>
                        </a:rPr>
                        <a:t>클릭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화살표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</a:t>
                      </a:r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ea typeface="나눔고딕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0" name="직사각형 49"/>
          <p:cNvSpPr/>
          <p:nvPr/>
        </p:nvSpPr>
        <p:spPr>
          <a:xfrm>
            <a:off x="290714" y="1817719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179512" y="18448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727830" y="5072905"/>
            <a:ext cx="1175583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616628" y="512052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xmlns="" id="{BC847E46-2DDE-4C59-97D0-8244C51E6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xmlns="" id="{CF4FE1E0-3502-4908-8D37-7FBB46860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xmlns="" id="{45A36471-0C51-45D5-B9C4-BFF36124C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954F2F9F-02BF-429A-A9BA-7B1F04C17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21">
            <a:extLst>
              <a:ext uri="{FF2B5EF4-FFF2-40B4-BE49-F238E27FC236}">
                <a16:creationId xmlns:a16="http://schemas.microsoft.com/office/drawing/2014/main" xmlns="" id="{E0CD34C9-8ACE-4143-A62C-CD6EEC2A8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suhi_0601_02_0203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xmlns="" id="{2B1AA0E8-8A8A-4A24-B5AE-42711ABD3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xmlns="" id="{2CFBE002-1ADE-4DF6-93CD-1040FAA80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xmlns="" id="{35A6156C-16DC-4041-812F-1D1B8AF9D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202A835-66DC-49F9-BDDD-23DD2A066091}"/>
              </a:ext>
            </a:extLst>
          </p:cNvPr>
          <p:cNvSpPr/>
          <p:nvPr/>
        </p:nvSpPr>
        <p:spPr>
          <a:xfrm>
            <a:off x="4660703" y="2154575"/>
            <a:ext cx="2255197" cy="381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FF8D6DEB-E863-42FF-8B3F-07F63AA2400A}"/>
              </a:ext>
            </a:extLst>
          </p:cNvPr>
          <p:cNvSpPr/>
          <p:nvPr/>
        </p:nvSpPr>
        <p:spPr>
          <a:xfrm>
            <a:off x="4549501" y="220219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1EF73782-EC5F-4241-A71B-2B5FB2755382}"/>
              </a:ext>
            </a:extLst>
          </p:cNvPr>
          <p:cNvSpPr/>
          <p:nvPr/>
        </p:nvSpPr>
        <p:spPr>
          <a:xfrm>
            <a:off x="3495070" y="2897838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1D03B3C8-00B1-4E87-8B06-3BBC52C28D6C}"/>
              </a:ext>
            </a:extLst>
          </p:cNvPr>
          <p:cNvSpPr/>
          <p:nvPr/>
        </p:nvSpPr>
        <p:spPr>
          <a:xfrm>
            <a:off x="3383868" y="292494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BFCB1FE8-D0F1-4D4E-BCAA-5A3AA2963EF0}"/>
              </a:ext>
            </a:extLst>
          </p:cNvPr>
          <p:cNvSpPr/>
          <p:nvPr/>
        </p:nvSpPr>
        <p:spPr>
          <a:xfrm>
            <a:off x="3495070" y="4230575"/>
            <a:ext cx="399607" cy="4736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02BD9FC8-C26D-4651-BBAE-DE46D0AB0794}"/>
              </a:ext>
            </a:extLst>
          </p:cNvPr>
          <p:cNvSpPr/>
          <p:nvPr/>
        </p:nvSpPr>
        <p:spPr>
          <a:xfrm>
            <a:off x="3383868" y="425768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1D21AC58-5BEB-4745-829E-D6DE9D60A76E}"/>
              </a:ext>
            </a:extLst>
          </p:cNvPr>
          <p:cNvSpPr/>
          <p:nvPr/>
        </p:nvSpPr>
        <p:spPr>
          <a:xfrm>
            <a:off x="290714" y="2162926"/>
            <a:ext cx="399607" cy="381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632A1390-6BC8-49E0-BC65-63E855D1FAC9}"/>
              </a:ext>
            </a:extLst>
          </p:cNvPr>
          <p:cNvSpPr/>
          <p:nvPr/>
        </p:nvSpPr>
        <p:spPr>
          <a:xfrm>
            <a:off x="179512" y="219003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7E6CDF1B-80E9-4CBD-88D1-8C89347FD4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80" y="2334848"/>
            <a:ext cx="366913" cy="30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0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xmlns="" id="{6DE6AC8B-A5B9-45CD-A70A-9891AAB6EDEB}"/>
              </a:ext>
            </a:extLst>
          </p:cNvPr>
          <p:cNvSpPr/>
          <p:nvPr/>
        </p:nvSpPr>
        <p:spPr>
          <a:xfrm>
            <a:off x="1389325" y="2276872"/>
            <a:ext cx="4862269" cy="1384045"/>
          </a:xfrm>
          <a:prstGeom prst="roundRect">
            <a:avLst/>
          </a:prstGeom>
          <a:solidFill>
            <a:schemeClr val="bg1"/>
          </a:solidFill>
          <a:ln>
            <a:solidFill>
              <a:srgbClr val="6EB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각기둥을 알아볼까요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(1)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18~19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확인은 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541110" y="1577509"/>
            <a:ext cx="637115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각기둥의 특징을 잘못 말한 친구를 찾아 이름을 쓰고</a:t>
            </a:r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잘못된 내용을 바르게 고쳐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">
            <a:extLst>
              <a:ext uri="{FF2B5EF4-FFF2-40B4-BE49-F238E27FC236}">
                <a16:creationId xmlns:a16="http://schemas.microsoft.com/office/drawing/2014/main" xmlns="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2.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각기둥과 각뿔</a:t>
            </a: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0203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각기둥을 알아볼까요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(1)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:a16="http://schemas.microsoft.com/office/drawing/2014/main" xmlns="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suhi_0601_02_0203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xmlns="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xmlns="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xmlns="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돋움" pitchFamily="50" charset="-127"/>
              <a:ea typeface="굴림" charset="-127"/>
              <a:cs typeface="+mn-cs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212FCE03-E7BE-4F6B-A2EC-CA4961F97063}"/>
              </a:ext>
            </a:extLst>
          </p:cNvPr>
          <p:cNvSpPr/>
          <p:nvPr/>
        </p:nvSpPr>
        <p:spPr bwMode="auto">
          <a:xfrm>
            <a:off x="1940328" y="3821822"/>
            <a:ext cx="1150398" cy="3846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149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144" y="406624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03F385D1-CCD5-4211-8B0A-790607F1C971}"/>
              </a:ext>
            </a:extLst>
          </p:cNvPr>
          <p:cNvSpPr/>
          <p:nvPr/>
        </p:nvSpPr>
        <p:spPr>
          <a:xfrm>
            <a:off x="2154691" y="3844865"/>
            <a:ext cx="808289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준기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B31C8954-E2EF-4793-958D-FDB766C3D53B}"/>
              </a:ext>
            </a:extLst>
          </p:cNvPr>
          <p:cNvGrpSpPr/>
          <p:nvPr/>
        </p:nvGrpSpPr>
        <p:grpSpPr>
          <a:xfrm>
            <a:off x="5724128" y="1218515"/>
            <a:ext cx="1069329" cy="261610"/>
            <a:chOff x="616665" y="4376657"/>
            <a:chExt cx="1069329" cy="261610"/>
          </a:xfrm>
        </p:grpSpPr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D4CE576B-9FCC-4CB3-B621-4DE4D0EB0E68}"/>
                </a:ext>
              </a:extLst>
            </p:cNvPr>
            <p:cNvSpPr/>
            <p:nvPr/>
          </p:nvSpPr>
          <p:spPr>
            <a:xfrm>
              <a:off x="618844" y="4382290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xmlns="" id="{41B4265D-7AE9-4C2E-BB7E-99894B72DAE5}"/>
                </a:ext>
              </a:extLst>
            </p:cNvPr>
            <p:cNvSpPr/>
            <p:nvPr/>
          </p:nvSpPr>
          <p:spPr>
            <a:xfrm>
              <a:off x="892689" y="43822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3C5DA0FD-47BD-4D9E-B4AD-4E2D0D2E756F}"/>
                </a:ext>
              </a:extLst>
            </p:cNvPr>
            <p:cNvSpPr/>
            <p:nvPr/>
          </p:nvSpPr>
          <p:spPr>
            <a:xfrm>
              <a:off x="1168713" y="4382290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xmlns="" id="{437022EC-364C-474E-8C18-A74BFFCE0BD4}"/>
                </a:ext>
              </a:extLst>
            </p:cNvPr>
            <p:cNvSpPr/>
            <p:nvPr/>
          </p:nvSpPr>
          <p:spPr>
            <a:xfrm>
              <a:off x="1444737" y="4382290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868B313D-72A9-49A2-97F8-B3263C20C829}"/>
                </a:ext>
              </a:extLst>
            </p:cNvPr>
            <p:cNvSpPr txBox="1"/>
            <p:nvPr/>
          </p:nvSpPr>
          <p:spPr>
            <a:xfrm>
              <a:off x="616665" y="437665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76AF652C-44FC-4869-8FFA-51A7D579A9CB}"/>
                </a:ext>
              </a:extLst>
            </p:cNvPr>
            <p:cNvSpPr txBox="1"/>
            <p:nvPr/>
          </p:nvSpPr>
          <p:spPr>
            <a:xfrm>
              <a:off x="892689" y="437665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0156FDE3-C78D-4E53-A572-33F0C6672A79}"/>
                </a:ext>
              </a:extLst>
            </p:cNvPr>
            <p:cNvSpPr txBox="1"/>
            <p:nvPr/>
          </p:nvSpPr>
          <p:spPr>
            <a:xfrm>
              <a:off x="1166534" y="437665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763F7127-80B2-4098-B71F-7E989297EA32}"/>
                </a:ext>
              </a:extLst>
            </p:cNvPr>
            <p:cNvSpPr txBox="1"/>
            <p:nvPr/>
          </p:nvSpPr>
          <p:spPr>
            <a:xfrm>
              <a:off x="1444736" y="437665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B0B0850D-5F08-44D6-9910-57889E2272A6}"/>
              </a:ext>
            </a:extLst>
          </p:cNvPr>
          <p:cNvGrpSpPr/>
          <p:nvPr/>
        </p:nvGrpSpPr>
        <p:grpSpPr>
          <a:xfrm>
            <a:off x="576003" y="3846231"/>
            <a:ext cx="1321538" cy="306647"/>
            <a:chOff x="947000" y="3986449"/>
            <a:chExt cx="1321538" cy="306647"/>
          </a:xfrm>
        </p:grpSpPr>
        <p:pic>
          <p:nvPicPr>
            <p:cNvPr id="61" name="Picture 4">
              <a:extLst>
                <a:ext uri="{FF2B5EF4-FFF2-40B4-BE49-F238E27FC236}">
                  <a16:creationId xmlns:a16="http://schemas.microsoft.com/office/drawing/2014/main" xmlns="" id="{3A8A091F-59C7-4298-88D4-AB75E3B2F0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833" y="3995574"/>
              <a:ext cx="1181870" cy="297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FF0B0A06-3572-4568-9BEF-633F9F355B66}"/>
                </a:ext>
              </a:extLst>
            </p:cNvPr>
            <p:cNvSpPr/>
            <p:nvPr/>
          </p:nvSpPr>
          <p:spPr>
            <a:xfrm>
              <a:off x="947000" y="3986449"/>
              <a:ext cx="132153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잘못 말한 친구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FEC19FA-48C9-4BBB-837A-E77E5EA2AE54}"/>
              </a:ext>
            </a:extLst>
          </p:cNvPr>
          <p:cNvGrpSpPr/>
          <p:nvPr/>
        </p:nvGrpSpPr>
        <p:grpSpPr>
          <a:xfrm>
            <a:off x="645836" y="4327142"/>
            <a:ext cx="1181870" cy="297522"/>
            <a:chOff x="1016833" y="4551804"/>
            <a:chExt cx="1181870" cy="297522"/>
          </a:xfrm>
        </p:grpSpPr>
        <p:pic>
          <p:nvPicPr>
            <p:cNvPr id="65" name="Picture 5">
              <a:extLst>
                <a:ext uri="{FF2B5EF4-FFF2-40B4-BE49-F238E27FC236}">
                  <a16:creationId xmlns:a16="http://schemas.microsoft.com/office/drawing/2014/main" xmlns="" id="{9579928F-6F45-49F9-B77A-46737526C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833" y="4551804"/>
              <a:ext cx="1181870" cy="297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0A146859-1A1D-40EE-83B9-F8F7925D48E2}"/>
                </a:ext>
              </a:extLst>
            </p:cNvPr>
            <p:cNvSpPr txBox="1"/>
            <p:nvPr/>
          </p:nvSpPr>
          <p:spPr>
            <a:xfrm>
              <a:off x="1016833" y="4563938"/>
              <a:ext cx="11698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바르게 고치기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FA0FF149-7652-4333-86B1-8F7CC2D6FF43}"/>
              </a:ext>
            </a:extLst>
          </p:cNvPr>
          <p:cNvSpPr/>
          <p:nvPr/>
        </p:nvSpPr>
        <p:spPr bwMode="auto">
          <a:xfrm>
            <a:off x="1940326" y="4337164"/>
            <a:ext cx="4611873" cy="7001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pic>
        <p:nvPicPr>
          <p:cNvPr id="68" name="Picture 4">
            <a:extLst>
              <a:ext uri="{FF2B5EF4-FFF2-40B4-BE49-F238E27FC236}">
                <a16:creationId xmlns:a16="http://schemas.microsoft.com/office/drawing/2014/main" xmlns="" id="{9CA98F4A-8687-4B1A-946F-80A537DF0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27" y="43214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87D93861-7265-4337-B07A-C10ADD11DA9E}"/>
              </a:ext>
            </a:extLst>
          </p:cNvPr>
          <p:cNvSpPr/>
          <p:nvPr/>
        </p:nvSpPr>
        <p:spPr>
          <a:xfrm>
            <a:off x="2223193" y="4360206"/>
            <a:ext cx="457026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1" i="0" u="none" strike="noStrike" kern="1200" cap="none" spc="-300" normalizeH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옆면이 </a:t>
            </a:r>
            <a:r>
              <a:rPr kumimoji="1" lang="en-US" altLang="ko-KR" sz="1900" b="1" i="0" u="none" strike="noStrike" kern="1200" cap="none" spc="-300" normalizeH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1" lang="ko-KR" altLang="en-US" sz="1900" b="1" i="0" u="none" strike="noStrike" kern="1200" cap="none" spc="-300" normalizeH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개인 각기둥은 없어</a:t>
            </a:r>
            <a:r>
              <a:rPr kumimoji="1" lang="en-US" altLang="ko-KR" sz="1900" b="1" i="0" u="none" strike="noStrike" kern="1200" cap="none" spc="-300" normalizeH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1" i="0" u="none" strike="noStrike" kern="1200" cap="none" spc="-300" normalizeH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옆면이 적어도 </a:t>
            </a:r>
            <a:r>
              <a:rPr kumimoji="1" lang="en-US" altLang="ko-KR" sz="1900" b="1" i="0" u="none" strike="noStrike" kern="1200" cap="none" spc="-300" normalizeH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r>
              <a:rPr kumimoji="1" lang="ko-KR" altLang="en-US" sz="1900" b="1" i="0" u="none" strike="noStrike" kern="1200" cap="none" spc="-300" normalizeH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 있어야 각기둥이 될 수 있어</a:t>
            </a:r>
            <a:r>
              <a:rPr kumimoji="1" lang="en-US" altLang="ko-KR" sz="1900" b="1" i="0" u="none" strike="noStrike" kern="1200" cap="none" spc="-300" normalizeH="0" noProof="0" dirty="0">
                <a:ln>
                  <a:noFill/>
                </a:ln>
                <a:solidFill>
                  <a:srgbClr val="00A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900" b="1" i="0" u="none" strike="noStrike" kern="1200" cap="none" spc="-300" normalizeH="0" noProof="0" dirty="0">
              <a:ln>
                <a:noFill/>
              </a:ln>
              <a:solidFill>
                <a:srgbClr val="00A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6B6A1CCC-0FAD-48D7-AB0A-7A4352836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91" y="4382912"/>
            <a:ext cx="290513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xmlns="" id="{719C9981-B476-499C-B933-8ACAAD9C7E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569341"/>
            <a:ext cx="348893" cy="332665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1389325" y="2339905"/>
            <a:ext cx="473202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연수</a:t>
            </a:r>
            <a:r>
              <a:rPr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각기둥의 밑면은 </a:t>
            </a:r>
            <a:r>
              <a:rPr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개야</a:t>
            </a:r>
            <a:r>
              <a:rPr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defRPr/>
            </a:pPr>
            <a:r>
              <a:rPr lang="ko-KR" altLang="en-US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슬기</a:t>
            </a:r>
            <a:r>
              <a:rPr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각기둥의 옆면은 모두 직사각형이야</a:t>
            </a:r>
            <a:r>
              <a:rPr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defRPr/>
            </a:pPr>
            <a:r>
              <a:rPr lang="ko-KR" altLang="en-US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준기</a:t>
            </a:r>
            <a:r>
              <a:rPr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옆면이 </a:t>
            </a:r>
            <a:r>
              <a:rPr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각기둥도 있어</a:t>
            </a:r>
            <a:r>
              <a:rPr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defRPr/>
            </a:pPr>
            <a:r>
              <a:rPr lang="ko-KR" altLang="en-US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지혜</a:t>
            </a:r>
            <a:r>
              <a:rPr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밑면은 서로 평행하고 합동이야</a:t>
            </a:r>
            <a:r>
              <a:rPr lang="en-US" altLang="ko-KR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FAA0BAF6-4FEB-457B-9043-D00A262E8B10}"/>
              </a:ext>
            </a:extLst>
          </p:cNvPr>
          <p:cNvSpPr/>
          <p:nvPr/>
        </p:nvSpPr>
        <p:spPr>
          <a:xfrm>
            <a:off x="5898376" y="514935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70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673738"/>
              </p:ext>
            </p:extLst>
          </p:nvPr>
        </p:nvGraphicFramePr>
        <p:xfrm>
          <a:off x="179388" y="176213"/>
          <a:ext cx="8677276" cy="1113140"/>
        </p:xfrm>
        <a:graphic>
          <a:graphicData uri="http://schemas.openxmlformats.org/drawingml/2006/table">
            <a:tbl>
              <a:tblPr/>
              <a:tblGrid>
                <a:gridCol w="8175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7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suhi_0601_02_0203.html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18~19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131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~19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689124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확인은 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173528" y="1577509"/>
            <a:ext cx="621543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도형을 보고 물음에 답하세요</a:t>
            </a: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53">
            <a:extLst>
              <a:ext uri="{FF2B5EF4-FFF2-40B4-BE49-F238E27FC236}">
                <a16:creationId xmlns:a16="http://schemas.microsoft.com/office/drawing/2014/main" xmlns="" id="{DCC9EC57-AE67-46B6-B882-8D3C433EE6ED}"/>
              </a:ext>
            </a:extLst>
          </p:cNvPr>
          <p:cNvSpPr txBox="1"/>
          <p:nvPr/>
        </p:nvSpPr>
        <p:spPr>
          <a:xfrm>
            <a:off x="720318" y="2024844"/>
            <a:ext cx="490116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평면도형을 모두 찾아 기호를 써 보세요</a:t>
            </a: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3" name="TextBox 7">
            <a:extLst>
              <a:ext uri="{FF2B5EF4-FFF2-40B4-BE49-F238E27FC236}">
                <a16:creationId xmlns:a16="http://schemas.microsoft.com/office/drawing/2014/main" xmlns="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:a16="http://schemas.microsoft.com/office/drawing/2014/main" xmlns="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suhi_0601_02_0203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xmlns="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xmlns="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xmlns="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4B83914C-E865-4AF4-895A-96B047F0C6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569341"/>
            <a:ext cx="348893" cy="3570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026C021-2ABE-4274-B3E8-A2678BABD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856" y="2558067"/>
            <a:ext cx="3626588" cy="1663021"/>
          </a:xfrm>
          <a:prstGeom prst="rect">
            <a:avLst/>
          </a:prstGeom>
        </p:spPr>
      </p:pic>
      <p:grpSp>
        <p:nvGrpSpPr>
          <p:cNvPr id="138" name="그룹 137">
            <a:extLst>
              <a:ext uri="{FF2B5EF4-FFF2-40B4-BE49-F238E27FC236}">
                <a16:creationId xmlns:a16="http://schemas.microsoft.com/office/drawing/2014/main" xmlns="" id="{137B94D2-5EE0-4EF0-9097-22772F02B7F9}"/>
              </a:ext>
            </a:extLst>
          </p:cNvPr>
          <p:cNvGrpSpPr/>
          <p:nvPr/>
        </p:nvGrpSpPr>
        <p:grpSpPr>
          <a:xfrm>
            <a:off x="2633266" y="5280491"/>
            <a:ext cx="1866726" cy="186156"/>
            <a:chOff x="-4343083" y="1464262"/>
            <a:chExt cx="4298143" cy="428625"/>
          </a:xfrm>
        </p:grpSpPr>
        <p:pic>
          <p:nvPicPr>
            <p:cNvPr id="139" name="Picture 15">
              <a:extLst>
                <a:ext uri="{FF2B5EF4-FFF2-40B4-BE49-F238E27FC236}">
                  <a16:creationId xmlns:a16="http://schemas.microsoft.com/office/drawing/2014/main" xmlns="" id="{AB69BB92-386D-42DD-8F93-DBF285E25A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343083" y="1464262"/>
              <a:ext cx="438150" cy="42862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0" name="Picture 16">
              <a:extLst>
                <a:ext uri="{FF2B5EF4-FFF2-40B4-BE49-F238E27FC236}">
                  <a16:creationId xmlns:a16="http://schemas.microsoft.com/office/drawing/2014/main" xmlns="" id="{02326116-89EF-4CD8-87FC-50FC83429F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3565" y="1464262"/>
              <a:ext cx="428625" cy="42862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1" name="Picture 13">
              <a:extLst>
                <a:ext uri="{FF2B5EF4-FFF2-40B4-BE49-F238E27FC236}">
                  <a16:creationId xmlns:a16="http://schemas.microsoft.com/office/drawing/2014/main" xmlns="" id="{3870CEC0-417C-47D8-83B8-B0945C8D5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77362" y="1530937"/>
              <a:ext cx="800100" cy="3048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2" name="Picture 13">
              <a:extLst>
                <a:ext uri="{FF2B5EF4-FFF2-40B4-BE49-F238E27FC236}">
                  <a16:creationId xmlns:a16="http://schemas.microsoft.com/office/drawing/2014/main" xmlns="" id="{05AE1E65-2829-43D2-87EE-4D0722CDCC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39844" y="1530937"/>
              <a:ext cx="800100" cy="3048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3" name="Picture 12">
              <a:extLst>
                <a:ext uri="{FF2B5EF4-FFF2-40B4-BE49-F238E27FC236}">
                  <a16:creationId xmlns:a16="http://schemas.microsoft.com/office/drawing/2014/main" xmlns="" id="{B4A4C601-D3CC-4398-959E-A90B71A517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33149" y="1530937"/>
              <a:ext cx="800100" cy="30247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4" name="Picture 13">
              <a:extLst>
                <a:ext uri="{FF2B5EF4-FFF2-40B4-BE49-F238E27FC236}">
                  <a16:creationId xmlns:a16="http://schemas.microsoft.com/office/drawing/2014/main" xmlns="" id="{04067C3D-86BB-4036-8C40-938CDA4CAB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97869" y="1537606"/>
              <a:ext cx="781050" cy="29754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5" name="Picture 2">
            <a:extLst>
              <a:ext uri="{FF2B5EF4-FFF2-40B4-BE49-F238E27FC236}">
                <a16:creationId xmlns:a16="http://schemas.microsoft.com/office/drawing/2014/main" xmlns="" id="{BAC9C134-64EA-48EB-ABAF-19FE8163E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108861"/>
            <a:ext cx="154280" cy="17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212FCE03-E7BE-4F6B-A2EC-CA4961F97063}"/>
              </a:ext>
            </a:extLst>
          </p:cNvPr>
          <p:cNvSpPr/>
          <p:nvPr/>
        </p:nvSpPr>
        <p:spPr bwMode="auto">
          <a:xfrm>
            <a:off x="3134695" y="4456144"/>
            <a:ext cx="1150398" cy="3846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9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511" y="47005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03F385D1-CCD5-4211-8B0A-790607F1C971}"/>
              </a:ext>
            </a:extLst>
          </p:cNvPr>
          <p:cNvSpPr/>
          <p:nvPr/>
        </p:nvSpPr>
        <p:spPr>
          <a:xfrm>
            <a:off x="3183147" y="4479187"/>
            <a:ext cx="10534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C10D347A-DC95-4249-A238-B59965FA09EA}"/>
              </a:ext>
            </a:extLst>
          </p:cNvPr>
          <p:cNvGrpSpPr/>
          <p:nvPr/>
        </p:nvGrpSpPr>
        <p:grpSpPr>
          <a:xfrm>
            <a:off x="5724128" y="1218515"/>
            <a:ext cx="1069329" cy="261610"/>
            <a:chOff x="616665" y="3530679"/>
            <a:chExt cx="1069329" cy="261610"/>
          </a:xfrm>
        </p:grpSpPr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xmlns="" id="{71703896-985A-46C0-9FC6-99AAFDB15929}"/>
                </a:ext>
              </a:extLst>
            </p:cNvPr>
            <p:cNvSpPr/>
            <p:nvPr/>
          </p:nvSpPr>
          <p:spPr>
            <a:xfrm>
              <a:off x="618844" y="3536518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32" name="순서도: 대체 처리 31">
              <a:extLst>
                <a:ext uri="{FF2B5EF4-FFF2-40B4-BE49-F238E27FC236}">
                  <a16:creationId xmlns:a16="http://schemas.microsoft.com/office/drawing/2014/main" xmlns="" id="{64521224-D7EB-48EC-815B-B89EE1A9968E}"/>
                </a:ext>
              </a:extLst>
            </p:cNvPr>
            <p:cNvSpPr/>
            <p:nvPr/>
          </p:nvSpPr>
          <p:spPr>
            <a:xfrm>
              <a:off x="892689" y="35365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33" name="순서도: 대체 처리 32">
              <a:extLst>
                <a:ext uri="{FF2B5EF4-FFF2-40B4-BE49-F238E27FC236}">
                  <a16:creationId xmlns:a16="http://schemas.microsoft.com/office/drawing/2014/main" xmlns="" id="{47C94B44-BC9B-4723-AA47-B02EC17177D6}"/>
                </a:ext>
              </a:extLst>
            </p:cNvPr>
            <p:cNvSpPr/>
            <p:nvPr/>
          </p:nvSpPr>
          <p:spPr>
            <a:xfrm>
              <a:off x="1168713" y="35365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34" name="순서도: 대체 처리 33">
              <a:extLst>
                <a:ext uri="{FF2B5EF4-FFF2-40B4-BE49-F238E27FC236}">
                  <a16:creationId xmlns:a16="http://schemas.microsoft.com/office/drawing/2014/main" xmlns="" id="{8D8FC2AB-620C-4EBB-B7C4-C4BD9D9D0E68}"/>
                </a:ext>
              </a:extLst>
            </p:cNvPr>
            <p:cNvSpPr/>
            <p:nvPr/>
          </p:nvSpPr>
          <p:spPr>
            <a:xfrm>
              <a:off x="1444737" y="35365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1A08374A-D406-4CB1-8474-968481013674}"/>
                </a:ext>
              </a:extLst>
            </p:cNvPr>
            <p:cNvSpPr txBox="1"/>
            <p:nvPr/>
          </p:nvSpPr>
          <p:spPr>
            <a:xfrm>
              <a:off x="616665" y="35306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AF169C29-0E63-4DFB-BC78-CC7365029F57}"/>
                </a:ext>
              </a:extLst>
            </p:cNvPr>
            <p:cNvSpPr txBox="1"/>
            <p:nvPr/>
          </p:nvSpPr>
          <p:spPr>
            <a:xfrm>
              <a:off x="892689" y="35306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7B62DAB6-797D-43FD-BF13-18F7983DA149}"/>
                </a:ext>
              </a:extLst>
            </p:cNvPr>
            <p:cNvSpPr txBox="1"/>
            <p:nvPr/>
          </p:nvSpPr>
          <p:spPr>
            <a:xfrm>
              <a:off x="1166534" y="35306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8E852EA6-2030-4E55-B5E8-3305627E92F4}"/>
                </a:ext>
              </a:extLst>
            </p:cNvPr>
            <p:cNvSpPr txBox="1"/>
            <p:nvPr/>
          </p:nvSpPr>
          <p:spPr>
            <a:xfrm>
              <a:off x="1444736" y="35306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0" name="타원 39"/>
          <p:cNvSpPr/>
          <p:nvPr/>
        </p:nvSpPr>
        <p:spPr>
          <a:xfrm>
            <a:off x="5790071" y="52747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572000" y="526559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00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~19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173528" y="1577509"/>
            <a:ext cx="621543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도형을 보고 물음에 답하세요</a:t>
            </a: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53">
            <a:extLst>
              <a:ext uri="{FF2B5EF4-FFF2-40B4-BE49-F238E27FC236}">
                <a16:creationId xmlns:a16="http://schemas.microsoft.com/office/drawing/2014/main" xmlns="" id="{DCC9EC57-AE67-46B6-B882-8D3C433EE6ED}"/>
              </a:ext>
            </a:extLst>
          </p:cNvPr>
          <p:cNvSpPr txBox="1"/>
          <p:nvPr/>
        </p:nvSpPr>
        <p:spPr>
          <a:xfrm>
            <a:off x="720318" y="1952836"/>
            <a:ext cx="4901165" cy="47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입체도형을 모두 찾아 기호를 써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">
            <a:extLst>
              <a:ext uri="{FF2B5EF4-FFF2-40B4-BE49-F238E27FC236}">
                <a16:creationId xmlns:a16="http://schemas.microsoft.com/office/drawing/2014/main" xmlns="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:a16="http://schemas.microsoft.com/office/drawing/2014/main" xmlns="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suhi_0601_02_0203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xmlns="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xmlns="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xmlns="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4B83914C-E865-4AF4-895A-96B047F0C6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569341"/>
            <a:ext cx="348893" cy="357006"/>
          </a:xfrm>
          <a:prstGeom prst="rect">
            <a:avLst/>
          </a:prstGeom>
        </p:spPr>
      </p:pic>
      <p:pic>
        <p:nvPicPr>
          <p:cNvPr id="145" name="Picture 2">
            <a:extLst>
              <a:ext uri="{FF2B5EF4-FFF2-40B4-BE49-F238E27FC236}">
                <a16:creationId xmlns:a16="http://schemas.microsoft.com/office/drawing/2014/main" xmlns="" id="{BAC9C134-64EA-48EB-ABAF-19FE8163E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2113003"/>
            <a:ext cx="154280" cy="17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212FCE03-E7BE-4F6B-A2EC-CA4961F97063}"/>
              </a:ext>
            </a:extLst>
          </p:cNvPr>
          <p:cNvSpPr/>
          <p:nvPr/>
        </p:nvSpPr>
        <p:spPr bwMode="auto">
          <a:xfrm>
            <a:off x="3134695" y="4456144"/>
            <a:ext cx="1150398" cy="3846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9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511" y="4700565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03F385D1-CCD5-4211-8B0A-790607F1C971}"/>
              </a:ext>
            </a:extLst>
          </p:cNvPr>
          <p:cNvSpPr/>
          <p:nvPr/>
        </p:nvSpPr>
        <p:spPr>
          <a:xfrm>
            <a:off x="3183148" y="4479187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1F274C06-6D89-4397-809E-C81ACE979BAA}"/>
              </a:ext>
            </a:extLst>
          </p:cNvPr>
          <p:cNvGrpSpPr/>
          <p:nvPr/>
        </p:nvGrpSpPr>
        <p:grpSpPr>
          <a:xfrm>
            <a:off x="2633266" y="5280491"/>
            <a:ext cx="1866726" cy="186156"/>
            <a:chOff x="-4343083" y="2064702"/>
            <a:chExt cx="4298143" cy="428625"/>
          </a:xfrm>
        </p:grpSpPr>
        <p:pic>
          <p:nvPicPr>
            <p:cNvPr id="42" name="Picture 15">
              <a:extLst>
                <a:ext uri="{FF2B5EF4-FFF2-40B4-BE49-F238E27FC236}">
                  <a16:creationId xmlns:a16="http://schemas.microsoft.com/office/drawing/2014/main" xmlns="" id="{A98D59D0-E740-4483-9FF7-2A5C0F727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343083" y="2064702"/>
              <a:ext cx="438150" cy="42862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3">
              <a:extLst>
                <a:ext uri="{FF2B5EF4-FFF2-40B4-BE49-F238E27FC236}">
                  <a16:creationId xmlns:a16="http://schemas.microsoft.com/office/drawing/2014/main" xmlns="" id="{7C2AA6E6-2730-4A5C-AF05-E06E49556D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33149" y="2131377"/>
              <a:ext cx="800100" cy="3048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2">
              <a:extLst>
                <a:ext uri="{FF2B5EF4-FFF2-40B4-BE49-F238E27FC236}">
                  <a16:creationId xmlns:a16="http://schemas.microsoft.com/office/drawing/2014/main" xmlns="" id="{B9F12086-2BE6-4383-9506-D2D553645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97869" y="2138046"/>
              <a:ext cx="781050" cy="29527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6">
              <a:extLst>
                <a:ext uri="{FF2B5EF4-FFF2-40B4-BE49-F238E27FC236}">
                  <a16:creationId xmlns:a16="http://schemas.microsoft.com/office/drawing/2014/main" xmlns="" id="{C410DC8C-6B19-4DB7-BC3E-841065DAA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3565" y="2064702"/>
              <a:ext cx="428625" cy="42862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3">
              <a:extLst>
                <a:ext uri="{FF2B5EF4-FFF2-40B4-BE49-F238E27FC236}">
                  <a16:creationId xmlns:a16="http://schemas.microsoft.com/office/drawing/2014/main" xmlns="" id="{4D563D3F-FB4C-4E76-AF6E-F8D85B158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77362" y="2131377"/>
              <a:ext cx="800100" cy="3048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>
              <a:extLst>
                <a:ext uri="{FF2B5EF4-FFF2-40B4-BE49-F238E27FC236}">
                  <a16:creationId xmlns:a16="http://schemas.microsoft.com/office/drawing/2014/main" xmlns="" id="{011FE6DB-EEA9-4B4D-A878-32D24A84D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39844" y="2131377"/>
              <a:ext cx="800100" cy="3048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10C9B210-CE5F-4D74-BD5E-DE79ED709FA5}"/>
              </a:ext>
            </a:extLst>
          </p:cNvPr>
          <p:cNvGrpSpPr/>
          <p:nvPr/>
        </p:nvGrpSpPr>
        <p:grpSpPr>
          <a:xfrm>
            <a:off x="5724128" y="1218515"/>
            <a:ext cx="1069329" cy="261610"/>
            <a:chOff x="616665" y="3530679"/>
            <a:chExt cx="1069329" cy="261610"/>
          </a:xfrm>
        </p:grpSpPr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79C469CD-75A5-4334-960B-65690ADD7776}"/>
                </a:ext>
              </a:extLst>
            </p:cNvPr>
            <p:cNvSpPr/>
            <p:nvPr/>
          </p:nvSpPr>
          <p:spPr>
            <a:xfrm>
              <a:off x="618844" y="3536518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BE0E7844-108D-4E55-BB3F-18D554A8363D}"/>
                </a:ext>
              </a:extLst>
            </p:cNvPr>
            <p:cNvSpPr/>
            <p:nvPr/>
          </p:nvSpPr>
          <p:spPr>
            <a:xfrm>
              <a:off x="892689" y="35365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xmlns="" id="{AF31B957-7D8E-4C48-9C3D-CA009365C4F8}"/>
                </a:ext>
              </a:extLst>
            </p:cNvPr>
            <p:cNvSpPr/>
            <p:nvPr/>
          </p:nvSpPr>
          <p:spPr>
            <a:xfrm>
              <a:off x="1168713" y="35365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5BD014C5-F6B7-420D-95F0-82571C94CB36}"/>
                </a:ext>
              </a:extLst>
            </p:cNvPr>
            <p:cNvSpPr/>
            <p:nvPr/>
          </p:nvSpPr>
          <p:spPr>
            <a:xfrm>
              <a:off x="1444737" y="35365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C9071E89-2203-459F-BA5B-86B72819CF04}"/>
                </a:ext>
              </a:extLst>
            </p:cNvPr>
            <p:cNvSpPr txBox="1"/>
            <p:nvPr/>
          </p:nvSpPr>
          <p:spPr>
            <a:xfrm>
              <a:off x="616665" y="35306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0C33F5C0-08A5-4B6B-88D3-80EF56B9E261}"/>
                </a:ext>
              </a:extLst>
            </p:cNvPr>
            <p:cNvSpPr txBox="1"/>
            <p:nvPr/>
          </p:nvSpPr>
          <p:spPr>
            <a:xfrm>
              <a:off x="892689" y="35306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3D801D39-BE7C-490F-A2E8-44A2920FDC7C}"/>
                </a:ext>
              </a:extLst>
            </p:cNvPr>
            <p:cNvSpPr txBox="1"/>
            <p:nvPr/>
          </p:nvSpPr>
          <p:spPr>
            <a:xfrm>
              <a:off x="1166534" y="35306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7767E188-9E25-4A12-92BB-5A2AA3B55E57}"/>
                </a:ext>
              </a:extLst>
            </p:cNvPr>
            <p:cNvSpPr txBox="1"/>
            <p:nvPr/>
          </p:nvSpPr>
          <p:spPr>
            <a:xfrm>
              <a:off x="1444736" y="35306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4026C021-2ABE-4274-B3E8-A2678BABD9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4856" y="2558067"/>
            <a:ext cx="3626588" cy="1663021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5790071" y="52747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69849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확인은 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70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~19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173528" y="1577509"/>
            <a:ext cx="621543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도형을 보고 물음에 답하세요</a:t>
            </a: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53">
            <a:extLst>
              <a:ext uri="{FF2B5EF4-FFF2-40B4-BE49-F238E27FC236}">
                <a16:creationId xmlns:a16="http://schemas.microsoft.com/office/drawing/2014/main" xmlns="" id="{DCC9EC57-AE67-46B6-B882-8D3C433EE6ED}"/>
              </a:ext>
            </a:extLst>
          </p:cNvPr>
          <p:cNvSpPr txBox="1"/>
          <p:nvPr/>
        </p:nvSpPr>
        <p:spPr>
          <a:xfrm>
            <a:off x="756322" y="1959804"/>
            <a:ext cx="6286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평행하고 합동인 두 다각형이 있는 입체도형을 모두 찾아 </a:t>
            </a:r>
            <a:r>
              <a:rPr lang="ko-KR" altLang="en-US" sz="19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기호를 </a:t>
            </a:r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써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">
            <a:extLst>
              <a:ext uri="{FF2B5EF4-FFF2-40B4-BE49-F238E27FC236}">
                <a16:creationId xmlns:a16="http://schemas.microsoft.com/office/drawing/2014/main" xmlns="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:a16="http://schemas.microsoft.com/office/drawing/2014/main" xmlns="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suhi_0601_02_0203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xmlns="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xmlns="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xmlns="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4B83914C-E865-4AF4-895A-96B047F0C6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569341"/>
            <a:ext cx="348893" cy="357006"/>
          </a:xfrm>
          <a:prstGeom prst="rect">
            <a:avLst/>
          </a:prstGeom>
        </p:spPr>
      </p:pic>
      <p:pic>
        <p:nvPicPr>
          <p:cNvPr id="145" name="Picture 2">
            <a:extLst>
              <a:ext uri="{FF2B5EF4-FFF2-40B4-BE49-F238E27FC236}">
                <a16:creationId xmlns:a16="http://schemas.microsoft.com/office/drawing/2014/main" xmlns="" id="{BAC9C134-64EA-48EB-ABAF-19FE8163E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17776"/>
            <a:ext cx="154280" cy="17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212FCE03-E7BE-4F6B-A2EC-CA4961F97063}"/>
              </a:ext>
            </a:extLst>
          </p:cNvPr>
          <p:cNvSpPr/>
          <p:nvPr/>
        </p:nvSpPr>
        <p:spPr bwMode="auto">
          <a:xfrm>
            <a:off x="3131840" y="4691052"/>
            <a:ext cx="1150398" cy="3846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9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656" y="4935473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03F385D1-CCD5-4211-8B0A-790607F1C971}"/>
              </a:ext>
            </a:extLst>
          </p:cNvPr>
          <p:cNvSpPr/>
          <p:nvPr/>
        </p:nvSpPr>
        <p:spPr>
          <a:xfrm>
            <a:off x="3346204" y="4697123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lang="en-US" altLang="ko-KR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26C3A107-9611-4404-AA76-0E6E1202EDA7}"/>
              </a:ext>
            </a:extLst>
          </p:cNvPr>
          <p:cNvGrpSpPr/>
          <p:nvPr/>
        </p:nvGrpSpPr>
        <p:grpSpPr>
          <a:xfrm>
            <a:off x="2633266" y="5280491"/>
            <a:ext cx="1866726" cy="186156"/>
            <a:chOff x="-4343083" y="2648549"/>
            <a:chExt cx="4298143" cy="428625"/>
          </a:xfrm>
        </p:grpSpPr>
        <p:pic>
          <p:nvPicPr>
            <p:cNvPr id="50" name="Picture 15">
              <a:extLst>
                <a:ext uri="{FF2B5EF4-FFF2-40B4-BE49-F238E27FC236}">
                  <a16:creationId xmlns:a16="http://schemas.microsoft.com/office/drawing/2014/main" xmlns="" id="{B5CBBC8F-00C3-4FB9-9C96-508267B755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343083" y="2648549"/>
              <a:ext cx="438150" cy="42862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16">
              <a:extLst>
                <a:ext uri="{FF2B5EF4-FFF2-40B4-BE49-F238E27FC236}">
                  <a16:creationId xmlns:a16="http://schemas.microsoft.com/office/drawing/2014/main" xmlns="" id="{03A9882B-8508-4A62-B235-C7A17B733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3565" y="2648549"/>
              <a:ext cx="428625" cy="42862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2" name="Picture 13">
              <a:extLst>
                <a:ext uri="{FF2B5EF4-FFF2-40B4-BE49-F238E27FC236}">
                  <a16:creationId xmlns:a16="http://schemas.microsoft.com/office/drawing/2014/main" xmlns="" id="{FC13B61C-7A1C-4481-8E02-321CE0942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39844" y="2715224"/>
              <a:ext cx="800100" cy="3048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3" name="Picture 13">
              <a:extLst>
                <a:ext uri="{FF2B5EF4-FFF2-40B4-BE49-F238E27FC236}">
                  <a16:creationId xmlns:a16="http://schemas.microsoft.com/office/drawing/2014/main" xmlns="" id="{D5C8A31A-42A7-4981-9F03-8897EE831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97869" y="2721893"/>
              <a:ext cx="781050" cy="29754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" name="Picture 12">
              <a:extLst>
                <a:ext uri="{FF2B5EF4-FFF2-40B4-BE49-F238E27FC236}">
                  <a16:creationId xmlns:a16="http://schemas.microsoft.com/office/drawing/2014/main" xmlns="" id="{EEC59F77-E49A-4E52-8318-476F85F106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77362" y="2715224"/>
              <a:ext cx="800100" cy="30247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5" name="Picture 13">
              <a:extLst>
                <a:ext uri="{FF2B5EF4-FFF2-40B4-BE49-F238E27FC236}">
                  <a16:creationId xmlns:a16="http://schemas.microsoft.com/office/drawing/2014/main" xmlns="" id="{BC2969F2-9B33-4524-B7E7-A2C1D4612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33149" y="2715224"/>
              <a:ext cx="800100" cy="3048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AE269E03-0917-4303-A3A7-0B21BCA7B21F}"/>
              </a:ext>
            </a:extLst>
          </p:cNvPr>
          <p:cNvGrpSpPr/>
          <p:nvPr/>
        </p:nvGrpSpPr>
        <p:grpSpPr>
          <a:xfrm>
            <a:off x="5724128" y="1218515"/>
            <a:ext cx="1069329" cy="261610"/>
            <a:chOff x="616665" y="3530679"/>
            <a:chExt cx="1069329" cy="261610"/>
          </a:xfrm>
        </p:grpSpPr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xmlns="" id="{007F1FCB-1FD2-40DF-9A3E-BB3009A3E68A}"/>
                </a:ext>
              </a:extLst>
            </p:cNvPr>
            <p:cNvSpPr/>
            <p:nvPr/>
          </p:nvSpPr>
          <p:spPr>
            <a:xfrm>
              <a:off x="618844" y="3536518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xmlns="" id="{A8FFA402-EF09-4F5F-A24D-6166D1DD1FF0}"/>
                </a:ext>
              </a:extLst>
            </p:cNvPr>
            <p:cNvSpPr/>
            <p:nvPr/>
          </p:nvSpPr>
          <p:spPr>
            <a:xfrm>
              <a:off x="892689" y="35365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xmlns="" id="{237B3E53-AA1F-4FF0-9A0F-FC91F989ED9A}"/>
                </a:ext>
              </a:extLst>
            </p:cNvPr>
            <p:cNvSpPr/>
            <p:nvPr/>
          </p:nvSpPr>
          <p:spPr>
            <a:xfrm>
              <a:off x="1168713" y="35365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xmlns="" id="{D41AE613-F99F-452E-B87C-7D15F7C1B64E}"/>
                </a:ext>
              </a:extLst>
            </p:cNvPr>
            <p:cNvSpPr/>
            <p:nvPr/>
          </p:nvSpPr>
          <p:spPr>
            <a:xfrm>
              <a:off x="1444737" y="35365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1981DE0D-91C5-45A9-A054-87EECEE6DE1F}"/>
                </a:ext>
              </a:extLst>
            </p:cNvPr>
            <p:cNvSpPr txBox="1"/>
            <p:nvPr/>
          </p:nvSpPr>
          <p:spPr>
            <a:xfrm>
              <a:off x="616665" y="35306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6EC65992-AC45-47C9-BAFE-4970C8C6C44D}"/>
                </a:ext>
              </a:extLst>
            </p:cNvPr>
            <p:cNvSpPr txBox="1"/>
            <p:nvPr/>
          </p:nvSpPr>
          <p:spPr>
            <a:xfrm>
              <a:off x="892689" y="35306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CBA55CE1-4B4B-4B2A-B754-CD14860EAB58}"/>
                </a:ext>
              </a:extLst>
            </p:cNvPr>
            <p:cNvSpPr txBox="1"/>
            <p:nvPr/>
          </p:nvSpPr>
          <p:spPr>
            <a:xfrm>
              <a:off x="1166534" y="35306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6593EB89-F160-460D-B432-B721AB7922D5}"/>
                </a:ext>
              </a:extLst>
            </p:cNvPr>
            <p:cNvSpPr txBox="1"/>
            <p:nvPr/>
          </p:nvSpPr>
          <p:spPr>
            <a:xfrm>
              <a:off x="1444736" y="35306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4026C021-2ABE-4274-B3E8-A2678BABD9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44856" y="2558067"/>
            <a:ext cx="3626588" cy="1663021"/>
          </a:xfrm>
          <a:prstGeom prst="rect">
            <a:avLst/>
          </a:prstGeom>
        </p:spPr>
      </p:pic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953896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확인은 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40" name="타원 39"/>
          <p:cNvSpPr/>
          <p:nvPr/>
        </p:nvSpPr>
        <p:spPr>
          <a:xfrm>
            <a:off x="5790071" y="52747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261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~19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/>
          </p:nvPr>
        </p:nvGraphicFramePr>
        <p:xfrm>
          <a:off x="7012749" y="690525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확인은 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173528" y="1577509"/>
            <a:ext cx="621543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도형을 보고 물음에 답하세요</a:t>
            </a: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53">
            <a:extLst>
              <a:ext uri="{FF2B5EF4-FFF2-40B4-BE49-F238E27FC236}">
                <a16:creationId xmlns:a16="http://schemas.microsoft.com/office/drawing/2014/main" xmlns="" id="{DCC9EC57-AE67-46B6-B882-8D3C433EE6ED}"/>
              </a:ext>
            </a:extLst>
          </p:cNvPr>
          <p:cNvSpPr txBox="1"/>
          <p:nvPr/>
        </p:nvSpPr>
        <p:spPr>
          <a:xfrm>
            <a:off x="684314" y="1988840"/>
            <a:ext cx="62868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평행하고 합동인 두 다각형이 있는 입체도형을 무엇이라고 하나요</a:t>
            </a:r>
            <a:r>
              <a:rPr lang="en-US" altLang="ko-KR" sz="19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900" spc="-1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">
            <a:extLst>
              <a:ext uri="{FF2B5EF4-FFF2-40B4-BE49-F238E27FC236}">
                <a16:creationId xmlns:a16="http://schemas.microsoft.com/office/drawing/2014/main" xmlns="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:a16="http://schemas.microsoft.com/office/drawing/2014/main" xmlns="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suhi_0601_02_0203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xmlns="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xmlns="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xmlns="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1" name="그림 90">
            <a:extLst>
              <a:ext uri="{FF2B5EF4-FFF2-40B4-BE49-F238E27FC236}">
                <a16:creationId xmlns:a16="http://schemas.microsoft.com/office/drawing/2014/main" xmlns="" id="{4B83914C-E865-4AF4-895A-96B047F0C6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569341"/>
            <a:ext cx="348893" cy="357006"/>
          </a:xfrm>
          <a:prstGeom prst="rect">
            <a:avLst/>
          </a:prstGeom>
        </p:spPr>
      </p:pic>
      <p:pic>
        <p:nvPicPr>
          <p:cNvPr id="145" name="Picture 2">
            <a:extLst>
              <a:ext uri="{FF2B5EF4-FFF2-40B4-BE49-F238E27FC236}">
                <a16:creationId xmlns:a16="http://schemas.microsoft.com/office/drawing/2014/main" xmlns="" id="{BAC9C134-64EA-48EB-ABAF-19FE8163E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46812"/>
            <a:ext cx="154280" cy="17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직사각형 147">
            <a:extLst>
              <a:ext uri="{FF2B5EF4-FFF2-40B4-BE49-F238E27FC236}">
                <a16:creationId xmlns:a16="http://schemas.microsoft.com/office/drawing/2014/main" xmlns="" id="{212FCE03-E7BE-4F6B-A2EC-CA4961F97063}"/>
              </a:ext>
            </a:extLst>
          </p:cNvPr>
          <p:cNvSpPr/>
          <p:nvPr/>
        </p:nvSpPr>
        <p:spPr bwMode="auto">
          <a:xfrm>
            <a:off x="3134695" y="4655048"/>
            <a:ext cx="1150398" cy="3846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49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511" y="4899469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" name="직사각형 146">
            <a:extLst>
              <a:ext uri="{FF2B5EF4-FFF2-40B4-BE49-F238E27FC236}">
                <a16:creationId xmlns:a16="http://schemas.microsoft.com/office/drawing/2014/main" xmlns="" id="{03F385D1-CCD5-4211-8B0A-790607F1C971}"/>
              </a:ext>
            </a:extLst>
          </p:cNvPr>
          <p:cNvSpPr/>
          <p:nvPr/>
        </p:nvSpPr>
        <p:spPr>
          <a:xfrm>
            <a:off x="3309786" y="4678091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각기둥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9C6C5A4D-64FE-4066-B688-EC2C0EB27B83}"/>
              </a:ext>
            </a:extLst>
          </p:cNvPr>
          <p:cNvGrpSpPr/>
          <p:nvPr/>
        </p:nvGrpSpPr>
        <p:grpSpPr>
          <a:xfrm>
            <a:off x="2633266" y="5280491"/>
            <a:ext cx="1866726" cy="186156"/>
            <a:chOff x="-4343083" y="3236513"/>
            <a:chExt cx="4298143" cy="428625"/>
          </a:xfrm>
        </p:grpSpPr>
        <p:pic>
          <p:nvPicPr>
            <p:cNvPr id="42" name="Picture 15">
              <a:extLst>
                <a:ext uri="{FF2B5EF4-FFF2-40B4-BE49-F238E27FC236}">
                  <a16:creationId xmlns:a16="http://schemas.microsoft.com/office/drawing/2014/main" xmlns="" id="{04C4A8A0-2625-4E31-9FDB-5D7D418444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343083" y="3236513"/>
              <a:ext cx="438150" cy="42862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16">
              <a:extLst>
                <a:ext uri="{FF2B5EF4-FFF2-40B4-BE49-F238E27FC236}">
                  <a16:creationId xmlns:a16="http://schemas.microsoft.com/office/drawing/2014/main" xmlns="" id="{8909C159-6C8C-40A5-BC89-9C5ECDD8EC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3565" y="3236513"/>
              <a:ext cx="428625" cy="42862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13">
              <a:extLst>
                <a:ext uri="{FF2B5EF4-FFF2-40B4-BE49-F238E27FC236}">
                  <a16:creationId xmlns:a16="http://schemas.microsoft.com/office/drawing/2014/main" xmlns="" id="{8CF5C5AB-0491-4DE3-AD44-B2C7C77867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77362" y="3303188"/>
              <a:ext cx="800100" cy="3048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13">
              <a:extLst>
                <a:ext uri="{FF2B5EF4-FFF2-40B4-BE49-F238E27FC236}">
                  <a16:creationId xmlns:a16="http://schemas.microsoft.com/office/drawing/2014/main" xmlns="" id="{148258D2-8028-42CF-8B56-7DEDC27E4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97869" y="3309857"/>
              <a:ext cx="781050" cy="29754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12">
              <a:extLst>
                <a:ext uri="{FF2B5EF4-FFF2-40B4-BE49-F238E27FC236}">
                  <a16:creationId xmlns:a16="http://schemas.microsoft.com/office/drawing/2014/main" xmlns="" id="{82282E3C-6B80-48F0-8D92-138E2D02F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39844" y="3303188"/>
              <a:ext cx="800100" cy="30247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13">
              <a:extLst>
                <a:ext uri="{FF2B5EF4-FFF2-40B4-BE49-F238E27FC236}">
                  <a16:creationId xmlns:a16="http://schemas.microsoft.com/office/drawing/2014/main" xmlns="" id="{21F4E4B7-6ABA-47A0-B1E8-EAB02DD991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33149" y="3303188"/>
              <a:ext cx="800100" cy="3048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24B7C766-2A7A-4073-97DA-D1381B94CB4E}"/>
              </a:ext>
            </a:extLst>
          </p:cNvPr>
          <p:cNvGrpSpPr/>
          <p:nvPr/>
        </p:nvGrpSpPr>
        <p:grpSpPr>
          <a:xfrm>
            <a:off x="5724128" y="1218515"/>
            <a:ext cx="1069329" cy="261610"/>
            <a:chOff x="616665" y="3530679"/>
            <a:chExt cx="1069329" cy="261610"/>
          </a:xfrm>
        </p:grpSpPr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xmlns="" id="{46E0B5E4-5589-45A9-A730-419FF4934288}"/>
                </a:ext>
              </a:extLst>
            </p:cNvPr>
            <p:cNvSpPr/>
            <p:nvPr/>
          </p:nvSpPr>
          <p:spPr>
            <a:xfrm>
              <a:off x="618844" y="3536518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xmlns="" id="{4902F5A5-016C-431F-9E59-958732266C0B}"/>
                </a:ext>
              </a:extLst>
            </p:cNvPr>
            <p:cNvSpPr/>
            <p:nvPr/>
          </p:nvSpPr>
          <p:spPr>
            <a:xfrm>
              <a:off x="892689" y="35365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2" name="순서도: 대체 처리 51">
              <a:extLst>
                <a:ext uri="{FF2B5EF4-FFF2-40B4-BE49-F238E27FC236}">
                  <a16:creationId xmlns:a16="http://schemas.microsoft.com/office/drawing/2014/main" xmlns="" id="{976D5827-C6A6-496A-A7F5-0B5C7F7990F4}"/>
                </a:ext>
              </a:extLst>
            </p:cNvPr>
            <p:cNvSpPr/>
            <p:nvPr/>
          </p:nvSpPr>
          <p:spPr>
            <a:xfrm>
              <a:off x="1168713" y="35365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xmlns="" id="{957E2FBF-8EBF-4410-9D66-10FD973CA01E}"/>
                </a:ext>
              </a:extLst>
            </p:cNvPr>
            <p:cNvSpPr/>
            <p:nvPr/>
          </p:nvSpPr>
          <p:spPr>
            <a:xfrm>
              <a:off x="1444737" y="3536518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041C90A4-75E4-48A5-A964-F270242B3BF2}"/>
                </a:ext>
              </a:extLst>
            </p:cNvPr>
            <p:cNvSpPr txBox="1"/>
            <p:nvPr/>
          </p:nvSpPr>
          <p:spPr>
            <a:xfrm>
              <a:off x="616665" y="35306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AEE426BE-111A-4E0D-BF9D-2922E81C2891}"/>
                </a:ext>
              </a:extLst>
            </p:cNvPr>
            <p:cNvSpPr txBox="1"/>
            <p:nvPr/>
          </p:nvSpPr>
          <p:spPr>
            <a:xfrm>
              <a:off x="892689" y="35306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6ABD62A2-FF45-4815-9313-BA04F3C6C244}"/>
                </a:ext>
              </a:extLst>
            </p:cNvPr>
            <p:cNvSpPr txBox="1"/>
            <p:nvPr/>
          </p:nvSpPr>
          <p:spPr>
            <a:xfrm>
              <a:off x="1166534" y="35306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2578B70B-8B54-4BE3-8911-622B86AD2708}"/>
                </a:ext>
              </a:extLst>
            </p:cNvPr>
            <p:cNvSpPr txBox="1"/>
            <p:nvPr/>
          </p:nvSpPr>
          <p:spPr>
            <a:xfrm>
              <a:off x="1444736" y="3530679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4026C021-2ABE-4274-B3E8-A2678BABD9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44856" y="2558067"/>
            <a:ext cx="3626588" cy="1663021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5790071" y="527473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07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~19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992572"/>
              </p:ext>
            </p:extLst>
          </p:nvPr>
        </p:nvGraphicFramePr>
        <p:xfrm>
          <a:off x="7012749" y="690525"/>
          <a:ext cx="2086863" cy="4213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 클릭하면 밑면 색칠된 그림 나오게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그림은 기존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개발물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그림 그대로 사용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지시문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추가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볼드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그림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  <a:sym typeface="Wingdings" panose="05000000000000000000" pitchFamily="2" charset="2"/>
                        </a:rPr>
                        <a:t>클릭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답칸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하단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이너탭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173528" y="1577509"/>
            <a:ext cx="661992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각기둥을 보고 물음에 답하세요</a:t>
            </a: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53">
            <a:extLst>
              <a:ext uri="{FF2B5EF4-FFF2-40B4-BE49-F238E27FC236}">
                <a16:creationId xmlns:a16="http://schemas.microsoft.com/office/drawing/2014/main" xmlns="" id="{DCC9EC57-AE67-46B6-B882-8D3C433EE6ED}"/>
              </a:ext>
            </a:extLst>
          </p:cNvPr>
          <p:cNvSpPr txBox="1"/>
          <p:nvPr/>
        </p:nvSpPr>
        <p:spPr>
          <a:xfrm>
            <a:off x="590933" y="2060848"/>
            <a:ext cx="470110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서로 평행한 두 면을 찾아 색칠해 보세요</a:t>
            </a:r>
            <a:r>
              <a:rPr lang="en-US" altLang="ko-KR" sz="1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">
            <a:extLst>
              <a:ext uri="{FF2B5EF4-FFF2-40B4-BE49-F238E27FC236}">
                <a16:creationId xmlns:a16="http://schemas.microsoft.com/office/drawing/2014/main" xmlns="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:a16="http://schemas.microsoft.com/office/drawing/2014/main" xmlns="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suhi_0601_02_0203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xmlns="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xmlns="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xmlns="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5" name="Picture 2">
            <a:extLst>
              <a:ext uri="{FF2B5EF4-FFF2-40B4-BE49-F238E27FC236}">
                <a16:creationId xmlns:a16="http://schemas.microsoft.com/office/drawing/2014/main" xmlns="" id="{BAC9C134-64EA-48EB-ABAF-19FE8163E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84" y="2150945"/>
            <a:ext cx="169830" cy="155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ABD8437-242E-4471-803C-BC46ACBF6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796" y="2642673"/>
            <a:ext cx="2072632" cy="1664319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65B66411-DD0E-4E5B-A00F-9DA72F2E7D52}"/>
              </a:ext>
            </a:extLst>
          </p:cNvPr>
          <p:cNvSpPr/>
          <p:nvPr/>
        </p:nvSpPr>
        <p:spPr>
          <a:xfrm>
            <a:off x="2483768" y="2566932"/>
            <a:ext cx="2474656" cy="17981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FAA0BAF6-4FEB-457B-9043-D00A262E8B10}"/>
              </a:ext>
            </a:extLst>
          </p:cNvPr>
          <p:cNvSpPr/>
          <p:nvPr/>
        </p:nvSpPr>
        <p:spPr>
          <a:xfrm>
            <a:off x="2618016" y="24235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5">
            <a:extLst>
              <a:ext uri="{FF2B5EF4-FFF2-40B4-BE49-F238E27FC236}">
                <a16:creationId xmlns:a16="http://schemas.microsoft.com/office/drawing/2014/main" xmlns="" id="{7ED21480-4275-41E6-B761-AE85B5136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37" y="2424911"/>
            <a:ext cx="1627856" cy="284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7ABA802F-CCAE-4D9C-A8A2-BD4E9E3EE8A9}"/>
              </a:ext>
            </a:extLst>
          </p:cNvPr>
          <p:cNvSpPr/>
          <p:nvPr/>
        </p:nvSpPr>
        <p:spPr>
          <a:xfrm>
            <a:off x="5180835" y="245574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42B31D3E-1E6C-47F8-B15B-0C2C5596A94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569341"/>
            <a:ext cx="348893" cy="333035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24C0A5DB-5526-40D7-82EA-0C3C51222BC2}"/>
              </a:ext>
            </a:extLst>
          </p:cNvPr>
          <p:cNvGrpSpPr/>
          <p:nvPr/>
        </p:nvGrpSpPr>
        <p:grpSpPr>
          <a:xfrm>
            <a:off x="5724128" y="1218515"/>
            <a:ext cx="1069329" cy="261610"/>
            <a:chOff x="1052964" y="2741617"/>
            <a:chExt cx="1069329" cy="261610"/>
          </a:xfrm>
        </p:grpSpPr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xmlns="" id="{0155E515-E55A-41EE-BA43-AA3734594AFD}"/>
                </a:ext>
              </a:extLst>
            </p:cNvPr>
            <p:cNvSpPr/>
            <p:nvPr/>
          </p:nvSpPr>
          <p:spPr>
            <a:xfrm>
              <a:off x="1055143" y="2746075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xmlns="" id="{CAB09D4F-AD93-4B7B-935F-BA7737D79A06}"/>
                </a:ext>
              </a:extLst>
            </p:cNvPr>
            <p:cNvSpPr/>
            <p:nvPr/>
          </p:nvSpPr>
          <p:spPr>
            <a:xfrm>
              <a:off x="1328988" y="2746075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07A2F2C7-3605-4212-9275-7960B3FB65A1}"/>
                </a:ext>
              </a:extLst>
            </p:cNvPr>
            <p:cNvSpPr/>
            <p:nvPr/>
          </p:nvSpPr>
          <p:spPr>
            <a:xfrm>
              <a:off x="1605012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875A5268-F2E7-4496-BE8F-83F171454BE3}"/>
                </a:ext>
              </a:extLst>
            </p:cNvPr>
            <p:cNvSpPr/>
            <p:nvPr/>
          </p:nvSpPr>
          <p:spPr>
            <a:xfrm>
              <a:off x="1881036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77310BA1-064B-48F7-9403-97321DDB8E33}"/>
                </a:ext>
              </a:extLst>
            </p:cNvPr>
            <p:cNvSpPr txBox="1"/>
            <p:nvPr/>
          </p:nvSpPr>
          <p:spPr>
            <a:xfrm>
              <a:off x="1052964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4789FABD-7A7C-4E93-886C-3455329CB9DF}"/>
                </a:ext>
              </a:extLst>
            </p:cNvPr>
            <p:cNvSpPr txBox="1"/>
            <p:nvPr/>
          </p:nvSpPr>
          <p:spPr>
            <a:xfrm>
              <a:off x="1328988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1E12DF0-AECF-4A67-9B85-CD8E4D8CE859}"/>
                </a:ext>
              </a:extLst>
            </p:cNvPr>
            <p:cNvSpPr txBox="1"/>
            <p:nvPr/>
          </p:nvSpPr>
          <p:spPr>
            <a:xfrm>
              <a:off x="1602833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CF663097-0B54-4909-9C4D-922D6A991567}"/>
                </a:ext>
              </a:extLst>
            </p:cNvPr>
            <p:cNvSpPr txBox="1"/>
            <p:nvPr/>
          </p:nvSpPr>
          <p:spPr>
            <a:xfrm>
              <a:off x="1881035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0C25C73C-2AED-4459-879B-9A6AC6D524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7125" y="2742937"/>
            <a:ext cx="1286941" cy="986383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137B94D2-5EE0-4EF0-9097-22772F02B7F9}"/>
              </a:ext>
            </a:extLst>
          </p:cNvPr>
          <p:cNvGrpSpPr/>
          <p:nvPr/>
        </p:nvGrpSpPr>
        <p:grpSpPr>
          <a:xfrm>
            <a:off x="3059832" y="5280491"/>
            <a:ext cx="1512822" cy="186156"/>
            <a:chOff x="-4343083" y="1464262"/>
            <a:chExt cx="3483280" cy="428625"/>
          </a:xfrm>
        </p:grpSpPr>
        <p:pic>
          <p:nvPicPr>
            <p:cNvPr id="66" name="Picture 15">
              <a:extLst>
                <a:ext uri="{FF2B5EF4-FFF2-40B4-BE49-F238E27FC236}">
                  <a16:creationId xmlns:a16="http://schemas.microsoft.com/office/drawing/2014/main" xmlns="" id="{AB69BB92-386D-42DD-8F93-DBF285E25A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343083" y="1464262"/>
              <a:ext cx="438150" cy="42862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6">
              <a:extLst>
                <a:ext uri="{FF2B5EF4-FFF2-40B4-BE49-F238E27FC236}">
                  <a16:creationId xmlns:a16="http://schemas.microsoft.com/office/drawing/2014/main" xmlns="" id="{02326116-89EF-4CD8-87FC-50FC83429F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88428" y="1464262"/>
              <a:ext cx="428625" cy="42862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>
              <a:extLst>
                <a:ext uri="{FF2B5EF4-FFF2-40B4-BE49-F238E27FC236}">
                  <a16:creationId xmlns:a16="http://schemas.microsoft.com/office/drawing/2014/main" xmlns="" id="{3870CEC0-417C-47D8-83B8-B0945C8D5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77362" y="1530937"/>
              <a:ext cx="800100" cy="3048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>
              <a:extLst>
                <a:ext uri="{FF2B5EF4-FFF2-40B4-BE49-F238E27FC236}">
                  <a16:creationId xmlns:a16="http://schemas.microsoft.com/office/drawing/2014/main" xmlns="" id="{B4A4C601-D3CC-4398-959E-A90B71A517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33149" y="1530937"/>
              <a:ext cx="800100" cy="30247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3">
              <a:extLst>
                <a:ext uri="{FF2B5EF4-FFF2-40B4-BE49-F238E27FC236}">
                  <a16:creationId xmlns:a16="http://schemas.microsoft.com/office/drawing/2014/main" xmlns="" id="{04067C3D-86BB-4036-8C40-938CDA4CAB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97869" y="1537606"/>
              <a:ext cx="781050" cy="29754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FAA0BAF6-4FEB-457B-9043-D00A262E8B10}"/>
              </a:ext>
            </a:extLst>
          </p:cNvPr>
          <p:cNvSpPr/>
          <p:nvPr/>
        </p:nvSpPr>
        <p:spPr>
          <a:xfrm>
            <a:off x="5898376" y="514935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xmlns="" id="{FAA0BAF6-4FEB-457B-9043-D00A262E8B10}"/>
              </a:ext>
            </a:extLst>
          </p:cNvPr>
          <p:cNvSpPr/>
          <p:nvPr/>
        </p:nvSpPr>
        <p:spPr>
          <a:xfrm>
            <a:off x="4609206" y="52934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78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~19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072642"/>
              </p:ext>
            </p:extLst>
          </p:nvPr>
        </p:nvGraphicFramePr>
        <p:xfrm>
          <a:off x="7012749" y="690525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두 번째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이너탭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부터는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색칠된 그림이 나옴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확인은 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173528" y="1577509"/>
            <a:ext cx="661992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각기둥을 보고 물음에 답하세요</a:t>
            </a: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53">
            <a:extLst>
              <a:ext uri="{FF2B5EF4-FFF2-40B4-BE49-F238E27FC236}">
                <a16:creationId xmlns:a16="http://schemas.microsoft.com/office/drawing/2014/main" xmlns="" id="{DCC9EC57-AE67-46B6-B882-8D3C433EE6ED}"/>
              </a:ext>
            </a:extLst>
          </p:cNvPr>
          <p:cNvSpPr txBox="1"/>
          <p:nvPr/>
        </p:nvSpPr>
        <p:spPr>
          <a:xfrm>
            <a:off x="590933" y="2060848"/>
            <a:ext cx="4701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밑면에 수직인 면은 몇 개인가요</a:t>
            </a:r>
            <a:r>
              <a:rPr lang="en-US" altLang="ko-KR" sz="200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">
            <a:extLst>
              <a:ext uri="{FF2B5EF4-FFF2-40B4-BE49-F238E27FC236}">
                <a16:creationId xmlns:a16="http://schemas.microsoft.com/office/drawing/2014/main" xmlns="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:a16="http://schemas.microsoft.com/office/drawing/2014/main" xmlns="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suhi_0601_02_0203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xmlns="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xmlns="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xmlns="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5" name="Picture 2">
            <a:extLst>
              <a:ext uri="{FF2B5EF4-FFF2-40B4-BE49-F238E27FC236}">
                <a16:creationId xmlns:a16="http://schemas.microsoft.com/office/drawing/2014/main" xmlns="" id="{BAC9C134-64EA-48EB-ABAF-19FE8163E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84" y="2150945"/>
            <a:ext cx="169830" cy="155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65B66411-DD0E-4E5B-A00F-9DA72F2E7D52}"/>
              </a:ext>
            </a:extLst>
          </p:cNvPr>
          <p:cNvSpPr/>
          <p:nvPr/>
        </p:nvSpPr>
        <p:spPr>
          <a:xfrm>
            <a:off x="2483768" y="2566932"/>
            <a:ext cx="2474656" cy="17981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xmlns="" id="{FAA0BAF6-4FEB-457B-9043-D00A262E8B10}"/>
              </a:ext>
            </a:extLst>
          </p:cNvPr>
          <p:cNvSpPr/>
          <p:nvPr/>
        </p:nvSpPr>
        <p:spPr>
          <a:xfrm>
            <a:off x="2618016" y="242359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42B31D3E-1E6C-47F8-B15B-0C2C5596A9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569341"/>
            <a:ext cx="348893" cy="333035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24C0A5DB-5526-40D7-82EA-0C3C51222BC2}"/>
              </a:ext>
            </a:extLst>
          </p:cNvPr>
          <p:cNvGrpSpPr/>
          <p:nvPr/>
        </p:nvGrpSpPr>
        <p:grpSpPr>
          <a:xfrm>
            <a:off x="5724128" y="1218515"/>
            <a:ext cx="1069329" cy="261610"/>
            <a:chOff x="1052964" y="2741617"/>
            <a:chExt cx="1069329" cy="261610"/>
          </a:xfrm>
        </p:grpSpPr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xmlns="" id="{0155E515-E55A-41EE-BA43-AA3734594AFD}"/>
                </a:ext>
              </a:extLst>
            </p:cNvPr>
            <p:cNvSpPr/>
            <p:nvPr/>
          </p:nvSpPr>
          <p:spPr>
            <a:xfrm>
              <a:off x="1055143" y="2746075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xmlns="" id="{CAB09D4F-AD93-4B7B-935F-BA7737D79A06}"/>
                </a:ext>
              </a:extLst>
            </p:cNvPr>
            <p:cNvSpPr/>
            <p:nvPr/>
          </p:nvSpPr>
          <p:spPr>
            <a:xfrm>
              <a:off x="1328988" y="2746075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07A2F2C7-3605-4212-9275-7960B3FB65A1}"/>
                </a:ext>
              </a:extLst>
            </p:cNvPr>
            <p:cNvSpPr/>
            <p:nvPr/>
          </p:nvSpPr>
          <p:spPr>
            <a:xfrm>
              <a:off x="1605012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875A5268-F2E7-4496-BE8F-83F171454BE3}"/>
                </a:ext>
              </a:extLst>
            </p:cNvPr>
            <p:cNvSpPr/>
            <p:nvPr/>
          </p:nvSpPr>
          <p:spPr>
            <a:xfrm>
              <a:off x="1881036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77310BA1-064B-48F7-9403-97321DDB8E33}"/>
                </a:ext>
              </a:extLst>
            </p:cNvPr>
            <p:cNvSpPr txBox="1"/>
            <p:nvPr/>
          </p:nvSpPr>
          <p:spPr>
            <a:xfrm>
              <a:off x="1052964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4789FABD-7A7C-4E93-886C-3455329CB9DF}"/>
                </a:ext>
              </a:extLst>
            </p:cNvPr>
            <p:cNvSpPr txBox="1"/>
            <p:nvPr/>
          </p:nvSpPr>
          <p:spPr>
            <a:xfrm>
              <a:off x="1328988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1E12DF0-AECF-4A67-9B85-CD8E4D8CE859}"/>
                </a:ext>
              </a:extLst>
            </p:cNvPr>
            <p:cNvSpPr txBox="1"/>
            <p:nvPr/>
          </p:nvSpPr>
          <p:spPr>
            <a:xfrm>
              <a:off x="1602833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CF663097-0B54-4909-9C4D-922D6A991567}"/>
                </a:ext>
              </a:extLst>
            </p:cNvPr>
            <p:cNvSpPr txBox="1"/>
            <p:nvPr/>
          </p:nvSpPr>
          <p:spPr>
            <a:xfrm>
              <a:off x="1881035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0C25C73C-2AED-4459-879B-9A6AC6D52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4779" y="2672916"/>
            <a:ext cx="2072632" cy="1588579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137B94D2-5EE0-4EF0-9097-22772F02B7F9}"/>
              </a:ext>
            </a:extLst>
          </p:cNvPr>
          <p:cNvGrpSpPr/>
          <p:nvPr/>
        </p:nvGrpSpPr>
        <p:grpSpPr>
          <a:xfrm>
            <a:off x="3059832" y="5280491"/>
            <a:ext cx="1512822" cy="186156"/>
            <a:chOff x="-4343083" y="1464262"/>
            <a:chExt cx="3483280" cy="428625"/>
          </a:xfrm>
        </p:grpSpPr>
        <p:pic>
          <p:nvPicPr>
            <p:cNvPr id="66" name="Picture 15">
              <a:extLst>
                <a:ext uri="{FF2B5EF4-FFF2-40B4-BE49-F238E27FC236}">
                  <a16:creationId xmlns:a16="http://schemas.microsoft.com/office/drawing/2014/main" xmlns="" id="{AB69BB92-386D-42DD-8F93-DBF285E25A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343083" y="1464262"/>
              <a:ext cx="438150" cy="42862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6">
              <a:extLst>
                <a:ext uri="{FF2B5EF4-FFF2-40B4-BE49-F238E27FC236}">
                  <a16:creationId xmlns:a16="http://schemas.microsoft.com/office/drawing/2014/main" xmlns="" id="{02326116-89EF-4CD8-87FC-50FC83429F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88428" y="1464262"/>
              <a:ext cx="428625" cy="42862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>
              <a:extLst>
                <a:ext uri="{FF2B5EF4-FFF2-40B4-BE49-F238E27FC236}">
                  <a16:creationId xmlns:a16="http://schemas.microsoft.com/office/drawing/2014/main" xmlns="" id="{3870CEC0-417C-47D8-83B8-B0945C8D5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77362" y="1530937"/>
              <a:ext cx="800100" cy="30480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>
              <a:extLst>
                <a:ext uri="{FF2B5EF4-FFF2-40B4-BE49-F238E27FC236}">
                  <a16:creationId xmlns:a16="http://schemas.microsoft.com/office/drawing/2014/main" xmlns="" id="{B4A4C601-D3CC-4398-959E-A90B71A517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16693" y="1530938"/>
              <a:ext cx="800100" cy="3024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3">
              <a:extLst>
                <a:ext uri="{FF2B5EF4-FFF2-40B4-BE49-F238E27FC236}">
                  <a16:creationId xmlns:a16="http://schemas.microsoft.com/office/drawing/2014/main" xmlns="" id="{04067C3D-86BB-4036-8C40-938CDA4CAB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45687" y="1537606"/>
              <a:ext cx="781051" cy="29754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FAA0BAF6-4FEB-457B-9043-D00A262E8B10}"/>
              </a:ext>
            </a:extLst>
          </p:cNvPr>
          <p:cNvSpPr/>
          <p:nvPr/>
        </p:nvSpPr>
        <p:spPr>
          <a:xfrm>
            <a:off x="5898376" y="514935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212FCE03-E7BE-4F6B-A2EC-CA4961F97063}"/>
              </a:ext>
            </a:extLst>
          </p:cNvPr>
          <p:cNvSpPr/>
          <p:nvPr/>
        </p:nvSpPr>
        <p:spPr bwMode="auto">
          <a:xfrm>
            <a:off x="3370805" y="4601978"/>
            <a:ext cx="374170" cy="3846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xmlns="" id="{A6263EFE-5F2D-4A90-B587-98B2F7EA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967" y="4473116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3F385D1-CCD5-4211-8B0A-790607F1C971}"/>
              </a:ext>
            </a:extLst>
          </p:cNvPr>
          <p:cNvSpPr/>
          <p:nvPr/>
        </p:nvSpPr>
        <p:spPr>
          <a:xfrm>
            <a:off x="3399034" y="4625021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53">
            <a:extLst>
              <a:ext uri="{FF2B5EF4-FFF2-40B4-BE49-F238E27FC236}">
                <a16:creationId xmlns:a16="http://schemas.microsoft.com/office/drawing/2014/main" xmlns="" id="{9A398535-89AC-436B-A4A0-34AB793694C5}"/>
              </a:ext>
            </a:extLst>
          </p:cNvPr>
          <p:cNvSpPr txBox="1"/>
          <p:nvPr/>
        </p:nvSpPr>
        <p:spPr>
          <a:xfrm>
            <a:off x="3717242" y="4643372"/>
            <a:ext cx="374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94826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1547664" y="971146"/>
            <a:ext cx="59046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lvl="0" algn="just"/>
            <a:r>
              <a:rPr kumimoji="0" lang="ko-KR" altLang="en-US" sz="11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1100" dirty="0">
                <a:latin typeface="맑은 고딕" pitchFamily="50" charset="-127"/>
                <a:ea typeface="맑은 고딕" pitchFamily="50" charset="-127"/>
              </a:rPr>
              <a:t>(1)  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18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~19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쪽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44342"/>
              </p:ext>
            </p:extLst>
          </p:nvPr>
        </p:nvGraphicFramePr>
        <p:xfrm>
          <a:off x="7012749" y="690525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답 칸 클릭하면 답 나타남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rgbClr val="FF0000"/>
                          </a:solidFill>
                          <a:ea typeface="나눔고딕"/>
                        </a:rPr>
                        <a:t>정답 확인은 정답 가리기로 </a:t>
                      </a: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  <a:ea typeface="나눔고딕"/>
                        </a:rPr>
                        <a:t>토글</a:t>
                      </a: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1" name="Picture 6">
            <a:extLst>
              <a:ext uri="{FF2B5EF4-FFF2-40B4-BE49-F238E27FC236}">
                <a16:creationId xmlns:a16="http://schemas.microsoft.com/office/drawing/2014/main" xmlns="" id="{BCAC9BBB-088B-434D-8E8C-AD875312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884" y="5272833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94C11DA-D80F-471C-920D-441B5119C731}"/>
              </a:ext>
            </a:extLst>
          </p:cNvPr>
          <p:cNvSpPr/>
          <p:nvPr/>
        </p:nvSpPr>
        <p:spPr>
          <a:xfrm>
            <a:off x="173528" y="1577509"/>
            <a:ext cx="661992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각기둥을 보고 물음에 답하세요</a:t>
            </a:r>
            <a:r>
              <a:rPr kumimoji="1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1" lang="ko-KR" alt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TextBox 53">
            <a:extLst>
              <a:ext uri="{FF2B5EF4-FFF2-40B4-BE49-F238E27FC236}">
                <a16:creationId xmlns:a16="http://schemas.microsoft.com/office/drawing/2014/main" xmlns="" id="{DCC9EC57-AE67-46B6-B882-8D3C433EE6ED}"/>
              </a:ext>
            </a:extLst>
          </p:cNvPr>
          <p:cNvSpPr txBox="1"/>
          <p:nvPr/>
        </p:nvSpPr>
        <p:spPr>
          <a:xfrm>
            <a:off x="590933" y="2060848"/>
            <a:ext cx="4701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옆면을 모두 찾아 써 보세요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">
            <a:extLst>
              <a:ext uri="{FF2B5EF4-FFF2-40B4-BE49-F238E27FC236}">
                <a16:creationId xmlns:a16="http://schemas.microsoft.com/office/drawing/2014/main" xmlns="" id="{5F7B9CE2-15B3-463B-8153-2633EED3E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74" name="TextBox 8">
            <a:extLst>
              <a:ext uri="{FF2B5EF4-FFF2-40B4-BE49-F238E27FC236}">
                <a16:creationId xmlns:a16="http://schemas.microsoft.com/office/drawing/2014/main" xmlns="" id="{7558C93D-DCCB-435B-9AFB-5ABF5FDF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각기둥과 각뿔</a:t>
            </a: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xmlns="" id="{ACEEF400-3D65-43A3-91AC-9131A75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124075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0203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각기둥을 알아볼까요</a:t>
            </a: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(1)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xmlns="" id="{A942F710-5B3F-46A4-9FA7-3B587E04E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42900"/>
            <a:ext cx="86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altLang="ko-KR" sz="1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직사각형 21">
            <a:extLst>
              <a:ext uri="{FF2B5EF4-FFF2-40B4-BE49-F238E27FC236}">
                <a16:creationId xmlns:a16="http://schemas.microsoft.com/office/drawing/2014/main" xmlns="" id="{D9166A0D-FB88-407F-9476-C9FD90DB6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230451"/>
            <a:ext cx="139223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suhi_0601_02_0203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2">
            <a:extLst>
              <a:ext uri="{FF2B5EF4-FFF2-40B4-BE49-F238E27FC236}">
                <a16:creationId xmlns:a16="http://schemas.microsoft.com/office/drawing/2014/main" xmlns="" id="{36997775-786B-4E10-870B-9E87A66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xmlns="" id="{CDCC08D0-0503-48D3-9E1C-0EC32ACC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xmlns="" id="{4D96C031-5728-409E-8E46-DDD46EB5A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5" name="Picture 2">
            <a:extLst>
              <a:ext uri="{FF2B5EF4-FFF2-40B4-BE49-F238E27FC236}">
                <a16:creationId xmlns:a16="http://schemas.microsoft.com/office/drawing/2014/main" xmlns="" id="{BAC9C134-64EA-48EB-ABAF-19FE8163E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84" y="2150945"/>
            <a:ext cx="169830" cy="155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42B31D3E-1E6C-47F8-B15B-0C2C5596A9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8" y="1569341"/>
            <a:ext cx="348893" cy="333035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24C0A5DB-5526-40D7-82EA-0C3C51222BC2}"/>
              </a:ext>
            </a:extLst>
          </p:cNvPr>
          <p:cNvGrpSpPr/>
          <p:nvPr/>
        </p:nvGrpSpPr>
        <p:grpSpPr>
          <a:xfrm>
            <a:off x="5724128" y="1218515"/>
            <a:ext cx="1069329" cy="261610"/>
            <a:chOff x="1052964" y="2741617"/>
            <a:chExt cx="1069329" cy="261610"/>
          </a:xfrm>
        </p:grpSpPr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xmlns="" id="{0155E515-E55A-41EE-BA43-AA3734594AFD}"/>
                </a:ext>
              </a:extLst>
            </p:cNvPr>
            <p:cNvSpPr/>
            <p:nvPr/>
          </p:nvSpPr>
          <p:spPr>
            <a:xfrm>
              <a:off x="1055143" y="2746075"/>
              <a:ext cx="241257" cy="252028"/>
            </a:xfrm>
            <a:prstGeom prst="flowChartAlternateProcess">
              <a:avLst/>
            </a:prstGeom>
            <a:solidFill>
              <a:srgbClr val="C3D69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xmlns="" id="{CAB09D4F-AD93-4B7B-935F-BA7737D79A06}"/>
                </a:ext>
              </a:extLst>
            </p:cNvPr>
            <p:cNvSpPr/>
            <p:nvPr/>
          </p:nvSpPr>
          <p:spPr>
            <a:xfrm>
              <a:off x="1328988" y="2746075"/>
              <a:ext cx="241257" cy="252028"/>
            </a:xfrm>
            <a:prstGeom prst="flowChartAlternateProcess">
              <a:avLst/>
            </a:prstGeom>
            <a:solidFill>
              <a:srgbClr val="77933C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xmlns="" id="{07A2F2C7-3605-4212-9275-7960B3FB65A1}"/>
                </a:ext>
              </a:extLst>
            </p:cNvPr>
            <p:cNvSpPr/>
            <p:nvPr/>
          </p:nvSpPr>
          <p:spPr>
            <a:xfrm>
              <a:off x="1605012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xmlns="" id="{875A5268-F2E7-4496-BE8F-83F171454BE3}"/>
                </a:ext>
              </a:extLst>
            </p:cNvPr>
            <p:cNvSpPr/>
            <p:nvPr/>
          </p:nvSpPr>
          <p:spPr>
            <a:xfrm>
              <a:off x="1881036" y="2746075"/>
              <a:ext cx="241257" cy="252028"/>
            </a:xfrm>
            <a:prstGeom prst="flowChartAlternate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77310BA1-064B-48F7-9403-97321DDB8E33}"/>
                </a:ext>
              </a:extLst>
            </p:cNvPr>
            <p:cNvSpPr txBox="1"/>
            <p:nvPr/>
          </p:nvSpPr>
          <p:spPr>
            <a:xfrm>
              <a:off x="1052964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4789FABD-7A7C-4E93-886C-3455329CB9DF}"/>
                </a:ext>
              </a:extLst>
            </p:cNvPr>
            <p:cNvSpPr txBox="1"/>
            <p:nvPr/>
          </p:nvSpPr>
          <p:spPr>
            <a:xfrm>
              <a:off x="1328988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1E12DF0-AECF-4A67-9B85-CD8E4D8CE859}"/>
                </a:ext>
              </a:extLst>
            </p:cNvPr>
            <p:cNvSpPr txBox="1"/>
            <p:nvPr/>
          </p:nvSpPr>
          <p:spPr>
            <a:xfrm>
              <a:off x="1602833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CF663097-0B54-4909-9C4D-922D6A991567}"/>
                </a:ext>
              </a:extLst>
            </p:cNvPr>
            <p:cNvSpPr txBox="1"/>
            <p:nvPr/>
          </p:nvSpPr>
          <p:spPr>
            <a:xfrm>
              <a:off x="1881035" y="2741617"/>
              <a:ext cx="2412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prstClr val="white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kumimoji="1" lang="ko-KR" altLang="en-US" sz="1100" b="1" dirty="0">
                <a:solidFill>
                  <a:prstClr val="white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0C25C73C-2AED-4459-879B-9A6AC6D52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4779" y="2672916"/>
            <a:ext cx="2072632" cy="1588579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137B94D2-5EE0-4EF0-9097-22772F02B7F9}"/>
              </a:ext>
            </a:extLst>
          </p:cNvPr>
          <p:cNvGrpSpPr/>
          <p:nvPr/>
        </p:nvGrpSpPr>
        <p:grpSpPr>
          <a:xfrm>
            <a:off x="3059832" y="5280491"/>
            <a:ext cx="1512822" cy="186156"/>
            <a:chOff x="-4343083" y="1464262"/>
            <a:chExt cx="3483280" cy="428625"/>
          </a:xfrm>
        </p:grpSpPr>
        <p:pic>
          <p:nvPicPr>
            <p:cNvPr id="66" name="Picture 15">
              <a:extLst>
                <a:ext uri="{FF2B5EF4-FFF2-40B4-BE49-F238E27FC236}">
                  <a16:creationId xmlns:a16="http://schemas.microsoft.com/office/drawing/2014/main" xmlns="" id="{AB69BB92-386D-42DD-8F93-DBF285E25A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343083" y="1464262"/>
              <a:ext cx="438150" cy="42862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7" name="Picture 16">
              <a:extLst>
                <a:ext uri="{FF2B5EF4-FFF2-40B4-BE49-F238E27FC236}">
                  <a16:creationId xmlns:a16="http://schemas.microsoft.com/office/drawing/2014/main" xmlns="" id="{02326116-89EF-4CD8-87FC-50FC83429F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88428" y="1464262"/>
              <a:ext cx="428625" cy="42862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13">
              <a:extLst>
                <a:ext uri="{FF2B5EF4-FFF2-40B4-BE49-F238E27FC236}">
                  <a16:creationId xmlns:a16="http://schemas.microsoft.com/office/drawing/2014/main" xmlns="" id="{3870CEC0-417C-47D8-83B8-B0945C8D5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16693" y="1530938"/>
              <a:ext cx="800100" cy="304801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12">
              <a:extLst>
                <a:ext uri="{FF2B5EF4-FFF2-40B4-BE49-F238E27FC236}">
                  <a16:creationId xmlns:a16="http://schemas.microsoft.com/office/drawing/2014/main" xmlns="" id="{B4A4C601-D3CC-4398-959E-A90B71A517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58805" y="1530938"/>
              <a:ext cx="800100" cy="302478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2" name="Picture 13">
              <a:extLst>
                <a:ext uri="{FF2B5EF4-FFF2-40B4-BE49-F238E27FC236}">
                  <a16:creationId xmlns:a16="http://schemas.microsoft.com/office/drawing/2014/main" xmlns="" id="{04067C3D-86BB-4036-8C40-938CDA4CAB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845687" y="1537606"/>
              <a:ext cx="781051" cy="297543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E7AFE07E-D174-4684-8B01-95DD9D730BFE}"/>
              </a:ext>
            </a:extLst>
          </p:cNvPr>
          <p:cNvSpPr/>
          <p:nvPr/>
        </p:nvSpPr>
        <p:spPr bwMode="auto">
          <a:xfrm>
            <a:off x="719572" y="4522651"/>
            <a:ext cx="5953255" cy="6556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xmlns="" id="{D2565307-C256-41C9-890E-24CFAAECD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963" y="5006121"/>
            <a:ext cx="257723" cy="25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4925B4C6-9E2F-4D9A-BF1C-51DBAF7994E5}"/>
              </a:ext>
            </a:extLst>
          </p:cNvPr>
          <p:cNvSpPr/>
          <p:nvPr/>
        </p:nvSpPr>
        <p:spPr>
          <a:xfrm>
            <a:off x="792832" y="4522651"/>
            <a:ext cx="585652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 </a:t>
            </a:r>
            <a:r>
              <a:rPr lang="ko-KR" altLang="en-US" sz="19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ㄴㅅㅇㄷ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 </a:t>
            </a:r>
            <a:r>
              <a:rPr lang="ko-KR" altLang="en-US" sz="19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ㄷㅇㅈㄹ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 </a:t>
            </a:r>
            <a:r>
              <a:rPr lang="ko-KR" altLang="en-US" sz="19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ㄹㅈㅊㅁ</a:t>
            </a:r>
            <a:r>
              <a:rPr lang="en-US" altLang="ko-KR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 smtClean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 </a:t>
            </a:r>
            <a:r>
              <a:rPr lang="ko-KR" altLang="en-US" sz="19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ㅁㅊㅂㄱ</a:t>
            </a:r>
            <a:r>
              <a:rPr lang="en-US" altLang="ko-KR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9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 </a:t>
            </a:r>
            <a:r>
              <a:rPr lang="ko-KR" altLang="en-US" sz="1900" b="1" dirty="0" err="1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ㄱㅂㅅㄴ</a:t>
            </a:r>
            <a:endParaRPr lang="ko-KR" altLang="en-US" sz="19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xmlns="" id="{FAA0BAF6-4FEB-457B-9043-D00A262E8B10}"/>
              </a:ext>
            </a:extLst>
          </p:cNvPr>
          <p:cNvSpPr/>
          <p:nvPr/>
        </p:nvSpPr>
        <p:spPr>
          <a:xfrm>
            <a:off x="5898376" y="514935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304092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 cap="flat" cmpd="sng" algn="ctr">
          <a:solidFill>
            <a:srgbClr val="0070C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dirty="0" err="1" smtClean="0"/>
        </a:defPPr>
      </a:lstStyle>
    </a:spDef>
    <a:lnDef>
      <a:spPr bwMode="auto">
        <a:noFill/>
        <a:ln w="19050" cap="flat" cmpd="sng" algn="ctr">
          <a:solidFill>
            <a:srgbClr val="00B0F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27022</TotalTime>
  <Words>710</Words>
  <Application>Microsoft Office PowerPoint</Application>
  <PresentationFormat>화면 슬라이드 쇼(4:3)</PresentationFormat>
  <Paragraphs>255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3_기본 디자인</vt:lpstr>
      <vt:lpstr>4_기본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4726</cp:revision>
  <dcterms:created xsi:type="dcterms:W3CDTF">2008-07-15T12:19:11Z</dcterms:created>
  <dcterms:modified xsi:type="dcterms:W3CDTF">2022-01-21T06:57:55Z</dcterms:modified>
</cp:coreProperties>
</file>