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6"/>
  </p:notesMasterIdLst>
  <p:handoutMasterIdLst>
    <p:handoutMasterId r:id="rId17"/>
  </p:handoutMasterIdLst>
  <p:sldIdLst>
    <p:sldId id="782" r:id="rId2"/>
    <p:sldId id="783" r:id="rId3"/>
    <p:sldId id="1372" r:id="rId4"/>
    <p:sldId id="1338" r:id="rId5"/>
    <p:sldId id="1384" r:id="rId6"/>
    <p:sldId id="1374" r:id="rId7"/>
    <p:sldId id="1376" r:id="rId8"/>
    <p:sldId id="1385" r:id="rId9"/>
    <p:sldId id="1378" r:id="rId10"/>
    <p:sldId id="1386" r:id="rId11"/>
    <p:sldId id="1380" r:id="rId12"/>
    <p:sldId id="1387" r:id="rId13"/>
    <p:sldId id="1382" r:id="rId14"/>
    <p:sldId id="1388" r:id="rId15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BBA3"/>
    <a:srgbClr val="A4732C"/>
    <a:srgbClr val="C99447"/>
    <a:srgbClr val="339933"/>
    <a:srgbClr val="B3CC82"/>
    <a:srgbClr val="33742A"/>
    <a:srgbClr val="DEDEDE"/>
    <a:srgbClr val="45A991"/>
    <a:srgbClr val="3366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1" autoAdjust="0"/>
    <p:restoredTop sz="96686" autoAdjust="0"/>
  </p:normalViewPr>
  <p:slideViewPr>
    <p:cSldViewPr>
      <p:cViewPr>
        <p:scale>
          <a:sx n="100" d="100"/>
          <a:sy n="100" d="100"/>
        </p:scale>
        <p:origin x="-1311" y="-36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24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png"/><Relationship Id="rId7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25.png"/><Relationship Id="rId4" Type="http://schemas.openxmlformats.org/officeDocument/2006/relationships/image" Target="../media/image7.png"/><Relationship Id="rId9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601142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2022.02.25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36695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 cm</a:t>
                      </a: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보다 작은 단위는 무엇일까요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suhi_h_0301_05_0002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Box 51">
            <a:extLst>
              <a:ext uri="{FF2B5EF4-FFF2-40B4-BE49-F238E27FC236}">
                <a16:creationId xmlns:a16="http://schemas.microsoft.com/office/drawing/2014/main" xmlns="" id="{178396A0-6C36-484B-82F0-19D7214E4DEA}"/>
              </a:ext>
            </a:extLst>
          </p:cNvPr>
          <p:cNvSpPr txBox="1"/>
          <p:nvPr/>
        </p:nvSpPr>
        <p:spPr>
          <a:xfrm>
            <a:off x="3023828" y="5029172"/>
            <a:ext cx="9858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우주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xmlns="" id="{82F4CE20-1443-4D88-BDA4-5BFB466D6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44" y="2106173"/>
            <a:ext cx="5999404" cy="2889983"/>
          </a:xfrm>
          <a:prstGeom prst="rect">
            <a:avLst/>
          </a:prstGeom>
        </p:spPr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3D02BCA8-4A2C-4FEF-A375-703F3A89B7D6}"/>
              </a:ext>
            </a:extLst>
          </p:cNvPr>
          <p:cNvSpPr/>
          <p:nvPr/>
        </p:nvSpPr>
        <p:spPr>
          <a:xfrm>
            <a:off x="2195736" y="4257092"/>
            <a:ext cx="576064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우주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47BFF06C-29B4-47F7-A462-BA6C03CFF52E}"/>
              </a:ext>
            </a:extLst>
          </p:cNvPr>
          <p:cNvSpPr/>
          <p:nvPr/>
        </p:nvSpPr>
        <p:spPr>
          <a:xfrm>
            <a:off x="4572000" y="4257092"/>
            <a:ext cx="576064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샛별</a:t>
            </a: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xmlns="" id="{9625F25B-6DAF-4555-97F2-39D10F626AAC}"/>
              </a:ext>
            </a:extLst>
          </p:cNvPr>
          <p:cNvSpPr/>
          <p:nvPr/>
        </p:nvSpPr>
        <p:spPr>
          <a:xfrm>
            <a:off x="1299777" y="2996952"/>
            <a:ext cx="1611899" cy="68407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30407397-AE47-45AC-866E-ACCE023BDB3E}"/>
              </a:ext>
            </a:extLst>
          </p:cNvPr>
          <p:cNvSpPr/>
          <p:nvPr/>
        </p:nvSpPr>
        <p:spPr>
          <a:xfrm>
            <a:off x="1366256" y="3085800"/>
            <a:ext cx="15135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연필의 길이는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 cm 8 mm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xmlns="" id="{904476F5-8A51-453F-9383-A1DF88309C44}"/>
              </a:ext>
            </a:extLst>
          </p:cNvPr>
          <p:cNvSpPr/>
          <p:nvPr/>
        </p:nvSpPr>
        <p:spPr>
          <a:xfrm>
            <a:off x="4350086" y="2996952"/>
            <a:ext cx="1611899" cy="68407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BA002E18-3B26-4CF0-BD0C-D2B1798BF92E}"/>
              </a:ext>
            </a:extLst>
          </p:cNvPr>
          <p:cNvSpPr/>
          <p:nvPr/>
        </p:nvSpPr>
        <p:spPr>
          <a:xfrm>
            <a:off x="4453110" y="3068960"/>
            <a:ext cx="14510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연필의 길이는</a:t>
            </a: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 cm 8 mm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7486EEAA-3AAE-40D7-9E67-F5E2CB6C4E22}"/>
              </a:ext>
            </a:extLst>
          </p:cNvPr>
          <p:cNvSpPr/>
          <p:nvPr/>
        </p:nvSpPr>
        <p:spPr>
          <a:xfrm>
            <a:off x="1123040" y="2565100"/>
            <a:ext cx="176737" cy="2027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CF7CC578-E9E6-4433-A386-79690672AF42}"/>
              </a:ext>
            </a:extLst>
          </p:cNvPr>
          <p:cNvSpPr/>
          <p:nvPr/>
        </p:nvSpPr>
        <p:spPr>
          <a:xfrm>
            <a:off x="1521308" y="2565100"/>
            <a:ext cx="176737" cy="2027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FA5A6331-D07B-4D07-BBF5-404376F114F4}"/>
              </a:ext>
            </a:extLst>
          </p:cNvPr>
          <p:cNvSpPr/>
          <p:nvPr/>
        </p:nvSpPr>
        <p:spPr>
          <a:xfrm>
            <a:off x="1957000" y="2565100"/>
            <a:ext cx="176737" cy="2027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ADEA4A49-A1E2-4840-AAF4-575F6E2406E4}"/>
              </a:ext>
            </a:extLst>
          </p:cNvPr>
          <p:cNvSpPr/>
          <p:nvPr/>
        </p:nvSpPr>
        <p:spPr>
          <a:xfrm>
            <a:off x="2392692" y="2565100"/>
            <a:ext cx="176737" cy="2027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3761A299-9B08-48ED-96DB-118AB2112F62}"/>
              </a:ext>
            </a:extLst>
          </p:cNvPr>
          <p:cNvSpPr/>
          <p:nvPr/>
        </p:nvSpPr>
        <p:spPr>
          <a:xfrm>
            <a:off x="2790960" y="2565100"/>
            <a:ext cx="176737" cy="2027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42F2EDC0-958E-43C2-9A82-3F58A6F4115F}"/>
              </a:ext>
            </a:extLst>
          </p:cNvPr>
          <p:cNvSpPr/>
          <p:nvPr/>
        </p:nvSpPr>
        <p:spPr>
          <a:xfrm>
            <a:off x="3226652" y="2565100"/>
            <a:ext cx="176737" cy="2027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F66861EC-E3F5-4F7C-888F-70A3231CAD7C}"/>
              </a:ext>
            </a:extLst>
          </p:cNvPr>
          <p:cNvSpPr/>
          <p:nvPr/>
        </p:nvSpPr>
        <p:spPr>
          <a:xfrm>
            <a:off x="3590425" y="2565100"/>
            <a:ext cx="176737" cy="2027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3D00A50E-9BDD-4752-AC97-8E7B09768B0B}"/>
              </a:ext>
            </a:extLst>
          </p:cNvPr>
          <p:cNvSpPr/>
          <p:nvPr/>
        </p:nvSpPr>
        <p:spPr>
          <a:xfrm>
            <a:off x="3988693" y="2565100"/>
            <a:ext cx="176737" cy="2027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5A1E54D2-379B-4822-A161-EA0EF3D12677}"/>
              </a:ext>
            </a:extLst>
          </p:cNvPr>
          <p:cNvSpPr/>
          <p:nvPr/>
        </p:nvSpPr>
        <p:spPr>
          <a:xfrm>
            <a:off x="4424385" y="2565100"/>
            <a:ext cx="176737" cy="2027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5CAE15A9-F58C-4DF3-B124-C89805B1AE6E}"/>
              </a:ext>
            </a:extLst>
          </p:cNvPr>
          <p:cNvSpPr/>
          <p:nvPr/>
        </p:nvSpPr>
        <p:spPr>
          <a:xfrm>
            <a:off x="4860077" y="2565100"/>
            <a:ext cx="176737" cy="2027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326E5767-6875-416F-9753-822F4E318E81}"/>
              </a:ext>
            </a:extLst>
          </p:cNvPr>
          <p:cNvSpPr/>
          <p:nvPr/>
        </p:nvSpPr>
        <p:spPr>
          <a:xfrm>
            <a:off x="5157287" y="2565100"/>
            <a:ext cx="378852" cy="2027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DAE58C88-5FF0-4849-BC94-FF53E21B9F86}"/>
              </a:ext>
            </a:extLst>
          </p:cNvPr>
          <p:cNvSpPr/>
          <p:nvPr/>
        </p:nvSpPr>
        <p:spPr>
          <a:xfrm>
            <a:off x="5567875" y="2565100"/>
            <a:ext cx="378852" cy="2027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C8E97B12-D701-4B17-BEC3-28D1634C8078}"/>
              </a:ext>
            </a:extLst>
          </p:cNvPr>
          <p:cNvSpPr/>
          <p:nvPr/>
        </p:nvSpPr>
        <p:spPr>
          <a:xfrm>
            <a:off x="5948770" y="2565100"/>
            <a:ext cx="378852" cy="2027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연필의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길이를 바르게 말한 친구는 누구인가요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691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8">
            <a:extLst>
              <a:ext uri="{FF2B5EF4-FFF2-40B4-BE49-F238E27FC236}">
                <a16:creationId xmlns:a16="http://schemas.microsoft.com/office/drawing/2014/main" xmlns="" id="{FD51879D-E115-4714-A971-6DCC984D0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7" name="TextBox 9">
            <a:extLst>
              <a:ext uri="{FF2B5EF4-FFF2-40B4-BE49-F238E27FC236}">
                <a16:creationId xmlns:a16="http://schemas.microsoft.com/office/drawing/2014/main" xmlns="" id="{F62DE2CA-86D9-456D-94E0-0F04833EB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cm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21">
            <a:extLst>
              <a:ext uri="{FF2B5EF4-FFF2-40B4-BE49-F238E27FC236}">
                <a16:creationId xmlns:a16="http://schemas.microsoft.com/office/drawing/2014/main" xmlns="" id="{7EF33661-8FE9-4DE2-A167-CA8C8D6D0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3D02BCA8-4A2C-4FEF-A375-703F3A89B7D6}"/>
              </a:ext>
            </a:extLst>
          </p:cNvPr>
          <p:cNvSpPr/>
          <p:nvPr/>
        </p:nvSpPr>
        <p:spPr>
          <a:xfrm>
            <a:off x="2195736" y="4257092"/>
            <a:ext cx="576064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우주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47BFF06C-29B4-47F7-A462-BA6C03CFF52E}"/>
              </a:ext>
            </a:extLst>
          </p:cNvPr>
          <p:cNvSpPr/>
          <p:nvPr/>
        </p:nvSpPr>
        <p:spPr>
          <a:xfrm>
            <a:off x="4572000" y="4257092"/>
            <a:ext cx="576064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샛별</a:t>
            </a:r>
          </a:p>
        </p:txBody>
      </p:sp>
      <p:pic>
        <p:nvPicPr>
          <p:cNvPr id="69" name="Picture 12">
            <a:extLst>
              <a:ext uri="{FF2B5EF4-FFF2-40B4-BE49-F238E27FC236}">
                <a16:creationId xmlns:a16="http://schemas.microsoft.com/office/drawing/2014/main" xmlns="" id="{19B9DFEE-4597-4ABE-AAD8-E95B73DCE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32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3" name="그룹 62">
            <a:extLst>
              <a:ext uri="{FF2B5EF4-FFF2-40B4-BE49-F238E27FC236}">
                <a16:creationId xmlns:a16="http://schemas.microsoft.com/office/drawing/2014/main" xmlns="" id="{1ADFC318-4CE9-4B51-B258-0E5FC05AF684}"/>
              </a:ext>
            </a:extLst>
          </p:cNvPr>
          <p:cNvGrpSpPr/>
          <p:nvPr/>
        </p:nvGrpSpPr>
        <p:grpSpPr>
          <a:xfrm>
            <a:off x="179512" y="3895142"/>
            <a:ext cx="6667165" cy="1378148"/>
            <a:chOff x="179512" y="3895142"/>
            <a:chExt cx="6667165" cy="1378148"/>
          </a:xfrm>
        </p:grpSpPr>
        <p:sp>
          <p:nvSpPr>
            <p:cNvPr id="71" name="직각 삼각형 70">
              <a:extLst>
                <a:ext uri="{FF2B5EF4-FFF2-40B4-BE49-F238E27FC236}">
                  <a16:creationId xmlns:a16="http://schemas.microsoft.com/office/drawing/2014/main" xmlns="" id="{AD0C1684-672F-4240-85DB-8E83F4E382AD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xmlns="" id="{D38741C1-52AE-4AFB-B28A-C38956594B1D}"/>
                </a:ext>
              </a:extLst>
            </p:cNvPr>
            <p:cNvSpPr/>
            <p:nvPr/>
          </p:nvSpPr>
          <p:spPr>
            <a:xfrm>
              <a:off x="179512" y="4257092"/>
              <a:ext cx="6667165" cy="82809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연필의 한쪽 끝이 자의 눈금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 맞추어져 있지 </a:t>
              </a:r>
              <a:r>
                <a:rPr lang="ko-KR" altLang="en-US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않고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cm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에서 시작하므로 연필의 길이는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 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cm 8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mm</a:t>
              </a:r>
              <a:r>
                <a:rPr lang="ko-KR" altLang="en-US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3" name="Picture 2">
              <a:extLst>
                <a:ext uri="{FF2B5EF4-FFF2-40B4-BE49-F238E27FC236}">
                  <a16:creationId xmlns:a16="http://schemas.microsoft.com/office/drawing/2014/main" xmlns="" id="{2A49DF3F-4BCD-4CC6-9BE9-5C42081010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895142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8396808B-0333-4169-B591-0E9345044EC8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718AF7F7-51F9-4C1F-9F05-3F289DB0DBA2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68~69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7307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주변에서 물건을 찾아 길이를 재어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대체 처리 78"/>
          <p:cNvSpPr/>
          <p:nvPr/>
        </p:nvSpPr>
        <p:spPr>
          <a:xfrm>
            <a:off x="6244952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33999" y="118516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3" name="TextBox 8">
            <a:extLst>
              <a:ext uri="{FF2B5EF4-FFF2-40B4-BE49-F238E27FC236}">
                <a16:creationId xmlns:a16="http://schemas.microsoft.com/office/drawing/2014/main" xmlns="" id="{53209ED4-3063-40DC-AE15-1A273F9CB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4" name="TextBox 9">
            <a:extLst>
              <a:ext uri="{FF2B5EF4-FFF2-40B4-BE49-F238E27FC236}">
                <a16:creationId xmlns:a16="http://schemas.microsoft.com/office/drawing/2014/main" xmlns="" id="{AE5277A8-0DA3-415E-B5FB-D12D53D5D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cm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21">
            <a:extLst>
              <a:ext uri="{FF2B5EF4-FFF2-40B4-BE49-F238E27FC236}">
                <a16:creationId xmlns:a16="http://schemas.microsoft.com/office/drawing/2014/main" xmlns="" id="{885983DB-533B-4571-BBEF-92EC2EF70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xmlns="" id="{BC2AA9B5-26F2-47B7-A3AD-A816901B9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356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 시 예 약물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안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7" name="표 2">
            <a:extLst>
              <a:ext uri="{FF2B5EF4-FFF2-40B4-BE49-F238E27FC236}">
                <a16:creationId xmlns:a16="http://schemas.microsoft.com/office/drawing/2014/main" xmlns="" id="{AF8502BE-E3B6-4CBA-93F5-621C4AFA4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732143"/>
              </p:ext>
            </p:extLst>
          </p:nvPr>
        </p:nvGraphicFramePr>
        <p:xfrm>
          <a:off x="713658" y="2950846"/>
          <a:ext cx="5910570" cy="11226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158042">
                  <a:extLst>
                    <a:ext uri="{9D8B030D-6E8A-4147-A177-3AD203B41FA5}">
                      <a16:colId xmlns:a16="http://schemas.microsoft.com/office/drawing/2014/main" xmlns="" val="3959083116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xmlns="" val="3734715977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xmlns="" val="1839419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BBA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cm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mm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나타내기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BBA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mm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나타내기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BB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9667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BBA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 cm 5 mm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155 mm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260993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지우개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BBA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 cm 2 mm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 mm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352289620"/>
                  </a:ext>
                </a:extLst>
              </a:tr>
            </a:tbl>
          </a:graphicData>
        </a:graphic>
      </p:graphicFrame>
      <p:pic>
        <p:nvPicPr>
          <p:cNvPr id="46" name="Picture 12">
            <a:extLst>
              <a:ext uri="{FF2B5EF4-FFF2-40B4-BE49-F238E27FC236}">
                <a16:creationId xmlns:a16="http://schemas.microsoft.com/office/drawing/2014/main" xmlns="" id="{D1A54CB1-15E8-43F4-B802-1F8A88570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184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6838848F-38F5-44F5-B8CD-B7D32AA30020}"/>
              </a:ext>
            </a:extLst>
          </p:cNvPr>
          <p:cNvSpPr/>
          <p:nvPr/>
        </p:nvSpPr>
        <p:spPr>
          <a:xfrm>
            <a:off x="5060831" y="49545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C2F08F68-1FE0-4587-909C-A077B3DD7E1C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68~69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4">
            <a:extLst>
              <a:ext uri="{FF2B5EF4-FFF2-40B4-BE49-F238E27FC236}">
                <a16:creationId xmlns:a16="http://schemas.microsoft.com/office/drawing/2014/main" xmlns="" id="{793A62AB-917B-416D-A446-400A67AD5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206" y="368501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4">
            <a:extLst>
              <a:ext uri="{FF2B5EF4-FFF2-40B4-BE49-F238E27FC236}">
                <a16:creationId xmlns:a16="http://schemas.microsoft.com/office/drawing/2014/main" xmlns="" id="{793A62AB-917B-416D-A446-400A67AD5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68501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4">
            <a:extLst>
              <a:ext uri="{FF2B5EF4-FFF2-40B4-BE49-F238E27FC236}">
                <a16:creationId xmlns:a16="http://schemas.microsoft.com/office/drawing/2014/main" xmlns="" id="{793A62AB-917B-416D-A446-400A67AD5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505" y="368501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:a16="http://schemas.microsoft.com/office/drawing/2014/main" xmlns="" id="{181C5390-8136-488B-BB16-E9D7E8CE8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24" y="3001024"/>
            <a:ext cx="327974" cy="263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237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6838848F-38F5-44F5-B8CD-B7D32AA30020}"/>
              </a:ext>
            </a:extLst>
          </p:cNvPr>
          <p:cNvSpPr/>
          <p:nvPr/>
        </p:nvSpPr>
        <p:spPr>
          <a:xfrm>
            <a:off x="5967043" y="49545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6838848F-38F5-44F5-B8CD-B7D32AA30020}"/>
              </a:ext>
            </a:extLst>
          </p:cNvPr>
          <p:cNvSpPr/>
          <p:nvPr/>
        </p:nvSpPr>
        <p:spPr>
          <a:xfrm>
            <a:off x="317431" y="27089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8856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표 2">
            <a:extLst>
              <a:ext uri="{FF2B5EF4-FFF2-40B4-BE49-F238E27FC236}">
                <a16:creationId xmlns:a16="http://schemas.microsoft.com/office/drawing/2014/main" xmlns="" id="{AF8502BE-E3B6-4CBA-93F5-621C4AFA4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924104"/>
              </p:ext>
            </p:extLst>
          </p:nvPr>
        </p:nvGraphicFramePr>
        <p:xfrm>
          <a:off x="713658" y="2950846"/>
          <a:ext cx="5910570" cy="11226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158042">
                  <a:extLst>
                    <a:ext uri="{9D8B030D-6E8A-4147-A177-3AD203B41FA5}">
                      <a16:colId xmlns:a16="http://schemas.microsoft.com/office/drawing/2014/main" xmlns="" val="3959083116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xmlns="" val="3734715977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xmlns="" val="1839419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BBA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cm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mm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나타내기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BBA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mm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나타내기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BB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9667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BBA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 cm 5 mm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155 mm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260993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지우개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BBA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 cm 2 mm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 mm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352289620"/>
                  </a:ext>
                </a:extLst>
              </a:tr>
            </a:tbl>
          </a:graphicData>
        </a:graphic>
      </p:graphicFrame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주변에서 물건을 찾아 길이를 재어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대체 처리 78"/>
          <p:cNvSpPr/>
          <p:nvPr/>
        </p:nvSpPr>
        <p:spPr>
          <a:xfrm>
            <a:off x="6244952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33999" y="118516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3" name="TextBox 8">
            <a:extLst>
              <a:ext uri="{FF2B5EF4-FFF2-40B4-BE49-F238E27FC236}">
                <a16:creationId xmlns:a16="http://schemas.microsoft.com/office/drawing/2014/main" xmlns="" id="{53209ED4-3063-40DC-AE15-1A273F9CB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4" name="TextBox 9">
            <a:extLst>
              <a:ext uri="{FF2B5EF4-FFF2-40B4-BE49-F238E27FC236}">
                <a16:creationId xmlns:a16="http://schemas.microsoft.com/office/drawing/2014/main" xmlns="" id="{AE5277A8-0DA3-415E-B5FB-D12D53D5D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cm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21">
            <a:extLst>
              <a:ext uri="{FF2B5EF4-FFF2-40B4-BE49-F238E27FC236}">
                <a16:creationId xmlns:a16="http://schemas.microsoft.com/office/drawing/2014/main" xmlns="" id="{885983DB-533B-4571-BBEF-92EC2EF70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91CBE840-0774-4330-9A13-03D526B87ED9}"/>
              </a:ext>
            </a:extLst>
          </p:cNvPr>
          <p:cNvGrpSpPr/>
          <p:nvPr/>
        </p:nvGrpSpPr>
        <p:grpSpPr>
          <a:xfrm>
            <a:off x="179512" y="3931146"/>
            <a:ext cx="6667165" cy="1342144"/>
            <a:chOff x="179512" y="3931146"/>
            <a:chExt cx="6667165" cy="1342144"/>
          </a:xfrm>
        </p:grpSpPr>
        <p:sp>
          <p:nvSpPr>
            <p:cNvPr id="48" name="직각 삼각형 47">
              <a:extLst>
                <a:ext uri="{FF2B5EF4-FFF2-40B4-BE49-F238E27FC236}">
                  <a16:creationId xmlns:a16="http://schemas.microsoft.com/office/drawing/2014/main" xmlns="" id="{AF466844-EEB5-4AE9-904B-D000129FDC1B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xmlns="" id="{1496ECB3-9051-4F04-8561-48EE54800A5D}"/>
                </a:ext>
              </a:extLst>
            </p:cNvPr>
            <p:cNvSpPr/>
            <p:nvPr/>
          </p:nvSpPr>
          <p:spPr>
            <a:xfrm>
              <a:off x="179512" y="4293095"/>
              <a:ext cx="6667165" cy="79208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mm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나타낼 때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cm=10 mm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이용합니다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pic>
          <p:nvPicPr>
            <p:cNvPr id="51" name="Picture 2">
              <a:extLst>
                <a:ext uri="{FF2B5EF4-FFF2-40B4-BE49-F238E27FC236}">
                  <a16:creationId xmlns:a16="http://schemas.microsoft.com/office/drawing/2014/main" xmlns="" id="{4AA4CF98-1AC0-4090-8648-DB1020B888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931146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E8232472-C686-4D21-91B2-E32CC1F177C7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C0EFBAB1-397A-446E-A99C-6869C2744972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68~69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">
            <a:extLst>
              <a:ext uri="{FF2B5EF4-FFF2-40B4-BE49-F238E27FC236}">
                <a16:creationId xmlns:a16="http://schemas.microsoft.com/office/drawing/2014/main" xmlns="" id="{181C5390-8136-488B-BB16-E9D7E8CE8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24" y="3001024"/>
            <a:ext cx="327974" cy="263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2">
            <a:extLst>
              <a:ext uri="{FF2B5EF4-FFF2-40B4-BE49-F238E27FC236}">
                <a16:creationId xmlns:a16="http://schemas.microsoft.com/office/drawing/2014/main" xmlns="" id="{D1A54CB1-15E8-43F4-B802-1F8A88570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184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237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0810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길이가 가장 긴 것을 찾아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24971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8" name="TextBox 107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기호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4711028" y="50027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5751626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531750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25742" y="118722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43525" y="118627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50" name="TextBox 8">
            <a:extLst>
              <a:ext uri="{FF2B5EF4-FFF2-40B4-BE49-F238E27FC236}">
                <a16:creationId xmlns:a16="http://schemas.microsoft.com/office/drawing/2014/main" xmlns="" id="{78058843-0064-4FE2-9D61-3FD41C642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51" name="TextBox 9">
            <a:extLst>
              <a:ext uri="{FF2B5EF4-FFF2-40B4-BE49-F238E27FC236}">
                <a16:creationId xmlns:a16="http://schemas.microsoft.com/office/drawing/2014/main" xmlns="" id="{71386A21-1EC4-4048-8C6F-C4981FF58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cm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>
            <a:extLst>
              <a:ext uri="{FF2B5EF4-FFF2-40B4-BE49-F238E27FC236}">
                <a16:creationId xmlns:a16="http://schemas.microsoft.com/office/drawing/2014/main" xmlns="" id="{2A99FE62-7441-4C15-802A-E72E40566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2F3827B3-5308-49A8-A0BD-2FA5929E834C}"/>
              </a:ext>
            </a:extLst>
          </p:cNvPr>
          <p:cNvSpPr/>
          <p:nvPr/>
        </p:nvSpPr>
        <p:spPr>
          <a:xfrm>
            <a:off x="861056" y="2600908"/>
            <a:ext cx="5403132" cy="61761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9" name="Picture 4">
            <a:extLst>
              <a:ext uri="{FF2B5EF4-FFF2-40B4-BE49-F238E27FC236}">
                <a16:creationId xmlns:a16="http://schemas.microsoft.com/office/drawing/2014/main" xmlns="" id="{CC996102-D71C-4426-89E3-90C8A6196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618" y="2742910"/>
            <a:ext cx="307542" cy="313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5">
            <a:extLst>
              <a:ext uri="{FF2B5EF4-FFF2-40B4-BE49-F238E27FC236}">
                <a16:creationId xmlns:a16="http://schemas.microsoft.com/office/drawing/2014/main" xmlns="" id="{A5431EEC-314A-427B-BE9A-0B8D3BC49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243" y="2739953"/>
            <a:ext cx="331199" cy="31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6">
            <a:extLst>
              <a:ext uri="{FF2B5EF4-FFF2-40B4-BE49-F238E27FC236}">
                <a16:creationId xmlns:a16="http://schemas.microsoft.com/office/drawing/2014/main" xmlns="" id="{04E6A718-FD17-4219-A1C2-E68CCC64D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914" y="2736995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ED112BFD-0661-4BA7-ABBF-069C2EED21B4}"/>
              </a:ext>
            </a:extLst>
          </p:cNvPr>
          <p:cNvSpPr/>
          <p:nvPr/>
        </p:nvSpPr>
        <p:spPr>
          <a:xfrm>
            <a:off x="3147487" y="2715106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cm 9 mm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F9B3AE88-5EDA-475C-8EB0-208818CA48D1}"/>
              </a:ext>
            </a:extLst>
          </p:cNvPr>
          <p:cNvSpPr/>
          <p:nvPr/>
        </p:nvSpPr>
        <p:spPr>
          <a:xfrm>
            <a:off x="1454091" y="2715106"/>
            <a:ext cx="926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72 mm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9B9D6BFE-BB30-43A7-83C4-30B8CA17A842}"/>
              </a:ext>
            </a:extLst>
          </p:cNvPr>
          <p:cNvSpPr/>
          <p:nvPr/>
        </p:nvSpPr>
        <p:spPr>
          <a:xfrm>
            <a:off x="5306519" y="2721620"/>
            <a:ext cx="705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 cm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87424EAD-C19D-451A-AB3C-BC3EF19F4022}"/>
              </a:ext>
            </a:extLst>
          </p:cNvPr>
          <p:cNvSpPr/>
          <p:nvPr/>
        </p:nvSpPr>
        <p:spPr>
          <a:xfrm>
            <a:off x="891086" y="25968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BB8B1326-7B90-4919-90F9-01123B034353}"/>
              </a:ext>
            </a:extLst>
          </p:cNvPr>
          <p:cNvSpPr/>
          <p:nvPr/>
        </p:nvSpPr>
        <p:spPr>
          <a:xfrm>
            <a:off x="3347864" y="3609020"/>
            <a:ext cx="697706" cy="4368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Picture 4">
            <a:extLst>
              <a:ext uri="{FF2B5EF4-FFF2-40B4-BE49-F238E27FC236}">
                <a16:creationId xmlns:a16="http://schemas.microsoft.com/office/drawing/2014/main" xmlns="" id="{2FB7DB37-906A-4574-924B-989C5B46C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959" y="3426400"/>
            <a:ext cx="396044" cy="396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4">
            <a:extLst>
              <a:ext uri="{FF2B5EF4-FFF2-40B4-BE49-F238E27FC236}">
                <a16:creationId xmlns:a16="http://schemas.microsoft.com/office/drawing/2014/main" xmlns="" id="{F2469B97-6DAB-4A5C-9A60-72411F1E6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372" y="3678207"/>
            <a:ext cx="320690" cy="326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E1613BBA-0E39-4923-9D47-A9889B69A56C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68~69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9203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BB8B1326-7B90-4919-90F9-01123B034353}"/>
              </a:ext>
            </a:extLst>
          </p:cNvPr>
          <p:cNvSpPr/>
          <p:nvPr/>
        </p:nvSpPr>
        <p:spPr>
          <a:xfrm>
            <a:off x="3347864" y="3753036"/>
            <a:ext cx="697706" cy="4368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3" name="Picture 4">
            <a:extLst>
              <a:ext uri="{FF2B5EF4-FFF2-40B4-BE49-F238E27FC236}">
                <a16:creationId xmlns:a16="http://schemas.microsoft.com/office/drawing/2014/main" xmlns="" id="{F2469B97-6DAB-4A5C-9A60-72411F1E6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816" y="3822223"/>
            <a:ext cx="320690" cy="326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길이가 가장 긴 것을 찾아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24971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531750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25742" y="118722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43525" y="118627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50" name="TextBox 8">
            <a:extLst>
              <a:ext uri="{FF2B5EF4-FFF2-40B4-BE49-F238E27FC236}">
                <a16:creationId xmlns:a16="http://schemas.microsoft.com/office/drawing/2014/main" xmlns="" id="{78058843-0064-4FE2-9D61-3FD41C642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51" name="TextBox 9">
            <a:extLst>
              <a:ext uri="{FF2B5EF4-FFF2-40B4-BE49-F238E27FC236}">
                <a16:creationId xmlns:a16="http://schemas.microsoft.com/office/drawing/2014/main" xmlns="" id="{71386A21-1EC4-4048-8C6F-C4981FF58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cm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>
            <a:extLst>
              <a:ext uri="{FF2B5EF4-FFF2-40B4-BE49-F238E27FC236}">
                <a16:creationId xmlns:a16="http://schemas.microsoft.com/office/drawing/2014/main" xmlns="" id="{2A99FE62-7441-4C15-802A-E72E40566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BB8B1326-7B90-4919-90F9-01123B034353}"/>
              </a:ext>
            </a:extLst>
          </p:cNvPr>
          <p:cNvSpPr/>
          <p:nvPr/>
        </p:nvSpPr>
        <p:spPr>
          <a:xfrm>
            <a:off x="2336868" y="4300148"/>
            <a:ext cx="1799244" cy="5901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Picture 4">
            <a:extLst>
              <a:ext uri="{FF2B5EF4-FFF2-40B4-BE49-F238E27FC236}">
                <a16:creationId xmlns:a16="http://schemas.microsoft.com/office/drawing/2014/main" xmlns="" id="{2FB7DB37-906A-4574-924B-989C5B46C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172" y="4076160"/>
            <a:ext cx="396044" cy="396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4">
            <a:extLst>
              <a:ext uri="{FF2B5EF4-FFF2-40B4-BE49-F238E27FC236}">
                <a16:creationId xmlns:a16="http://schemas.microsoft.com/office/drawing/2014/main" xmlns="" id="{F2469B97-6DAB-4A5C-9A60-72411F1E6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182" y="4381850"/>
            <a:ext cx="409339" cy="417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A6DAF18C-FD3E-49D5-9D51-1E419AD0EA46}"/>
              </a:ext>
            </a:extLst>
          </p:cNvPr>
          <p:cNvGrpSpPr/>
          <p:nvPr/>
        </p:nvGrpSpPr>
        <p:grpSpPr>
          <a:xfrm>
            <a:off x="179512" y="3283074"/>
            <a:ext cx="6667165" cy="1990216"/>
            <a:chOff x="179512" y="3283074"/>
            <a:chExt cx="6667165" cy="1990216"/>
          </a:xfrm>
        </p:grpSpPr>
        <p:sp>
          <p:nvSpPr>
            <p:cNvPr id="42" name="직각 삼각형 41">
              <a:extLst>
                <a:ext uri="{FF2B5EF4-FFF2-40B4-BE49-F238E27FC236}">
                  <a16:creationId xmlns:a16="http://schemas.microsoft.com/office/drawing/2014/main" xmlns="" id="{A85BFB7C-9126-4092-A6B8-002F15687ACE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BDA7C535-8358-4ACD-B02B-1D44A1167E09}"/>
                </a:ext>
              </a:extLst>
            </p:cNvPr>
            <p:cNvSpPr/>
            <p:nvPr/>
          </p:nvSpPr>
          <p:spPr>
            <a:xfrm>
              <a:off x="179512" y="3645024"/>
              <a:ext cx="6667165" cy="144015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단위를 같게 한 후 길이를 비교합니다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r>
                <a:rPr lang="en-US" altLang="ko-KR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72 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mm </a:t>
              </a:r>
              <a:r>
                <a:rPr lang="en-US" altLang="ko-KR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lang="en-US" altLang="ko-KR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 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cm 9 mm=59 </a:t>
              </a:r>
              <a:r>
                <a:rPr lang="en-US" altLang="ko-KR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mm </a:t>
              </a:r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en-US" altLang="ko-KR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 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cm=60 mm</a:t>
              </a:r>
            </a:p>
            <a:p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따라서 길이가 가장 긴 것의 기호는   </a:t>
              </a:r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입니다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xmlns="" id="{9FE4AFA3-C92D-4F34-8787-1958DC23C4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283074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0110F1A5-1D8D-4A67-958E-D607F81C1783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4">
            <a:extLst>
              <a:ext uri="{FF2B5EF4-FFF2-40B4-BE49-F238E27FC236}">
                <a16:creationId xmlns:a16="http://schemas.microsoft.com/office/drawing/2014/main" xmlns="" id="{EEF23BC4-3E5B-4C2C-BDB2-D50D0666D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51" y="4218967"/>
            <a:ext cx="307542" cy="313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5">
            <a:extLst>
              <a:ext uri="{FF2B5EF4-FFF2-40B4-BE49-F238E27FC236}">
                <a16:creationId xmlns:a16="http://schemas.microsoft.com/office/drawing/2014/main" xmlns="" id="{483276F1-080D-4F59-8466-C4A65165D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543" y="4205823"/>
            <a:ext cx="331199" cy="31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>
            <a:extLst>
              <a:ext uri="{FF2B5EF4-FFF2-40B4-BE49-F238E27FC236}">
                <a16:creationId xmlns:a16="http://schemas.microsoft.com/office/drawing/2014/main" xmlns="" id="{5353D23F-6D99-42F4-9411-08F140FFC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821" y="4204599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4">
            <a:extLst>
              <a:ext uri="{FF2B5EF4-FFF2-40B4-BE49-F238E27FC236}">
                <a16:creationId xmlns:a16="http://schemas.microsoft.com/office/drawing/2014/main" xmlns="" id="{BF4CBE0B-16C3-4251-A1A4-20F3A4D60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446" y="4488356"/>
            <a:ext cx="307542" cy="313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793604DD-C297-4683-BBEA-0D018979533D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68~69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사각형: 둥근 모서리 1">
            <a:extLst>
              <a:ext uri="{FF2B5EF4-FFF2-40B4-BE49-F238E27FC236}">
                <a16:creationId xmlns:a16="http://schemas.microsoft.com/office/drawing/2014/main" xmlns="" id="{2F3827B3-5308-49A8-A0BD-2FA5929E834C}"/>
              </a:ext>
            </a:extLst>
          </p:cNvPr>
          <p:cNvSpPr/>
          <p:nvPr/>
        </p:nvSpPr>
        <p:spPr>
          <a:xfrm>
            <a:off x="861056" y="2600908"/>
            <a:ext cx="5403132" cy="61761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5" name="Picture 4">
            <a:extLst>
              <a:ext uri="{FF2B5EF4-FFF2-40B4-BE49-F238E27FC236}">
                <a16:creationId xmlns:a16="http://schemas.microsoft.com/office/drawing/2014/main" xmlns="" id="{CC996102-D71C-4426-89E3-90C8A6196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618" y="2742910"/>
            <a:ext cx="307542" cy="313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5">
            <a:extLst>
              <a:ext uri="{FF2B5EF4-FFF2-40B4-BE49-F238E27FC236}">
                <a16:creationId xmlns:a16="http://schemas.microsoft.com/office/drawing/2014/main" xmlns="" id="{A5431EEC-314A-427B-BE9A-0B8D3BC49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243" y="2739953"/>
            <a:ext cx="331199" cy="31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6">
            <a:extLst>
              <a:ext uri="{FF2B5EF4-FFF2-40B4-BE49-F238E27FC236}">
                <a16:creationId xmlns:a16="http://schemas.microsoft.com/office/drawing/2014/main" xmlns="" id="{04E6A718-FD17-4219-A1C2-E68CCC64D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914" y="2736995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ED112BFD-0661-4BA7-ABBF-069C2EED21B4}"/>
              </a:ext>
            </a:extLst>
          </p:cNvPr>
          <p:cNvSpPr/>
          <p:nvPr/>
        </p:nvSpPr>
        <p:spPr>
          <a:xfrm>
            <a:off x="3147487" y="2715106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cm 9 mm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F9B3AE88-5EDA-475C-8EB0-208818CA48D1}"/>
              </a:ext>
            </a:extLst>
          </p:cNvPr>
          <p:cNvSpPr/>
          <p:nvPr/>
        </p:nvSpPr>
        <p:spPr>
          <a:xfrm>
            <a:off x="1454091" y="2715106"/>
            <a:ext cx="926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72 mm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9B9D6BFE-BB30-43A7-83C4-30B8CA17A842}"/>
              </a:ext>
            </a:extLst>
          </p:cNvPr>
          <p:cNvSpPr/>
          <p:nvPr/>
        </p:nvSpPr>
        <p:spPr>
          <a:xfrm>
            <a:off x="5306519" y="2721620"/>
            <a:ext cx="705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 cm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5075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504423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suhi_h_0301_05_0002.html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68~69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68~69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66706" y="2204864"/>
            <a:ext cx="6601828" cy="3161482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순서도: 대체 처리 116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5079006" y="119627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536990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6" name="TextBox 7">
            <a:extLst>
              <a:ext uri="{FF2B5EF4-FFF2-40B4-BE49-F238E27FC236}">
                <a16:creationId xmlns:a16="http://schemas.microsoft.com/office/drawing/2014/main" xmlns="" id="{EAD69F98-E272-4075-8574-D2BC0BEE3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7" name="TextBox 8">
            <a:extLst>
              <a:ext uri="{FF2B5EF4-FFF2-40B4-BE49-F238E27FC236}">
                <a16:creationId xmlns:a16="http://schemas.microsoft.com/office/drawing/2014/main" xmlns="" id="{1270DE18-35F8-440A-B1EC-9FE114370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xmlns="" id="{D239013C-6DD7-4076-9371-58D56202E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cm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21">
            <a:extLst>
              <a:ext uri="{FF2B5EF4-FFF2-40B4-BE49-F238E27FC236}">
                <a16:creationId xmlns:a16="http://schemas.microsoft.com/office/drawing/2014/main" xmlns="" id="{246ABB7B-8819-40E0-9B66-01547D44D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7C9D211E-1CB4-4A12-A129-48287459820A}"/>
              </a:ext>
            </a:extLst>
          </p:cNvPr>
          <p:cNvSpPr txBox="1"/>
          <p:nvPr/>
        </p:nvSpPr>
        <p:spPr>
          <a:xfrm>
            <a:off x="708078" y="2459504"/>
            <a:ext cx="5939059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 cm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칸으로 똑같이 나누었을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때 작은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눈금 한 칸의 길이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   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      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라 쓰고                  라고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읽습니다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xmlns="" id="{CAAF52AF-990C-494C-A9C1-52521474D0F5}"/>
              </a:ext>
            </a:extLst>
          </p:cNvPr>
          <p:cNvSpPr/>
          <p:nvPr/>
        </p:nvSpPr>
        <p:spPr>
          <a:xfrm>
            <a:off x="1182192" y="3870576"/>
            <a:ext cx="2525712" cy="494528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cm=10 mm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BB7740ED-471D-44E6-9876-C23E49ADD573}"/>
              </a:ext>
            </a:extLst>
          </p:cNvPr>
          <p:cNvGrpSpPr/>
          <p:nvPr/>
        </p:nvGrpSpPr>
        <p:grpSpPr>
          <a:xfrm>
            <a:off x="4722100" y="3303249"/>
            <a:ext cx="1362068" cy="1817939"/>
            <a:chOff x="2138080" y="2290214"/>
            <a:chExt cx="2193623" cy="3220591"/>
          </a:xfrm>
        </p:grpSpPr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xmlns="" id="{601EBEA4-40BF-44E1-A51D-2A7A636EB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118" r="29217"/>
            <a:stretch/>
          </p:blipFill>
          <p:spPr>
            <a:xfrm>
              <a:off x="2138080" y="2290214"/>
              <a:ext cx="2193623" cy="3220591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61AC80FB-AFF6-408A-9F7F-2DC99A5A94EE}"/>
                </a:ext>
              </a:extLst>
            </p:cNvPr>
            <p:cNvSpPr txBox="1"/>
            <p:nvPr/>
          </p:nvSpPr>
          <p:spPr>
            <a:xfrm>
              <a:off x="2519772" y="3573016"/>
              <a:ext cx="144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6CF653DB-C7A2-4035-8023-7D4D0657A536}"/>
                </a:ext>
              </a:extLst>
            </p:cNvPr>
            <p:cNvSpPr txBox="1"/>
            <p:nvPr/>
          </p:nvSpPr>
          <p:spPr>
            <a:xfrm>
              <a:off x="3887924" y="3573016"/>
              <a:ext cx="144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717E7D43-75EA-4636-B79A-2F4CF21E8D28}"/>
                </a:ext>
              </a:extLst>
            </p:cNvPr>
            <p:cNvSpPr txBox="1"/>
            <p:nvPr/>
          </p:nvSpPr>
          <p:spPr>
            <a:xfrm>
              <a:off x="2951821" y="5049179"/>
              <a:ext cx="144017" cy="368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D1048DAE-1816-4F65-A08D-75EE9A8186C6}"/>
                </a:ext>
              </a:extLst>
            </p:cNvPr>
            <p:cNvSpPr txBox="1"/>
            <p:nvPr/>
          </p:nvSpPr>
          <p:spPr>
            <a:xfrm>
              <a:off x="3419871" y="5049179"/>
              <a:ext cx="144017" cy="368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15B60D25-D218-49D4-A1BE-847873DD13BF}"/>
                </a:ext>
              </a:extLst>
            </p:cNvPr>
            <p:cNvSpPr txBox="1"/>
            <p:nvPr/>
          </p:nvSpPr>
          <p:spPr>
            <a:xfrm>
              <a:off x="3959932" y="5049179"/>
              <a:ext cx="144017" cy="368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A08AF4C3-EB94-494C-B764-49AB61FC6A30}"/>
              </a:ext>
            </a:extLst>
          </p:cNvPr>
          <p:cNvSpPr/>
          <p:nvPr/>
        </p:nvSpPr>
        <p:spPr>
          <a:xfrm>
            <a:off x="4997267" y="3602239"/>
            <a:ext cx="78789" cy="7878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EB99C721-E42B-4319-8A0E-6C8B920D2B49}"/>
              </a:ext>
            </a:extLst>
          </p:cNvPr>
          <p:cNvSpPr/>
          <p:nvPr/>
        </p:nvSpPr>
        <p:spPr>
          <a:xfrm>
            <a:off x="1953233" y="2847174"/>
            <a:ext cx="185782" cy="18578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97C904E8-B6BE-498D-80E8-3DFE3F7DCFED}"/>
              </a:ext>
            </a:extLst>
          </p:cNvPr>
          <p:cNvSpPr/>
          <p:nvPr/>
        </p:nvSpPr>
        <p:spPr bwMode="auto">
          <a:xfrm>
            <a:off x="4548519" y="2773499"/>
            <a:ext cx="1499645" cy="3562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밀리미터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xmlns="" id="{EE34DDF0-56D9-4EA6-802B-874444325F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8519" y="2952271"/>
            <a:ext cx="360000" cy="355000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9DA5A211-74E4-4069-8A9C-4EDCB220702F}"/>
              </a:ext>
            </a:extLst>
          </p:cNvPr>
          <p:cNvSpPr/>
          <p:nvPr/>
        </p:nvSpPr>
        <p:spPr bwMode="auto">
          <a:xfrm>
            <a:off x="2663788" y="2748692"/>
            <a:ext cx="974647" cy="3562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 mm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xmlns="" id="{7615D9F8-02B8-4ACF-A6AE-A7E424623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8437" y="2554783"/>
            <a:ext cx="360000" cy="355000"/>
          </a:xfrm>
          <a:prstGeom prst="rect">
            <a:avLst/>
          </a:prstGeom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54632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5_1_4_02.svg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5_1_4_01.svg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\app\resource\contents\lesson05\ops\5\images\5_1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722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길이를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쓰고 읽어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60900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5_1_1_01.png / 5_1_1_02.png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\lesson05\ops\5\images\5_1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읽기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클릭 시 숫자와 단위가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 숫자와 단위는 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8">
            <a:extLst>
              <a:ext uri="{FF2B5EF4-FFF2-40B4-BE49-F238E27FC236}">
                <a16:creationId xmlns:a16="http://schemas.microsoft.com/office/drawing/2014/main" xmlns="" id="{3CAFB82D-93BC-4C8E-AC58-AEF14821E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5" name="TextBox 9">
            <a:extLst>
              <a:ext uri="{FF2B5EF4-FFF2-40B4-BE49-F238E27FC236}">
                <a16:creationId xmlns:a16="http://schemas.microsoft.com/office/drawing/2014/main" xmlns="" id="{4E8992D9-545D-4E47-A87E-3F2137F24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cm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xmlns="" id="{F54940E1-3FC4-433D-A7CF-4E59F2D3E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51">
            <a:extLst>
              <a:ext uri="{FF2B5EF4-FFF2-40B4-BE49-F238E27FC236}">
                <a16:creationId xmlns:a16="http://schemas.microsoft.com/office/drawing/2014/main" xmlns="" id="{2FFA7C22-E88D-41CB-B43D-A3EF3BB24EFF}"/>
              </a:ext>
            </a:extLst>
          </p:cNvPr>
          <p:cNvSpPr txBox="1"/>
          <p:nvPr/>
        </p:nvSpPr>
        <p:spPr>
          <a:xfrm>
            <a:off x="3490767" y="3035237"/>
            <a:ext cx="16237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밀리미터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xmlns="" id="{40583EF0-F362-435D-8A29-47624453D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701" y="294588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2FB8A941-7F53-4718-ACCB-2B89B5D7C827}"/>
              </a:ext>
            </a:extLst>
          </p:cNvPr>
          <p:cNvGrpSpPr/>
          <p:nvPr/>
        </p:nvGrpSpPr>
        <p:grpSpPr>
          <a:xfrm>
            <a:off x="2449888" y="2984692"/>
            <a:ext cx="1117571" cy="444308"/>
            <a:chOff x="2585115" y="960284"/>
            <a:chExt cx="820821" cy="296663"/>
          </a:xfrm>
        </p:grpSpPr>
        <p:pic>
          <p:nvPicPr>
            <p:cNvPr id="40" name="Picture 3">
              <a:extLst>
                <a:ext uri="{FF2B5EF4-FFF2-40B4-BE49-F238E27FC236}">
                  <a16:creationId xmlns:a16="http://schemas.microsoft.com/office/drawing/2014/main" xmlns="" id="{CEA61A0A-D0F7-433B-8366-73A37725FC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6110" y="960284"/>
              <a:ext cx="525606" cy="296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7A232C8B-542E-4EA2-B5AB-5E33D579C44D}"/>
                </a:ext>
              </a:extLst>
            </p:cNvPr>
            <p:cNvSpPr txBox="1"/>
            <p:nvPr/>
          </p:nvSpPr>
          <p:spPr>
            <a:xfrm>
              <a:off x="2585115" y="986371"/>
              <a:ext cx="820821" cy="246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8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읽기</a:t>
              </a:r>
              <a:endPara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42" name="Picture 32">
            <a:extLst>
              <a:ext uri="{FF2B5EF4-FFF2-40B4-BE49-F238E27FC236}">
                <a16:creationId xmlns:a16="http://schemas.microsoft.com/office/drawing/2014/main" xmlns="" id="{4D962C71-F4A0-4B5B-BFF3-DE6185414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858" y="2291961"/>
            <a:ext cx="715627" cy="455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xmlns="" id="{41BB30D5-C555-4809-9AB6-85B39345994F}"/>
              </a:ext>
            </a:extLst>
          </p:cNvPr>
          <p:cNvGrpSpPr/>
          <p:nvPr/>
        </p:nvGrpSpPr>
        <p:grpSpPr>
          <a:xfrm>
            <a:off x="2953161" y="2162475"/>
            <a:ext cx="3844776" cy="654457"/>
            <a:chOff x="-676790" y="3861048"/>
            <a:chExt cx="4770350" cy="791894"/>
          </a:xfrm>
        </p:grpSpPr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xmlns="" id="{18AFD6E6-00C3-4F11-AEE7-D5673AF91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63266" y="3861048"/>
              <a:ext cx="4156826" cy="791894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09EFF261-1541-487C-A3CA-F66601A9A771}"/>
                </a:ext>
              </a:extLst>
            </p:cNvPr>
            <p:cNvSpPr txBox="1"/>
            <p:nvPr/>
          </p:nvSpPr>
          <p:spPr>
            <a:xfrm>
              <a:off x="-676790" y="3865031"/>
              <a:ext cx="3393365" cy="782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 mm</a:t>
              </a:r>
              <a:endParaRPr lang="ko-KR" altLang="en-US" sz="3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xmlns="" id="{EE8830DA-B14E-4D9D-9308-A98B7B8A9B81}"/>
              </a:ext>
            </a:extLst>
          </p:cNvPr>
          <p:cNvSpPr/>
          <p:nvPr/>
        </p:nvSpPr>
        <p:spPr>
          <a:xfrm>
            <a:off x="717316" y="2564904"/>
            <a:ext cx="1568268" cy="52946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 mm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51">
            <a:extLst>
              <a:ext uri="{FF2B5EF4-FFF2-40B4-BE49-F238E27FC236}">
                <a16:creationId xmlns:a16="http://schemas.microsoft.com/office/drawing/2014/main" xmlns="" id="{9D224A13-1BC0-47E1-9F6F-A1890FEA07F5}"/>
              </a:ext>
            </a:extLst>
          </p:cNvPr>
          <p:cNvSpPr txBox="1"/>
          <p:nvPr/>
        </p:nvSpPr>
        <p:spPr>
          <a:xfrm>
            <a:off x="3490767" y="4656853"/>
            <a:ext cx="278280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센티미터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밀리미터</a:t>
            </a:r>
          </a:p>
        </p:txBody>
      </p:sp>
      <p:pic>
        <p:nvPicPr>
          <p:cNvPr id="62" name="Picture 4">
            <a:extLst>
              <a:ext uri="{FF2B5EF4-FFF2-40B4-BE49-F238E27FC236}">
                <a16:creationId xmlns:a16="http://schemas.microsoft.com/office/drawing/2014/main" xmlns="" id="{FF172D43-EDDE-41D5-B14D-C98D54990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054" y="453942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32">
            <a:extLst>
              <a:ext uri="{FF2B5EF4-FFF2-40B4-BE49-F238E27FC236}">
                <a16:creationId xmlns:a16="http://schemas.microsoft.com/office/drawing/2014/main" xmlns="" id="{8E69E970-9A94-487D-97E4-2BAEBC967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858" y="3913577"/>
            <a:ext cx="715627" cy="455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9" name="그룹 68">
            <a:extLst>
              <a:ext uri="{FF2B5EF4-FFF2-40B4-BE49-F238E27FC236}">
                <a16:creationId xmlns:a16="http://schemas.microsoft.com/office/drawing/2014/main" xmlns="" id="{B4BFBEC2-FC1F-4D5C-87B9-40A99665ECAF}"/>
              </a:ext>
            </a:extLst>
          </p:cNvPr>
          <p:cNvGrpSpPr/>
          <p:nvPr/>
        </p:nvGrpSpPr>
        <p:grpSpPr>
          <a:xfrm>
            <a:off x="3489961" y="3719586"/>
            <a:ext cx="3350291" cy="654457"/>
            <a:chOff x="-63266" y="3861048"/>
            <a:chExt cx="4156826" cy="791894"/>
          </a:xfrm>
        </p:grpSpPr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xmlns="" id="{6B3154C7-EF97-40A2-8D6F-EB1A49EA5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63266" y="3861048"/>
              <a:ext cx="4156826" cy="791894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9A0EBF83-4F8A-4588-81D7-131C814AB870}"/>
                </a:ext>
              </a:extLst>
            </p:cNvPr>
            <p:cNvSpPr txBox="1"/>
            <p:nvPr/>
          </p:nvSpPr>
          <p:spPr>
            <a:xfrm>
              <a:off x="30122" y="3865031"/>
              <a:ext cx="3393367" cy="782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 cm 7 mm</a:t>
              </a:r>
              <a:endParaRPr lang="ko-KR" altLang="en-US" sz="3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xmlns="" id="{22851108-A268-4973-BA08-51CD643985C9}"/>
              </a:ext>
            </a:extLst>
          </p:cNvPr>
          <p:cNvSpPr/>
          <p:nvPr/>
        </p:nvSpPr>
        <p:spPr>
          <a:xfrm>
            <a:off x="717316" y="4231686"/>
            <a:ext cx="1568268" cy="52946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cm 7 mm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4817965" y="51107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5665447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C81FF559-BAAF-44C7-976B-79846D297F5F}"/>
              </a:ext>
            </a:extLst>
          </p:cNvPr>
          <p:cNvSpPr/>
          <p:nvPr/>
        </p:nvSpPr>
        <p:spPr>
          <a:xfrm>
            <a:off x="2460685" y="20149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DA8B5C69-AD9D-4FA9-A0DE-5839530EE10E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68~69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xmlns="" id="{2FB8A941-7F53-4718-ACCB-2B89B5D7C827}"/>
              </a:ext>
            </a:extLst>
          </p:cNvPr>
          <p:cNvGrpSpPr/>
          <p:nvPr/>
        </p:nvGrpSpPr>
        <p:grpSpPr>
          <a:xfrm>
            <a:off x="2449888" y="4619365"/>
            <a:ext cx="1117571" cy="444308"/>
            <a:chOff x="2585115" y="960284"/>
            <a:chExt cx="820821" cy="296663"/>
          </a:xfrm>
        </p:grpSpPr>
        <p:pic>
          <p:nvPicPr>
            <p:cNvPr id="77" name="Picture 3">
              <a:extLst>
                <a:ext uri="{FF2B5EF4-FFF2-40B4-BE49-F238E27FC236}">
                  <a16:creationId xmlns:a16="http://schemas.microsoft.com/office/drawing/2014/main" xmlns="" id="{CEA61A0A-D0F7-433B-8366-73A37725FC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6110" y="960284"/>
              <a:ext cx="525606" cy="296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7A232C8B-542E-4EA2-B5AB-5E33D579C44D}"/>
                </a:ext>
              </a:extLst>
            </p:cNvPr>
            <p:cNvSpPr txBox="1"/>
            <p:nvPr/>
          </p:nvSpPr>
          <p:spPr>
            <a:xfrm>
              <a:off x="2585115" y="986371"/>
              <a:ext cx="820821" cy="246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8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읽기</a:t>
              </a:r>
              <a:endPara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83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032" y="3865358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287" y="2323497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타원 84">
            <a:extLst>
              <a:ext uri="{FF2B5EF4-FFF2-40B4-BE49-F238E27FC236}">
                <a16:creationId xmlns:a16="http://schemas.microsoft.com/office/drawing/2014/main" xmlns="" id="{C81FF559-BAAF-44C7-976B-79846D297F5F}"/>
              </a:ext>
            </a:extLst>
          </p:cNvPr>
          <p:cNvSpPr/>
          <p:nvPr/>
        </p:nvSpPr>
        <p:spPr>
          <a:xfrm>
            <a:off x="6501399" y="21717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xmlns="" id="{C81FF559-BAAF-44C7-976B-79846D297F5F}"/>
              </a:ext>
            </a:extLst>
          </p:cNvPr>
          <p:cNvSpPr/>
          <p:nvPr/>
        </p:nvSpPr>
        <p:spPr>
          <a:xfrm>
            <a:off x="6571035" y="37228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567459" y="2291961"/>
            <a:ext cx="1436589" cy="45539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636293" y="3865358"/>
            <a:ext cx="2588180" cy="36632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그룹 109">
            <a:extLst>
              <a:ext uri="{FF2B5EF4-FFF2-40B4-BE49-F238E27FC236}">
                <a16:creationId xmlns:a16="http://schemas.microsoft.com/office/drawing/2014/main" xmlns="" id="{41BB30D5-C555-4809-9AB6-85B39345994F}"/>
              </a:ext>
            </a:extLst>
          </p:cNvPr>
          <p:cNvGrpSpPr/>
          <p:nvPr/>
        </p:nvGrpSpPr>
        <p:grpSpPr>
          <a:xfrm>
            <a:off x="2953161" y="2162475"/>
            <a:ext cx="3844776" cy="654457"/>
            <a:chOff x="-676790" y="3861048"/>
            <a:chExt cx="4770350" cy="791894"/>
          </a:xfrm>
        </p:grpSpPr>
        <p:pic>
          <p:nvPicPr>
            <p:cNvPr id="111" name="그림 110">
              <a:extLst>
                <a:ext uri="{FF2B5EF4-FFF2-40B4-BE49-F238E27FC236}">
                  <a16:creationId xmlns:a16="http://schemas.microsoft.com/office/drawing/2014/main" xmlns="" id="{18AFD6E6-00C3-4F11-AEE7-D5673AF91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63266" y="3861048"/>
              <a:ext cx="4156826" cy="791894"/>
            </a:xfrm>
            <a:prstGeom prst="rect">
              <a:avLst/>
            </a:prstGeom>
          </p:spPr>
        </p:pic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xmlns="" id="{09EFF261-1541-487C-A3CA-F66601A9A771}"/>
                </a:ext>
              </a:extLst>
            </p:cNvPr>
            <p:cNvSpPr txBox="1"/>
            <p:nvPr/>
          </p:nvSpPr>
          <p:spPr>
            <a:xfrm>
              <a:off x="-676790" y="3865031"/>
              <a:ext cx="3393365" cy="782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 mm</a:t>
              </a:r>
              <a:endParaRPr lang="ko-KR" altLang="en-US" sz="3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xmlns="" id="{B4BFBEC2-FC1F-4D5C-87B9-40A99665ECAF}"/>
              </a:ext>
            </a:extLst>
          </p:cNvPr>
          <p:cNvGrpSpPr/>
          <p:nvPr/>
        </p:nvGrpSpPr>
        <p:grpSpPr>
          <a:xfrm>
            <a:off x="3489961" y="3719586"/>
            <a:ext cx="3350291" cy="654457"/>
            <a:chOff x="-63266" y="3861048"/>
            <a:chExt cx="4156826" cy="791894"/>
          </a:xfrm>
        </p:grpSpPr>
        <p:pic>
          <p:nvPicPr>
            <p:cNvPr id="114" name="그림 113">
              <a:extLst>
                <a:ext uri="{FF2B5EF4-FFF2-40B4-BE49-F238E27FC236}">
                  <a16:creationId xmlns:a16="http://schemas.microsoft.com/office/drawing/2014/main" xmlns="" id="{6B3154C7-EF97-40A2-8D6F-EB1A49EA5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63266" y="3861048"/>
              <a:ext cx="4156826" cy="791894"/>
            </a:xfrm>
            <a:prstGeom prst="rect">
              <a:avLst/>
            </a:prstGeom>
          </p:spPr>
        </p:pic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xmlns="" id="{9A0EBF83-4F8A-4588-81D7-131C814AB870}"/>
                </a:ext>
              </a:extLst>
            </p:cNvPr>
            <p:cNvSpPr txBox="1"/>
            <p:nvPr/>
          </p:nvSpPr>
          <p:spPr>
            <a:xfrm>
              <a:off x="30122" y="3865031"/>
              <a:ext cx="3393367" cy="782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 cm 7 mm</a:t>
              </a:r>
              <a:endParaRPr lang="ko-KR" altLang="en-US" sz="3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0" name="TextBox 51">
            <a:extLst>
              <a:ext uri="{FF2B5EF4-FFF2-40B4-BE49-F238E27FC236}">
                <a16:creationId xmlns:a16="http://schemas.microsoft.com/office/drawing/2014/main" xmlns="" id="{2FFA7C22-E88D-41CB-B43D-A3EF3BB24EFF}"/>
              </a:ext>
            </a:extLst>
          </p:cNvPr>
          <p:cNvSpPr txBox="1"/>
          <p:nvPr/>
        </p:nvSpPr>
        <p:spPr>
          <a:xfrm>
            <a:off x="3490767" y="3035237"/>
            <a:ext cx="16237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밀리미터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xmlns="" id="{2FB8A941-7F53-4718-ACCB-2B89B5D7C827}"/>
              </a:ext>
            </a:extLst>
          </p:cNvPr>
          <p:cNvGrpSpPr/>
          <p:nvPr/>
        </p:nvGrpSpPr>
        <p:grpSpPr>
          <a:xfrm>
            <a:off x="2449888" y="2984692"/>
            <a:ext cx="1117571" cy="444308"/>
            <a:chOff x="2585115" y="960284"/>
            <a:chExt cx="820821" cy="296663"/>
          </a:xfrm>
        </p:grpSpPr>
        <p:pic>
          <p:nvPicPr>
            <p:cNvPr id="78" name="Picture 3">
              <a:extLst>
                <a:ext uri="{FF2B5EF4-FFF2-40B4-BE49-F238E27FC236}">
                  <a16:creationId xmlns:a16="http://schemas.microsoft.com/office/drawing/2014/main" xmlns="" id="{CEA61A0A-D0F7-433B-8366-73A37725FC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6110" y="960284"/>
              <a:ext cx="525606" cy="296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7A232C8B-542E-4EA2-B5AB-5E33D579C44D}"/>
                </a:ext>
              </a:extLst>
            </p:cNvPr>
            <p:cNvSpPr txBox="1"/>
            <p:nvPr/>
          </p:nvSpPr>
          <p:spPr>
            <a:xfrm>
              <a:off x="2585115" y="986371"/>
              <a:ext cx="820821" cy="246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8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읽기</a:t>
              </a:r>
              <a:endPara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90" name="Picture 32">
            <a:extLst>
              <a:ext uri="{FF2B5EF4-FFF2-40B4-BE49-F238E27FC236}">
                <a16:creationId xmlns:a16="http://schemas.microsoft.com/office/drawing/2014/main" xmlns="" id="{4D962C71-F4A0-4B5B-BFF3-DE6185414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858" y="2291961"/>
            <a:ext cx="715627" cy="455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사각형: 둥근 모서리 57">
            <a:extLst>
              <a:ext uri="{FF2B5EF4-FFF2-40B4-BE49-F238E27FC236}">
                <a16:creationId xmlns:a16="http://schemas.microsoft.com/office/drawing/2014/main" xmlns="" id="{EE8830DA-B14E-4D9D-9308-A98B7B8A9B81}"/>
              </a:ext>
            </a:extLst>
          </p:cNvPr>
          <p:cNvSpPr/>
          <p:nvPr/>
        </p:nvSpPr>
        <p:spPr>
          <a:xfrm>
            <a:off x="717316" y="2564904"/>
            <a:ext cx="1568268" cy="52946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 mm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51">
            <a:extLst>
              <a:ext uri="{FF2B5EF4-FFF2-40B4-BE49-F238E27FC236}">
                <a16:creationId xmlns:a16="http://schemas.microsoft.com/office/drawing/2014/main" xmlns="" id="{9D224A13-1BC0-47E1-9F6F-A1890FEA07F5}"/>
              </a:ext>
            </a:extLst>
          </p:cNvPr>
          <p:cNvSpPr txBox="1"/>
          <p:nvPr/>
        </p:nvSpPr>
        <p:spPr>
          <a:xfrm>
            <a:off x="3490767" y="4656853"/>
            <a:ext cx="278280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센티미터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밀리미터</a:t>
            </a:r>
          </a:p>
        </p:txBody>
      </p:sp>
      <p:pic>
        <p:nvPicPr>
          <p:cNvPr id="98" name="Picture 4">
            <a:extLst>
              <a:ext uri="{FF2B5EF4-FFF2-40B4-BE49-F238E27FC236}">
                <a16:creationId xmlns:a16="http://schemas.microsoft.com/office/drawing/2014/main" xmlns="" id="{FF172D43-EDDE-41D5-B14D-C98D54990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054" y="453942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32">
            <a:extLst>
              <a:ext uri="{FF2B5EF4-FFF2-40B4-BE49-F238E27FC236}">
                <a16:creationId xmlns:a16="http://schemas.microsoft.com/office/drawing/2014/main" xmlns="" id="{8E69E970-9A94-487D-97E4-2BAEBC967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858" y="3913577"/>
            <a:ext cx="715627" cy="455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사각형: 둥근 모서리 71">
            <a:extLst>
              <a:ext uri="{FF2B5EF4-FFF2-40B4-BE49-F238E27FC236}">
                <a16:creationId xmlns:a16="http://schemas.microsoft.com/office/drawing/2014/main" xmlns="" id="{22851108-A268-4973-BA08-51CD643985C9}"/>
              </a:ext>
            </a:extLst>
          </p:cNvPr>
          <p:cNvSpPr/>
          <p:nvPr/>
        </p:nvSpPr>
        <p:spPr>
          <a:xfrm>
            <a:off x="717316" y="4231686"/>
            <a:ext cx="1568268" cy="52946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cm 7 mm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xmlns="" id="{2FB8A941-7F53-4718-ACCB-2B89B5D7C827}"/>
              </a:ext>
            </a:extLst>
          </p:cNvPr>
          <p:cNvGrpSpPr/>
          <p:nvPr/>
        </p:nvGrpSpPr>
        <p:grpSpPr>
          <a:xfrm>
            <a:off x="2449888" y="4619365"/>
            <a:ext cx="1117571" cy="444308"/>
            <a:chOff x="2585115" y="960284"/>
            <a:chExt cx="820821" cy="296663"/>
          </a:xfrm>
        </p:grpSpPr>
        <p:pic>
          <p:nvPicPr>
            <p:cNvPr id="105" name="Picture 3">
              <a:extLst>
                <a:ext uri="{FF2B5EF4-FFF2-40B4-BE49-F238E27FC236}">
                  <a16:creationId xmlns:a16="http://schemas.microsoft.com/office/drawing/2014/main" xmlns="" id="{CEA61A0A-D0F7-433B-8366-73A37725FC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6110" y="960284"/>
              <a:ext cx="525606" cy="296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xmlns="" id="{7A232C8B-542E-4EA2-B5AB-5E33D579C44D}"/>
                </a:ext>
              </a:extLst>
            </p:cNvPr>
            <p:cNvSpPr txBox="1"/>
            <p:nvPr/>
          </p:nvSpPr>
          <p:spPr>
            <a:xfrm>
              <a:off x="2585115" y="986371"/>
              <a:ext cx="820821" cy="246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8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읽기</a:t>
              </a:r>
              <a:endPara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길이를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쓰고 읽어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8">
            <a:extLst>
              <a:ext uri="{FF2B5EF4-FFF2-40B4-BE49-F238E27FC236}">
                <a16:creationId xmlns:a16="http://schemas.microsoft.com/office/drawing/2014/main" xmlns="" id="{3CAFB82D-93BC-4C8E-AC58-AEF14821E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5" name="TextBox 9">
            <a:extLst>
              <a:ext uri="{FF2B5EF4-FFF2-40B4-BE49-F238E27FC236}">
                <a16:creationId xmlns:a16="http://schemas.microsoft.com/office/drawing/2014/main" xmlns="" id="{4E8992D9-545D-4E47-A87E-3F2137F24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cm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xmlns="" id="{F54940E1-3FC4-433D-A7CF-4E59F2D3E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51">
            <a:extLst>
              <a:ext uri="{FF2B5EF4-FFF2-40B4-BE49-F238E27FC236}">
                <a16:creationId xmlns:a16="http://schemas.microsoft.com/office/drawing/2014/main" xmlns="" id="{9D224A13-1BC0-47E1-9F6F-A1890FEA07F5}"/>
              </a:ext>
            </a:extLst>
          </p:cNvPr>
          <p:cNvSpPr txBox="1"/>
          <p:nvPr/>
        </p:nvSpPr>
        <p:spPr>
          <a:xfrm>
            <a:off x="3297651" y="4656853"/>
            <a:ext cx="309634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78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밀리미터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xmlns="" id="{722D00A7-80FE-4D2A-BE8A-C48E86E8ED24}"/>
              </a:ext>
            </a:extLst>
          </p:cNvPr>
          <p:cNvGrpSpPr/>
          <p:nvPr/>
        </p:nvGrpSpPr>
        <p:grpSpPr>
          <a:xfrm>
            <a:off x="2275630" y="4606308"/>
            <a:ext cx="1117571" cy="444308"/>
            <a:chOff x="2566729" y="960284"/>
            <a:chExt cx="820821" cy="296663"/>
          </a:xfrm>
        </p:grpSpPr>
        <p:pic>
          <p:nvPicPr>
            <p:cNvPr id="65" name="Picture 3">
              <a:extLst>
                <a:ext uri="{FF2B5EF4-FFF2-40B4-BE49-F238E27FC236}">
                  <a16:creationId xmlns:a16="http://schemas.microsoft.com/office/drawing/2014/main" xmlns="" id="{A50CB248-BC4C-494F-A50A-B07DEBCD27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3998" y="960284"/>
              <a:ext cx="488353" cy="296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D9859BDC-0FB8-4C1E-A08F-72894DFE3BB2}"/>
                </a:ext>
              </a:extLst>
            </p:cNvPr>
            <p:cNvSpPr txBox="1"/>
            <p:nvPr/>
          </p:nvSpPr>
          <p:spPr>
            <a:xfrm>
              <a:off x="2566729" y="975578"/>
              <a:ext cx="820821" cy="246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8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읽기</a:t>
              </a:r>
              <a:endPara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xmlns="" id="{F4B700E3-DD8C-4994-B471-F27DADA0629D}"/>
              </a:ext>
            </a:extLst>
          </p:cNvPr>
          <p:cNvGrpSpPr/>
          <p:nvPr/>
        </p:nvGrpSpPr>
        <p:grpSpPr>
          <a:xfrm>
            <a:off x="179512" y="3931146"/>
            <a:ext cx="6667165" cy="1342144"/>
            <a:chOff x="179512" y="3931146"/>
            <a:chExt cx="6667165" cy="1342144"/>
          </a:xfrm>
        </p:grpSpPr>
        <p:sp>
          <p:nvSpPr>
            <p:cNvPr id="85" name="직각 삼각형 84">
              <a:extLst>
                <a:ext uri="{FF2B5EF4-FFF2-40B4-BE49-F238E27FC236}">
                  <a16:creationId xmlns:a16="http://schemas.microsoft.com/office/drawing/2014/main" xmlns="" id="{78527742-E76C-4BEC-82E9-842694C36E10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xmlns="" id="{C2A5AE20-3DE1-47F8-BBE4-F40656192C71}"/>
                </a:ext>
              </a:extLst>
            </p:cNvPr>
            <p:cNvSpPr/>
            <p:nvPr/>
          </p:nvSpPr>
          <p:spPr>
            <a:xfrm>
              <a:off x="179512" y="4293095"/>
              <a:ext cx="6667165" cy="79208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cm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는 센티미터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mm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는 밀리미터라고 읽습니다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pic>
          <p:nvPicPr>
            <p:cNvPr id="96" name="Picture 2">
              <a:extLst>
                <a:ext uri="{FF2B5EF4-FFF2-40B4-BE49-F238E27FC236}">
                  <a16:creationId xmlns:a16="http://schemas.microsoft.com/office/drawing/2014/main" xmlns="" id="{0BF90DE0-70A5-4016-8205-779D84D73F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931146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680103EF-AC8D-4F6A-90DA-ED585A99C6FC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C8C586C7-232F-44A2-A7A6-93039ED48B54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68~69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2098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xmlns="" id="{7EB77649-49A1-47A5-A63A-A82BF2EA3020}"/>
              </a:ext>
            </a:extLst>
          </p:cNvPr>
          <p:cNvSpPr/>
          <p:nvPr/>
        </p:nvSpPr>
        <p:spPr>
          <a:xfrm>
            <a:off x="650468" y="3120029"/>
            <a:ext cx="1568268" cy="598379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 mm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2045DFD3-7F72-46AA-B86F-D1B6A7D39F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235"/>
          <a:stretch/>
        </p:blipFill>
        <p:spPr>
          <a:xfrm>
            <a:off x="2412268" y="3008930"/>
            <a:ext cx="4572000" cy="83820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자를 사용하여 주어진 길이만큼 선을 그어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7018371" y="1092168"/>
            <a:ext cx="212562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-&gt;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드래그하면 자가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확대되서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5_1_2.html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\lesson05\ops\5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노란색 반짝거리는 이벤트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해당 부분을 마우스로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드래그하면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선 긋기 기능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기능과 동일함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클릭 시 드래그 한 자 길이를 기준으로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7 mm, 4 cm 5 mm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길이만큼 파란 정답 선이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8">
            <a:extLst>
              <a:ext uri="{FF2B5EF4-FFF2-40B4-BE49-F238E27FC236}">
                <a16:creationId xmlns:a16="http://schemas.microsoft.com/office/drawing/2014/main" xmlns="" id="{994DC67A-3FCD-49C8-83D9-901372186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50" name="TextBox 9">
            <a:extLst>
              <a:ext uri="{FF2B5EF4-FFF2-40B4-BE49-F238E27FC236}">
                <a16:creationId xmlns:a16="http://schemas.microsoft.com/office/drawing/2014/main" xmlns="" id="{0A1512B5-DA48-46BA-998F-BB3B98C72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cm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21">
            <a:extLst>
              <a:ext uri="{FF2B5EF4-FFF2-40B4-BE49-F238E27FC236}">
                <a16:creationId xmlns:a16="http://schemas.microsoft.com/office/drawing/2014/main" xmlns="" id="{32BCD59F-091E-45C5-8DF4-55852656C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8752D9C1-6E50-4443-B074-36882B008A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235"/>
          <a:stretch/>
        </p:blipFill>
        <p:spPr>
          <a:xfrm>
            <a:off x="2412268" y="4318992"/>
            <a:ext cx="4572000" cy="838200"/>
          </a:xfrm>
          <a:prstGeom prst="rect">
            <a:avLst/>
          </a:prstGeom>
        </p:spPr>
      </p:pic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xmlns="" id="{08AB1A58-8311-4324-8164-653017E8D60F}"/>
              </a:ext>
            </a:extLst>
          </p:cNvPr>
          <p:cNvSpPr/>
          <p:nvPr/>
        </p:nvSpPr>
        <p:spPr>
          <a:xfrm>
            <a:off x="650468" y="4374406"/>
            <a:ext cx="1568268" cy="598379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 cm 5 mm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2F3BFB4B-AF09-428C-A5FF-94E90F165F99}"/>
              </a:ext>
            </a:extLst>
          </p:cNvPr>
          <p:cNvSpPr/>
          <p:nvPr/>
        </p:nvSpPr>
        <p:spPr>
          <a:xfrm>
            <a:off x="2502024" y="3245244"/>
            <a:ext cx="264056" cy="264056"/>
          </a:xfrm>
          <a:prstGeom prst="ellipse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EAE600C2-26ED-4E7E-A2BB-745F0A319D4C}"/>
              </a:ext>
            </a:extLst>
          </p:cNvPr>
          <p:cNvSpPr/>
          <p:nvPr/>
        </p:nvSpPr>
        <p:spPr>
          <a:xfrm>
            <a:off x="2502024" y="4541567"/>
            <a:ext cx="264056" cy="264056"/>
          </a:xfrm>
          <a:prstGeom prst="ellipse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43">
            <a:extLst>
              <a:ext uri="{FF2B5EF4-FFF2-40B4-BE49-F238E27FC236}">
                <a16:creationId xmlns:a16="http://schemas.microsoft.com/office/drawing/2014/main" xmlns="" id="{C67EAF2E-2D63-4291-8937-976B63214172}"/>
              </a:ext>
            </a:extLst>
          </p:cNvPr>
          <p:cNvSpPr txBox="1"/>
          <p:nvPr/>
        </p:nvSpPr>
        <p:spPr>
          <a:xfrm>
            <a:off x="4959567" y="2061488"/>
            <a:ext cx="176419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ko-KR" altLang="en-US" sz="900" spc="-150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1" spc="-150" dirty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>
                <a:latin typeface="맑은 고딕" pitchFamily="50" charset="-127"/>
                <a:ea typeface="맑은 고딕" pitchFamily="50" charset="-127"/>
              </a:rPr>
              <a:t>하여 옮기세요</a:t>
            </a:r>
            <a:endParaRPr lang="en-US" altLang="ko-KR" sz="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DED39B40-080D-4EBF-806F-7BE59CE54B4D}"/>
              </a:ext>
            </a:extLst>
          </p:cNvPr>
          <p:cNvSpPr/>
          <p:nvPr/>
        </p:nvSpPr>
        <p:spPr>
          <a:xfrm>
            <a:off x="6575493" y="19232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93E7368C-7633-4443-8823-3558D99B831B}"/>
              </a:ext>
            </a:extLst>
          </p:cNvPr>
          <p:cNvSpPr/>
          <p:nvPr/>
        </p:nvSpPr>
        <p:spPr>
          <a:xfrm>
            <a:off x="4626996" y="22451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734E5B2-BE3A-4C45-AF41-32E42D9CDF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5442" y="2359821"/>
            <a:ext cx="1638786" cy="60112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7542B825-7BC2-4CFB-BA7A-BF5C9BE00745}"/>
              </a:ext>
            </a:extLst>
          </p:cNvPr>
          <p:cNvSpPr/>
          <p:nvPr/>
        </p:nvSpPr>
        <p:spPr>
          <a:xfrm>
            <a:off x="2394806" y="35892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1608C33F-4348-4569-A019-2C9B1A33DB22}"/>
              </a:ext>
            </a:extLst>
          </p:cNvPr>
          <p:cNvSpPr/>
          <p:nvPr/>
        </p:nvSpPr>
        <p:spPr>
          <a:xfrm>
            <a:off x="2353755" y="48650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5DAAA9F6-BEA6-4F1B-999B-CCB0CDCF7C30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68~69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21574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5_1_5_ruler.svg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\app\resource\contents\lesson05\ops\5\images\5_1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665447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7090147" y="4845211"/>
            <a:ext cx="1982076" cy="600321"/>
            <a:chOff x="-947781" y="2338949"/>
            <a:chExt cx="10104307" cy="306034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47781" y="2338949"/>
              <a:ext cx="10104307" cy="3060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8" name="직선 연결선 7"/>
            <p:cNvCxnSpPr/>
            <p:nvPr/>
          </p:nvCxnSpPr>
          <p:spPr bwMode="auto">
            <a:xfrm>
              <a:off x="2694866" y="2780928"/>
              <a:ext cx="384016" cy="0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직선 연결선 53"/>
            <p:cNvCxnSpPr/>
            <p:nvPr/>
          </p:nvCxnSpPr>
          <p:spPr bwMode="auto">
            <a:xfrm>
              <a:off x="2704391" y="4825727"/>
              <a:ext cx="2551685" cy="0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74158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8">
            <a:extLst>
              <a:ext uri="{FF2B5EF4-FFF2-40B4-BE49-F238E27FC236}">
                <a16:creationId xmlns:a16="http://schemas.microsoft.com/office/drawing/2014/main" xmlns="" id="{E185EB45-0404-48DD-B080-507AA4E67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54" name="TextBox 9">
            <a:extLst>
              <a:ext uri="{FF2B5EF4-FFF2-40B4-BE49-F238E27FC236}">
                <a16:creationId xmlns:a16="http://schemas.microsoft.com/office/drawing/2014/main" xmlns="" id="{0468291F-98B0-4274-84F6-78689BCDE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cm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21">
            <a:extLst>
              <a:ext uri="{FF2B5EF4-FFF2-40B4-BE49-F238E27FC236}">
                <a16:creationId xmlns:a16="http://schemas.microsoft.com/office/drawing/2014/main" xmlns="" id="{826EB060-A375-4938-9E6E-A176553AB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6">
            <a:extLst>
              <a:ext uri="{FF2B5EF4-FFF2-40B4-BE49-F238E27FC236}">
                <a16:creationId xmlns:a16="http://schemas.microsoft.com/office/drawing/2014/main" xmlns="" id="{715F8F48-F9F8-4AD6-B42C-10A1DA164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2">
            <a:extLst>
              <a:ext uri="{FF2B5EF4-FFF2-40B4-BE49-F238E27FC236}">
                <a16:creationId xmlns:a16="http://schemas.microsoft.com/office/drawing/2014/main" xmlns="" id="{2AF6326C-B25E-4FC6-ACAF-8B2CC4B98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32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5FE2FD0B-FE3D-4A14-8B33-91507033BD10}"/>
              </a:ext>
            </a:extLst>
          </p:cNvPr>
          <p:cNvSpPr txBox="1"/>
          <p:nvPr/>
        </p:nvSpPr>
        <p:spPr>
          <a:xfrm>
            <a:off x="657304" y="1613520"/>
            <a:ext cx="59669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안에 알맞은 수를 </a:t>
            </a: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써넣으세요</a:t>
            </a:r>
            <a:r>
              <a:rPr kumimoji="0" lang="en-US" altLang="ko-KR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8" name="Picture 12">
            <a:extLst>
              <a:ext uri="{FF2B5EF4-FFF2-40B4-BE49-F238E27FC236}">
                <a16:creationId xmlns:a16="http://schemas.microsoft.com/office/drawing/2014/main" xmlns="" id="{DC9DBD1A-C7BF-4377-BF56-F139AED2C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17" y="1640281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TextBox 43">
            <a:extLst>
              <a:ext uri="{FF2B5EF4-FFF2-40B4-BE49-F238E27FC236}">
                <a16:creationId xmlns:a16="http://schemas.microsoft.com/office/drawing/2014/main" xmlns="" id="{10C6299E-4BC3-4301-9FE9-852DB70D76F4}"/>
              </a:ext>
            </a:extLst>
          </p:cNvPr>
          <p:cNvSpPr txBox="1"/>
          <p:nvPr/>
        </p:nvSpPr>
        <p:spPr>
          <a:xfrm>
            <a:off x="756919" y="2753667"/>
            <a:ext cx="246852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 cm=    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mm</a:t>
            </a:r>
          </a:p>
        </p:txBody>
      </p:sp>
      <p:sp>
        <p:nvSpPr>
          <p:cNvPr id="96" name="TextBox 43">
            <a:extLst>
              <a:ext uri="{FF2B5EF4-FFF2-40B4-BE49-F238E27FC236}">
                <a16:creationId xmlns:a16="http://schemas.microsoft.com/office/drawing/2014/main" xmlns="" id="{B76B428A-2B74-407C-9E1F-66D741BD9108}"/>
              </a:ext>
            </a:extLst>
          </p:cNvPr>
          <p:cNvSpPr txBox="1"/>
          <p:nvPr/>
        </p:nvSpPr>
        <p:spPr>
          <a:xfrm>
            <a:off x="3671900" y="2753667"/>
            <a:ext cx="308557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56 mm =         cm 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mm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43">
            <a:extLst>
              <a:ext uri="{FF2B5EF4-FFF2-40B4-BE49-F238E27FC236}">
                <a16:creationId xmlns:a16="http://schemas.microsoft.com/office/drawing/2014/main" xmlns="" id="{A82C0FB2-876F-4206-8FB6-C7E2B9167931}"/>
              </a:ext>
            </a:extLst>
          </p:cNvPr>
          <p:cNvSpPr txBox="1"/>
          <p:nvPr/>
        </p:nvSpPr>
        <p:spPr>
          <a:xfrm>
            <a:off x="729197" y="3927726"/>
            <a:ext cx="264417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 cm 4 mm=   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mm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TextBox 43">
            <a:extLst>
              <a:ext uri="{FF2B5EF4-FFF2-40B4-BE49-F238E27FC236}">
                <a16:creationId xmlns:a16="http://schemas.microsoft.com/office/drawing/2014/main" xmlns="" id="{7C3B29D4-5B36-4628-9B31-79EE2157B8EF}"/>
              </a:ext>
            </a:extLst>
          </p:cNvPr>
          <p:cNvSpPr txBox="1"/>
          <p:nvPr/>
        </p:nvSpPr>
        <p:spPr>
          <a:xfrm>
            <a:off x="3671900" y="3927726"/>
            <a:ext cx="246852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 mm=     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</a:p>
        </p:txBody>
      </p:sp>
      <p:sp>
        <p:nvSpPr>
          <p:cNvPr id="99" name="TextBox 51">
            <a:extLst>
              <a:ext uri="{FF2B5EF4-FFF2-40B4-BE49-F238E27FC236}">
                <a16:creationId xmlns:a16="http://schemas.microsoft.com/office/drawing/2014/main" xmlns="" id="{E569A1C4-4005-44C5-A366-676C3BF64A36}"/>
              </a:ext>
            </a:extLst>
          </p:cNvPr>
          <p:cNvSpPr txBox="1"/>
          <p:nvPr/>
        </p:nvSpPr>
        <p:spPr>
          <a:xfrm>
            <a:off x="1533162" y="2778951"/>
            <a:ext cx="6295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0" name="Picture 4">
            <a:extLst>
              <a:ext uri="{FF2B5EF4-FFF2-40B4-BE49-F238E27FC236}">
                <a16:creationId xmlns:a16="http://schemas.microsoft.com/office/drawing/2014/main" xmlns="" id="{8267A220-0905-4A94-A2E3-292446A1C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500" y="265441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TextBox 51">
            <a:extLst>
              <a:ext uri="{FF2B5EF4-FFF2-40B4-BE49-F238E27FC236}">
                <a16:creationId xmlns:a16="http://schemas.microsoft.com/office/drawing/2014/main" xmlns="" id="{B8D1D1AD-B4D4-42FC-90C5-FA7EBD592987}"/>
              </a:ext>
            </a:extLst>
          </p:cNvPr>
          <p:cNvSpPr txBox="1"/>
          <p:nvPr/>
        </p:nvSpPr>
        <p:spPr>
          <a:xfrm>
            <a:off x="2114497" y="3936855"/>
            <a:ext cx="6295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84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4" name="Picture 4">
            <a:extLst>
              <a:ext uri="{FF2B5EF4-FFF2-40B4-BE49-F238E27FC236}">
                <a16:creationId xmlns:a16="http://schemas.microsoft.com/office/drawing/2014/main" xmlns="" id="{4150CC79-BE5C-48E2-824F-B84ACA10A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615" y="381231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" name="TextBox 51">
            <a:extLst>
              <a:ext uri="{FF2B5EF4-FFF2-40B4-BE49-F238E27FC236}">
                <a16:creationId xmlns:a16="http://schemas.microsoft.com/office/drawing/2014/main" xmlns="" id="{E2AC0149-A64E-48EB-B35C-1970F9C51CAD}"/>
              </a:ext>
            </a:extLst>
          </p:cNvPr>
          <p:cNvSpPr txBox="1"/>
          <p:nvPr/>
        </p:nvSpPr>
        <p:spPr>
          <a:xfrm>
            <a:off x="4813568" y="3936855"/>
            <a:ext cx="6295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6" name="Picture 4">
            <a:extLst>
              <a:ext uri="{FF2B5EF4-FFF2-40B4-BE49-F238E27FC236}">
                <a16:creationId xmlns:a16="http://schemas.microsoft.com/office/drawing/2014/main" xmlns="" id="{C25CBA40-13B4-4B28-9D37-BC279662F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389" y="381231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TextBox 51">
            <a:extLst>
              <a:ext uri="{FF2B5EF4-FFF2-40B4-BE49-F238E27FC236}">
                <a16:creationId xmlns:a16="http://schemas.microsoft.com/office/drawing/2014/main" xmlns="" id="{DD4FEA90-CEBB-43DC-8CE1-E5C6D528B474}"/>
              </a:ext>
            </a:extLst>
          </p:cNvPr>
          <p:cNvSpPr txBox="1"/>
          <p:nvPr/>
        </p:nvSpPr>
        <p:spPr>
          <a:xfrm>
            <a:off x="4743147" y="2725449"/>
            <a:ext cx="43775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8" name="Picture 4">
            <a:extLst>
              <a:ext uri="{FF2B5EF4-FFF2-40B4-BE49-F238E27FC236}">
                <a16:creationId xmlns:a16="http://schemas.microsoft.com/office/drawing/2014/main" xmlns="" id="{93051076-D978-4E9C-96EA-A34D8F310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137" y="260090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9" name="TextBox 51">
            <a:extLst>
              <a:ext uri="{FF2B5EF4-FFF2-40B4-BE49-F238E27FC236}">
                <a16:creationId xmlns:a16="http://schemas.microsoft.com/office/drawing/2014/main" xmlns="" id="{CDDFE382-83B5-4D83-949F-F35BD3323998}"/>
              </a:ext>
            </a:extLst>
          </p:cNvPr>
          <p:cNvSpPr txBox="1"/>
          <p:nvPr/>
        </p:nvSpPr>
        <p:spPr>
          <a:xfrm>
            <a:off x="5680602" y="2725449"/>
            <a:ext cx="43775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0" name="Picture 4">
            <a:extLst>
              <a:ext uri="{FF2B5EF4-FFF2-40B4-BE49-F238E27FC236}">
                <a16:creationId xmlns:a16="http://schemas.microsoft.com/office/drawing/2014/main" xmlns="" id="{9D8D9C89-C55D-459C-98F4-51308754A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592" y="260090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" name="타원 110">
            <a:extLst>
              <a:ext uri="{FF2B5EF4-FFF2-40B4-BE49-F238E27FC236}">
                <a16:creationId xmlns:a16="http://schemas.microsoft.com/office/drawing/2014/main" xmlns="" id="{0CDB820F-8894-42FC-B28C-ECBE31BEC679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xmlns="" id="{4288B43B-9014-4F05-BD72-164843146E50}"/>
              </a:ext>
            </a:extLst>
          </p:cNvPr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2087808E-605E-420C-9885-4A68CBB0ED44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68~69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9027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43">
            <a:extLst>
              <a:ext uri="{FF2B5EF4-FFF2-40B4-BE49-F238E27FC236}">
                <a16:creationId xmlns:a16="http://schemas.microsoft.com/office/drawing/2014/main" xmlns="" id="{10C6299E-4BC3-4301-9FE9-852DB70D76F4}"/>
              </a:ext>
            </a:extLst>
          </p:cNvPr>
          <p:cNvSpPr txBox="1"/>
          <p:nvPr/>
        </p:nvSpPr>
        <p:spPr>
          <a:xfrm>
            <a:off x="756919" y="2753667"/>
            <a:ext cx="246852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2cm=    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mm</a:t>
            </a:r>
          </a:p>
        </p:txBody>
      </p:sp>
      <p:sp>
        <p:nvSpPr>
          <p:cNvPr id="62" name="TextBox 43">
            <a:extLst>
              <a:ext uri="{FF2B5EF4-FFF2-40B4-BE49-F238E27FC236}">
                <a16:creationId xmlns:a16="http://schemas.microsoft.com/office/drawing/2014/main" xmlns="" id="{B76B428A-2B74-407C-9E1F-66D741BD9108}"/>
              </a:ext>
            </a:extLst>
          </p:cNvPr>
          <p:cNvSpPr txBox="1"/>
          <p:nvPr/>
        </p:nvSpPr>
        <p:spPr>
          <a:xfrm>
            <a:off x="3671900" y="2753667"/>
            <a:ext cx="308557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56 mm =         cm 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mm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43">
            <a:extLst>
              <a:ext uri="{FF2B5EF4-FFF2-40B4-BE49-F238E27FC236}">
                <a16:creationId xmlns:a16="http://schemas.microsoft.com/office/drawing/2014/main" xmlns="" id="{A82C0FB2-876F-4206-8FB6-C7E2B9167931}"/>
              </a:ext>
            </a:extLst>
          </p:cNvPr>
          <p:cNvSpPr txBox="1"/>
          <p:nvPr/>
        </p:nvSpPr>
        <p:spPr>
          <a:xfrm>
            <a:off x="729197" y="3927726"/>
            <a:ext cx="264417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 cm 4 mm=   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mm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43">
            <a:extLst>
              <a:ext uri="{FF2B5EF4-FFF2-40B4-BE49-F238E27FC236}">
                <a16:creationId xmlns:a16="http://schemas.microsoft.com/office/drawing/2014/main" xmlns="" id="{7C3B29D4-5B36-4628-9B31-79EE2157B8EF}"/>
              </a:ext>
            </a:extLst>
          </p:cNvPr>
          <p:cNvSpPr txBox="1"/>
          <p:nvPr/>
        </p:nvSpPr>
        <p:spPr>
          <a:xfrm>
            <a:off x="3671900" y="3927726"/>
            <a:ext cx="246852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100mm=     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</a:p>
        </p:txBody>
      </p:sp>
      <p:sp>
        <p:nvSpPr>
          <p:cNvPr id="66" name="TextBox 51">
            <a:extLst>
              <a:ext uri="{FF2B5EF4-FFF2-40B4-BE49-F238E27FC236}">
                <a16:creationId xmlns:a16="http://schemas.microsoft.com/office/drawing/2014/main" xmlns="" id="{E569A1C4-4005-44C5-A366-676C3BF64A36}"/>
              </a:ext>
            </a:extLst>
          </p:cNvPr>
          <p:cNvSpPr txBox="1"/>
          <p:nvPr/>
        </p:nvSpPr>
        <p:spPr>
          <a:xfrm>
            <a:off x="1439652" y="2778951"/>
            <a:ext cx="6295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51">
            <a:extLst>
              <a:ext uri="{FF2B5EF4-FFF2-40B4-BE49-F238E27FC236}">
                <a16:creationId xmlns:a16="http://schemas.microsoft.com/office/drawing/2014/main" xmlns="" id="{B8D1D1AD-B4D4-42FC-90C5-FA7EBD592987}"/>
              </a:ext>
            </a:extLst>
          </p:cNvPr>
          <p:cNvSpPr txBox="1"/>
          <p:nvPr/>
        </p:nvSpPr>
        <p:spPr>
          <a:xfrm>
            <a:off x="2114497" y="3936855"/>
            <a:ext cx="6295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84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Picture 4">
            <a:extLst>
              <a:ext uri="{FF2B5EF4-FFF2-40B4-BE49-F238E27FC236}">
                <a16:creationId xmlns:a16="http://schemas.microsoft.com/office/drawing/2014/main" xmlns="" id="{4150CC79-BE5C-48E2-824F-B84ACA10A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615" y="381231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51">
            <a:extLst>
              <a:ext uri="{FF2B5EF4-FFF2-40B4-BE49-F238E27FC236}">
                <a16:creationId xmlns:a16="http://schemas.microsoft.com/office/drawing/2014/main" xmlns="" id="{E2AC0149-A64E-48EB-B35C-1970F9C51CAD}"/>
              </a:ext>
            </a:extLst>
          </p:cNvPr>
          <p:cNvSpPr txBox="1"/>
          <p:nvPr/>
        </p:nvSpPr>
        <p:spPr>
          <a:xfrm>
            <a:off x="4741560" y="3936855"/>
            <a:ext cx="6295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Picture 4">
            <a:extLst>
              <a:ext uri="{FF2B5EF4-FFF2-40B4-BE49-F238E27FC236}">
                <a16:creationId xmlns:a16="http://schemas.microsoft.com/office/drawing/2014/main" xmlns="" id="{C25CBA40-13B4-4B28-9D37-BC279662F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381" y="381231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Box 51">
            <a:extLst>
              <a:ext uri="{FF2B5EF4-FFF2-40B4-BE49-F238E27FC236}">
                <a16:creationId xmlns:a16="http://schemas.microsoft.com/office/drawing/2014/main" xmlns="" id="{DD4FEA90-CEBB-43DC-8CE1-E5C6D528B474}"/>
              </a:ext>
            </a:extLst>
          </p:cNvPr>
          <p:cNvSpPr txBox="1"/>
          <p:nvPr/>
        </p:nvSpPr>
        <p:spPr>
          <a:xfrm>
            <a:off x="4743147" y="2725449"/>
            <a:ext cx="43775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51">
            <a:extLst>
              <a:ext uri="{FF2B5EF4-FFF2-40B4-BE49-F238E27FC236}">
                <a16:creationId xmlns:a16="http://schemas.microsoft.com/office/drawing/2014/main" xmlns="" id="{CDDFE382-83B5-4D83-949F-F35BD3323998}"/>
              </a:ext>
            </a:extLst>
          </p:cNvPr>
          <p:cNvSpPr txBox="1"/>
          <p:nvPr/>
        </p:nvSpPr>
        <p:spPr>
          <a:xfrm>
            <a:off x="5680602" y="2725449"/>
            <a:ext cx="43775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8">
            <a:extLst>
              <a:ext uri="{FF2B5EF4-FFF2-40B4-BE49-F238E27FC236}">
                <a16:creationId xmlns:a16="http://schemas.microsoft.com/office/drawing/2014/main" xmlns="" id="{E185EB45-0404-48DD-B080-507AA4E67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54" name="TextBox 9">
            <a:extLst>
              <a:ext uri="{FF2B5EF4-FFF2-40B4-BE49-F238E27FC236}">
                <a16:creationId xmlns:a16="http://schemas.microsoft.com/office/drawing/2014/main" xmlns="" id="{0468291F-98B0-4274-84F6-78689BCDE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cm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21">
            <a:extLst>
              <a:ext uri="{FF2B5EF4-FFF2-40B4-BE49-F238E27FC236}">
                <a16:creationId xmlns:a16="http://schemas.microsoft.com/office/drawing/2014/main" xmlns="" id="{826EB060-A375-4938-9E6E-A176553AB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6">
            <a:extLst>
              <a:ext uri="{FF2B5EF4-FFF2-40B4-BE49-F238E27FC236}">
                <a16:creationId xmlns:a16="http://schemas.microsoft.com/office/drawing/2014/main" xmlns="" id="{715F8F48-F9F8-4AD6-B42C-10A1DA164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2">
            <a:extLst>
              <a:ext uri="{FF2B5EF4-FFF2-40B4-BE49-F238E27FC236}">
                <a16:creationId xmlns:a16="http://schemas.microsoft.com/office/drawing/2014/main" xmlns="" id="{2AF6326C-B25E-4FC6-ACAF-8B2CC4B98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32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156521BC-5596-42F5-9AB9-79868CC14508}"/>
              </a:ext>
            </a:extLst>
          </p:cNvPr>
          <p:cNvGrpSpPr/>
          <p:nvPr/>
        </p:nvGrpSpPr>
        <p:grpSpPr>
          <a:xfrm>
            <a:off x="179512" y="3283073"/>
            <a:ext cx="6667165" cy="1990217"/>
            <a:chOff x="179512" y="3283073"/>
            <a:chExt cx="6667165" cy="1990217"/>
          </a:xfrm>
        </p:grpSpPr>
        <p:sp>
          <p:nvSpPr>
            <p:cNvPr id="48" name="직각 삼각형 47">
              <a:extLst>
                <a:ext uri="{FF2B5EF4-FFF2-40B4-BE49-F238E27FC236}">
                  <a16:creationId xmlns:a16="http://schemas.microsoft.com/office/drawing/2014/main" xmlns="" id="{2B2E4642-6FE9-41FE-9F7E-FB6BEF38ABB2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xmlns="" id="{C497CFC0-767D-4B8F-8D03-B7061C94F458}"/>
                </a:ext>
              </a:extLst>
            </p:cNvPr>
            <p:cNvSpPr/>
            <p:nvPr/>
          </p:nvSpPr>
          <p:spPr>
            <a:xfrm>
              <a:off x="179512" y="3645023"/>
              <a:ext cx="6667165" cy="14401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16000"/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2 cm=20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mm</a:t>
              </a:r>
            </a:p>
            <a:p>
              <a:pPr marL="216000"/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50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mm=5 cm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56 mm=5 cm 6 mm</a:t>
              </a:r>
            </a:p>
            <a:p>
              <a:pPr marL="216000"/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8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cm=80 mm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 cm 4 mm=84 mm</a:t>
              </a:r>
            </a:p>
            <a:p>
              <a:pPr marL="216000"/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10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mm=1 cm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 mm=10 cm</a:t>
              </a:r>
            </a:p>
          </p:txBody>
        </p:sp>
        <p:pic>
          <p:nvPicPr>
            <p:cNvPr id="58" name="Picture 2">
              <a:extLst>
                <a:ext uri="{FF2B5EF4-FFF2-40B4-BE49-F238E27FC236}">
                  <a16:creationId xmlns:a16="http://schemas.microsoft.com/office/drawing/2014/main" xmlns="" id="{5F1F311E-4963-480E-8D38-8818C0CE76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283073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8E5BBD80-FAE6-4FD6-9F0A-43849870A992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B57B3112-5076-40C8-B50A-900F3E952982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68~69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5FE2FD0B-FE3D-4A14-8B33-91507033BD10}"/>
              </a:ext>
            </a:extLst>
          </p:cNvPr>
          <p:cNvSpPr txBox="1"/>
          <p:nvPr/>
        </p:nvSpPr>
        <p:spPr>
          <a:xfrm>
            <a:off x="657304" y="1613520"/>
            <a:ext cx="59669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안에 알맞은 수를 </a:t>
            </a: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써넣으세요</a:t>
            </a:r>
            <a:r>
              <a:rPr kumimoji="0" lang="en-US" altLang="ko-KR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0" name="Picture 12">
            <a:extLst>
              <a:ext uri="{FF2B5EF4-FFF2-40B4-BE49-F238E27FC236}">
                <a16:creationId xmlns:a16="http://schemas.microsoft.com/office/drawing/2014/main" xmlns="" id="{DC9DBD1A-C7BF-4377-BF56-F139AED2C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17" y="1640281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86" y="3866315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27" y="4129075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07" y="4390628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689140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7388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연필의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길이를 바르게 말한 친구는 누구인가요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691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24643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5_1_4_01.png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\lesson05\ops\5\images\5_1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08" name="TextBox 107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 위의 숫자는 눈금과 일치하게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말풍선 요소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말풍선 안에 다 들어가게 크기 조정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8">
            <a:extLst>
              <a:ext uri="{FF2B5EF4-FFF2-40B4-BE49-F238E27FC236}">
                <a16:creationId xmlns:a16="http://schemas.microsoft.com/office/drawing/2014/main" xmlns="" id="{FD51879D-E115-4714-A971-6DCC984D0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7" name="TextBox 9">
            <a:extLst>
              <a:ext uri="{FF2B5EF4-FFF2-40B4-BE49-F238E27FC236}">
                <a16:creationId xmlns:a16="http://schemas.microsoft.com/office/drawing/2014/main" xmlns="" id="{F62DE2CA-86D9-456D-94E0-0F04833EB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cm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21">
            <a:extLst>
              <a:ext uri="{FF2B5EF4-FFF2-40B4-BE49-F238E27FC236}">
                <a16:creationId xmlns:a16="http://schemas.microsoft.com/office/drawing/2014/main" xmlns="" id="{7EF33661-8FE9-4DE2-A167-CA8C8D6D0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82F4CE20-1443-4D88-BDA4-5BFB466D6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844" y="2106173"/>
            <a:ext cx="5999404" cy="2889983"/>
          </a:xfrm>
          <a:prstGeom prst="rect">
            <a:avLst/>
          </a:prstGeom>
        </p:spPr>
      </p:pic>
      <p:sp>
        <p:nvSpPr>
          <p:cNvPr id="40" name="TextBox 51">
            <a:extLst>
              <a:ext uri="{FF2B5EF4-FFF2-40B4-BE49-F238E27FC236}">
                <a16:creationId xmlns:a16="http://schemas.microsoft.com/office/drawing/2014/main" xmlns="" id="{178396A0-6C36-484B-82F0-19D7214E4DEA}"/>
              </a:ext>
            </a:extLst>
          </p:cNvPr>
          <p:cNvSpPr txBox="1"/>
          <p:nvPr/>
        </p:nvSpPr>
        <p:spPr>
          <a:xfrm>
            <a:off x="3023828" y="5029172"/>
            <a:ext cx="9858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우주</a:t>
            </a:r>
          </a:p>
        </p:txBody>
      </p:sp>
      <p:pic>
        <p:nvPicPr>
          <p:cNvPr id="41" name="Picture 4">
            <a:extLst>
              <a:ext uri="{FF2B5EF4-FFF2-40B4-BE49-F238E27FC236}">
                <a16:creationId xmlns:a16="http://schemas.microsoft.com/office/drawing/2014/main" xmlns="" id="{793A62AB-917B-416D-A446-400A67AD5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202" y="490463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3D02BCA8-4A2C-4FEF-A375-703F3A89B7D6}"/>
              </a:ext>
            </a:extLst>
          </p:cNvPr>
          <p:cNvSpPr/>
          <p:nvPr/>
        </p:nvSpPr>
        <p:spPr>
          <a:xfrm>
            <a:off x="2195736" y="4257092"/>
            <a:ext cx="576064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우주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47BFF06C-29B4-47F7-A462-BA6C03CFF52E}"/>
              </a:ext>
            </a:extLst>
          </p:cNvPr>
          <p:cNvSpPr/>
          <p:nvPr/>
        </p:nvSpPr>
        <p:spPr>
          <a:xfrm>
            <a:off x="4572000" y="4257092"/>
            <a:ext cx="576064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샛별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xmlns="" id="{9625F25B-6DAF-4555-97F2-39D10F626AAC}"/>
              </a:ext>
            </a:extLst>
          </p:cNvPr>
          <p:cNvSpPr/>
          <p:nvPr/>
        </p:nvSpPr>
        <p:spPr>
          <a:xfrm>
            <a:off x="1299777" y="2996952"/>
            <a:ext cx="1611899" cy="68407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0407397-AE47-45AC-866E-ACCE023BDB3E}"/>
              </a:ext>
            </a:extLst>
          </p:cNvPr>
          <p:cNvSpPr/>
          <p:nvPr/>
        </p:nvSpPr>
        <p:spPr>
          <a:xfrm>
            <a:off x="1366256" y="3085800"/>
            <a:ext cx="15135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연필의 길이는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 cm 8 mm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904476F5-8A51-453F-9383-A1DF88309C44}"/>
              </a:ext>
            </a:extLst>
          </p:cNvPr>
          <p:cNvSpPr/>
          <p:nvPr/>
        </p:nvSpPr>
        <p:spPr>
          <a:xfrm>
            <a:off x="4350086" y="2996952"/>
            <a:ext cx="1611899" cy="68407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BA002E18-3B26-4CF0-BD0C-D2B1798BF92E}"/>
              </a:ext>
            </a:extLst>
          </p:cNvPr>
          <p:cNvSpPr/>
          <p:nvPr/>
        </p:nvSpPr>
        <p:spPr>
          <a:xfrm>
            <a:off x="4453110" y="3068960"/>
            <a:ext cx="14510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연필의 길이는</a:t>
            </a: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 cm 8 mm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7486EEAA-3AAE-40D7-9E67-F5E2CB6C4E22}"/>
              </a:ext>
            </a:extLst>
          </p:cNvPr>
          <p:cNvSpPr/>
          <p:nvPr/>
        </p:nvSpPr>
        <p:spPr>
          <a:xfrm>
            <a:off x="1123040" y="2565100"/>
            <a:ext cx="176737" cy="2027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CF7CC578-E9E6-4433-A386-79690672AF42}"/>
              </a:ext>
            </a:extLst>
          </p:cNvPr>
          <p:cNvSpPr/>
          <p:nvPr/>
        </p:nvSpPr>
        <p:spPr>
          <a:xfrm>
            <a:off x="1521308" y="2565100"/>
            <a:ext cx="176737" cy="2027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FA5A6331-D07B-4D07-BBF5-404376F114F4}"/>
              </a:ext>
            </a:extLst>
          </p:cNvPr>
          <p:cNvSpPr/>
          <p:nvPr/>
        </p:nvSpPr>
        <p:spPr>
          <a:xfrm>
            <a:off x="1957000" y="2565100"/>
            <a:ext cx="176737" cy="2027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ADEA4A49-A1E2-4840-AAF4-575F6E2406E4}"/>
              </a:ext>
            </a:extLst>
          </p:cNvPr>
          <p:cNvSpPr/>
          <p:nvPr/>
        </p:nvSpPr>
        <p:spPr>
          <a:xfrm>
            <a:off x="2392692" y="2565100"/>
            <a:ext cx="176737" cy="2027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3761A299-9B08-48ED-96DB-118AB2112F62}"/>
              </a:ext>
            </a:extLst>
          </p:cNvPr>
          <p:cNvSpPr/>
          <p:nvPr/>
        </p:nvSpPr>
        <p:spPr>
          <a:xfrm>
            <a:off x="2790960" y="2565100"/>
            <a:ext cx="176737" cy="2027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42F2EDC0-958E-43C2-9A82-3F58A6F4115F}"/>
              </a:ext>
            </a:extLst>
          </p:cNvPr>
          <p:cNvSpPr/>
          <p:nvPr/>
        </p:nvSpPr>
        <p:spPr>
          <a:xfrm>
            <a:off x="3226652" y="2565100"/>
            <a:ext cx="176737" cy="2027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F66861EC-E3F5-4F7C-888F-70A3231CAD7C}"/>
              </a:ext>
            </a:extLst>
          </p:cNvPr>
          <p:cNvSpPr/>
          <p:nvPr/>
        </p:nvSpPr>
        <p:spPr>
          <a:xfrm>
            <a:off x="3590425" y="2565100"/>
            <a:ext cx="176737" cy="2027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3D00A50E-9BDD-4752-AC97-8E7B09768B0B}"/>
              </a:ext>
            </a:extLst>
          </p:cNvPr>
          <p:cNvSpPr/>
          <p:nvPr/>
        </p:nvSpPr>
        <p:spPr>
          <a:xfrm>
            <a:off x="3988693" y="2565100"/>
            <a:ext cx="176737" cy="2027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5A1E54D2-379B-4822-A161-EA0EF3D12677}"/>
              </a:ext>
            </a:extLst>
          </p:cNvPr>
          <p:cNvSpPr/>
          <p:nvPr/>
        </p:nvSpPr>
        <p:spPr>
          <a:xfrm>
            <a:off x="4424385" y="2565100"/>
            <a:ext cx="176737" cy="2027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5CAE15A9-F58C-4DF3-B124-C89805B1AE6E}"/>
              </a:ext>
            </a:extLst>
          </p:cNvPr>
          <p:cNvSpPr/>
          <p:nvPr/>
        </p:nvSpPr>
        <p:spPr>
          <a:xfrm>
            <a:off x="4860077" y="2565100"/>
            <a:ext cx="176737" cy="2027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326E5767-6875-416F-9753-822F4E318E81}"/>
              </a:ext>
            </a:extLst>
          </p:cNvPr>
          <p:cNvSpPr/>
          <p:nvPr/>
        </p:nvSpPr>
        <p:spPr>
          <a:xfrm>
            <a:off x="5157287" y="2565100"/>
            <a:ext cx="378852" cy="2027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DAE58C88-5FF0-4849-BC94-FF53E21B9F86}"/>
              </a:ext>
            </a:extLst>
          </p:cNvPr>
          <p:cNvSpPr/>
          <p:nvPr/>
        </p:nvSpPr>
        <p:spPr>
          <a:xfrm>
            <a:off x="5567875" y="2565100"/>
            <a:ext cx="378852" cy="2027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C8E97B12-D701-4B17-BEC3-28D1634C8078}"/>
              </a:ext>
            </a:extLst>
          </p:cNvPr>
          <p:cNvSpPr/>
          <p:nvPr/>
        </p:nvSpPr>
        <p:spPr>
          <a:xfrm>
            <a:off x="5948770" y="2565100"/>
            <a:ext cx="378852" cy="2027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32AD9AD2-C246-4206-88BA-CA92FA6564BD}"/>
              </a:ext>
            </a:extLst>
          </p:cNvPr>
          <p:cNvSpPr/>
          <p:nvPr/>
        </p:nvSpPr>
        <p:spPr>
          <a:xfrm>
            <a:off x="804844" y="20499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12">
            <a:extLst>
              <a:ext uri="{FF2B5EF4-FFF2-40B4-BE49-F238E27FC236}">
                <a16:creationId xmlns:a16="http://schemas.microsoft.com/office/drawing/2014/main" xmlns="" id="{19B9DFEE-4597-4ABE-AAD8-E95B73DCE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32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6D0280E5-D645-4B74-B76B-D1DDC7F9BFF1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20C2CDA0-E6A5-493B-8657-214C24C3FC44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68~69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32AD9AD2-C246-4206-88BA-CA92FA6564BD}"/>
              </a:ext>
            </a:extLst>
          </p:cNvPr>
          <p:cNvSpPr/>
          <p:nvPr/>
        </p:nvSpPr>
        <p:spPr>
          <a:xfrm>
            <a:off x="1070412" y="3038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2105726" y="4257092"/>
            <a:ext cx="722451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우주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4608004" y="4257092"/>
            <a:ext cx="722451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샛별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7019908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42118</TotalTime>
  <Words>1167</Words>
  <Application>Microsoft Office PowerPoint</Application>
  <PresentationFormat>화면 슬라이드 쇼(4:3)</PresentationFormat>
  <Paragraphs>437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dell</cp:lastModifiedBy>
  <cp:revision>7333</cp:revision>
  <dcterms:created xsi:type="dcterms:W3CDTF">2008-07-15T12:19:11Z</dcterms:created>
  <dcterms:modified xsi:type="dcterms:W3CDTF">2022-03-28T10:55:02Z</dcterms:modified>
</cp:coreProperties>
</file>