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097" r:id="rId4"/>
    <p:sldId id="1365" r:id="rId5"/>
    <p:sldId id="1387" r:id="rId6"/>
    <p:sldId id="1369" r:id="rId7"/>
    <p:sldId id="1409" r:id="rId8"/>
    <p:sldId id="1399" r:id="rId9"/>
    <p:sldId id="1410" r:id="rId10"/>
    <p:sldId id="1400" r:id="rId11"/>
    <p:sldId id="1411" r:id="rId12"/>
    <p:sldId id="1401" r:id="rId13"/>
    <p:sldId id="1413" r:id="rId14"/>
    <p:sldId id="1402" r:id="rId15"/>
    <p:sldId id="1414" r:id="rId16"/>
    <p:sldId id="1403" r:id="rId17"/>
    <p:sldId id="1415" r:id="rId18"/>
    <p:sldId id="1373" r:id="rId19"/>
    <p:sldId id="1372" r:id="rId20"/>
    <p:sldId id="1389" r:id="rId21"/>
    <p:sldId id="1390" r:id="rId22"/>
    <p:sldId id="1393" r:id="rId23"/>
    <p:sldId id="1315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4B4B4"/>
    <a:srgbClr val="E9648E"/>
    <a:srgbClr val="FFD0E4"/>
    <a:srgbClr val="F0CD61"/>
    <a:srgbClr val="A46B5B"/>
    <a:srgbClr val="AE7C65"/>
    <a:srgbClr val="FEF6F0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2301"/>
              </p:ext>
            </p:extLst>
          </p:nvPr>
        </p:nvGraphicFramePr>
        <p:xfrm>
          <a:off x="57150" y="106363"/>
          <a:ext cx="9042400" cy="488270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악보 완성하기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9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6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79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414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28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외계인 그림 완성하기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몫만큼 귀를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175956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B2CEE61-0CCD-4A87-ABEC-65D2C5F36D40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8BEF0FD-31C8-4A28-A707-3CF4D67FDA7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304E136-A10C-457B-AA83-E4A49687A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519D31-3D55-4610-AE5C-0A359DA35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022" y="2244618"/>
            <a:ext cx="1826271" cy="2963805"/>
          </a:xfrm>
          <a:prstGeom prst="rect">
            <a:avLst/>
          </a:prstGeom>
        </p:spPr>
      </p:pic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0" y="3504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894999" y="3425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19173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\selectPlay_3.png,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3_basic_2.png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 descr="D:\2022 2학기 업무\한대희 전자저작물\한대희 3-2\app\resource\contents\lesson02\ops\game\game_2\src\image\spritesheet\3_basic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68" y="1869015"/>
            <a:ext cx="1631348" cy="16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27118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0" name="원호 119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25" name="직사각형 124"/>
          <p:cNvSpPr/>
          <p:nvPr/>
        </p:nvSpPr>
        <p:spPr bwMode="auto">
          <a:xfrm>
            <a:off x="4531057" y="3696631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540978" y="4166386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211684" y="3870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4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22411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6" name="원호 155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>
            <a:off x="4531057" y="3567385"/>
            <a:ext cx="1131136" cy="494376"/>
            <a:chOff x="5674703" y="680781"/>
            <a:chExt cx="1131136" cy="494376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64" name="그룹 163"/>
          <p:cNvGrpSpPr/>
          <p:nvPr/>
        </p:nvGrpSpPr>
        <p:grpSpPr>
          <a:xfrm>
            <a:off x="4540978" y="4037140"/>
            <a:ext cx="1131136" cy="494376"/>
            <a:chOff x="5674703" y="680781"/>
            <a:chExt cx="1131136" cy="494376"/>
          </a:xfrm>
        </p:grpSpPr>
        <p:sp>
          <p:nvSpPr>
            <p:cNvPr id="165" name="직사각형 164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몫만큼 귀를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175956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B2CEE61-0CCD-4A87-ABEC-65D2C5F36D40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8BEF0FD-31C8-4A28-A707-3CF4D67FDA7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304E136-A10C-457B-AA83-E4A49687A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519D31-3D55-4610-AE5C-0A359DA35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022" y="2244618"/>
            <a:ext cx="1826271" cy="2963805"/>
          </a:xfrm>
          <a:prstGeom prst="rect">
            <a:avLst/>
          </a:prstGeom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0" y="3504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894999" y="3425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19" name="직각 삼각형 118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몫은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귀를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4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430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뿔을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716016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D54FC61-9F9D-4614-8B79-9FA90618DF1D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503C1D8C-A79F-499D-A34E-48B012B5B8F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B796740-E103-4F8C-ABB9-A5AB7AF98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4473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\selectPlay_4.png,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4_basic_2.png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B8F48428-7803-4B9B-B30F-06F031C09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72" y="2568615"/>
            <a:ext cx="3296011" cy="2170842"/>
          </a:xfrm>
          <a:prstGeom prst="rect">
            <a:avLst/>
          </a:prstGeom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77" y="34295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585646" y="3350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2022 2학기 업무\한대희 전자저작물\한대희 3-2\app\resource\contents\lesson02\ops\game\game_2\src\image\spritesheet\4_basic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73" y="1589825"/>
            <a:ext cx="1678521" cy="16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8209"/>
              </p:ext>
            </p:extLst>
          </p:nvPr>
        </p:nvGraphicFramePr>
        <p:xfrm>
          <a:off x="4262705" y="2213352"/>
          <a:ext cx="1857468" cy="280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6" name="원호 175"/>
          <p:cNvSpPr/>
          <p:nvPr/>
        </p:nvSpPr>
        <p:spPr bwMode="auto">
          <a:xfrm rot="4173300">
            <a:off x="4228696" y="257654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4740610" y="2132856"/>
            <a:ext cx="1580918" cy="494376"/>
            <a:chOff x="5224921" y="680781"/>
            <a:chExt cx="1580918" cy="49437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5224921" y="810027"/>
              <a:ext cx="13691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81" name="직사각형 180"/>
          <p:cNvSpPr/>
          <p:nvPr/>
        </p:nvSpPr>
        <p:spPr bwMode="auto">
          <a:xfrm>
            <a:off x="4732958" y="3201767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4728988" y="3689702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4723444" y="4120902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4723444" y="4612484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324052" y="3430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7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뿔을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716016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D54FC61-9F9D-4614-8B79-9FA90618DF1D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503C1D8C-A79F-499D-A34E-48B012B5B8F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B796740-E103-4F8C-ABB9-A5AB7AF98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B8F48428-7803-4B9B-B30F-06F031C09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72" y="2568615"/>
            <a:ext cx="3296011" cy="2170842"/>
          </a:xfrm>
          <a:prstGeom prst="rect">
            <a:avLst/>
          </a:prstGeom>
        </p:spPr>
      </p:pic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44631"/>
              </p:ext>
            </p:extLst>
          </p:nvPr>
        </p:nvGraphicFramePr>
        <p:xfrm>
          <a:off x="4262705" y="2213352"/>
          <a:ext cx="1857468" cy="280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6" name="원호 175"/>
          <p:cNvSpPr/>
          <p:nvPr/>
        </p:nvSpPr>
        <p:spPr bwMode="auto">
          <a:xfrm rot="4173300">
            <a:off x="4228696" y="257654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4740610" y="2132856"/>
            <a:ext cx="1580918" cy="494376"/>
            <a:chOff x="5224921" y="680781"/>
            <a:chExt cx="1580918" cy="49437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5224921" y="810027"/>
              <a:ext cx="13691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0" name="그룹 179"/>
          <p:cNvGrpSpPr/>
          <p:nvPr/>
        </p:nvGrpSpPr>
        <p:grpSpPr>
          <a:xfrm>
            <a:off x="4732958" y="3072521"/>
            <a:ext cx="1588570" cy="494376"/>
            <a:chOff x="5217269" y="680781"/>
            <a:chExt cx="1588570" cy="494376"/>
          </a:xfrm>
        </p:grpSpPr>
        <p:sp>
          <p:nvSpPr>
            <p:cNvPr id="181" name="직사각형 180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4728988" y="3560456"/>
            <a:ext cx="1588570" cy="494376"/>
            <a:chOff x="5217269" y="680781"/>
            <a:chExt cx="1588570" cy="494376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6" name="그룹 185"/>
          <p:cNvGrpSpPr/>
          <p:nvPr/>
        </p:nvGrpSpPr>
        <p:grpSpPr>
          <a:xfrm>
            <a:off x="4723444" y="3991656"/>
            <a:ext cx="1588570" cy="494376"/>
            <a:chOff x="5217269" y="680781"/>
            <a:chExt cx="1588570" cy="494376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9" name="그룹 188"/>
          <p:cNvGrpSpPr/>
          <p:nvPr/>
        </p:nvGrpSpPr>
        <p:grpSpPr>
          <a:xfrm>
            <a:off x="4723444" y="4483238"/>
            <a:ext cx="1588570" cy="494376"/>
            <a:chOff x="5217269" y="680781"/>
            <a:chExt cx="1588570" cy="494376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88" name="직각 삼각형 87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407÷9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45···2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407÷9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나머지는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뿔을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4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6237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5256040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A36D5E71-8F9D-455D-9A41-2766E2710EDD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6E2D865-21A6-4724-90CF-901A0929249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40D4347-7F2B-4D72-A998-E3C09CC92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A78C0B94-DDDB-4E71-86EB-5B34B4577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355366"/>
            <a:ext cx="2133871" cy="2504695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37" y="3504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652606" y="3425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날개를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17695"/>
              </p:ext>
            </p:extLst>
          </p:nvPr>
        </p:nvGraphicFramePr>
        <p:xfrm>
          <a:off x="3804224" y="2636208"/>
          <a:ext cx="1857468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6" name="원호 175"/>
          <p:cNvSpPr/>
          <p:nvPr/>
        </p:nvSpPr>
        <p:spPr bwMode="auto">
          <a:xfrm rot="4173300">
            <a:off x="3770215" y="29994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4282129" y="2555712"/>
            <a:ext cx="1580918" cy="494376"/>
            <a:chOff x="5224921" y="680781"/>
            <a:chExt cx="1580918" cy="49437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5224921" y="810027"/>
              <a:ext cx="13691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81" name="직사각형 180"/>
          <p:cNvSpPr/>
          <p:nvPr/>
        </p:nvSpPr>
        <p:spPr bwMode="auto">
          <a:xfrm>
            <a:off x="4274477" y="3624623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4270507" y="4112558"/>
            <a:ext cx="137684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D:\2022 2학기 업무\한대희 전자저작물\한대희 3-2\app\resource\contents\lesson02\ops\game\game_2\src\image\spritesheet\6_basic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75" y="1537008"/>
            <a:ext cx="1801317" cy="18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2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51080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\selectPlay_6.png,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6_basic_2.png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955856" y="3782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6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5256040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A36D5E71-8F9D-455D-9A41-2766E2710EDD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6E2D865-21A6-4724-90CF-901A0929249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40D4347-7F2B-4D72-A998-E3C09CC92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A78C0B94-DDDB-4E71-86EB-5B34B4577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355366"/>
            <a:ext cx="2133871" cy="2504695"/>
          </a:xfrm>
          <a:prstGeom prst="rect">
            <a:avLst/>
          </a:prstGeom>
        </p:spPr>
      </p:pic>
      <p:sp>
        <p:nvSpPr>
          <p:cNvPr id="92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날개를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03636"/>
              </p:ext>
            </p:extLst>
          </p:nvPr>
        </p:nvGraphicFramePr>
        <p:xfrm>
          <a:off x="3804224" y="2636208"/>
          <a:ext cx="1857468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4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6" name="원호 175"/>
          <p:cNvSpPr/>
          <p:nvPr/>
        </p:nvSpPr>
        <p:spPr bwMode="auto">
          <a:xfrm rot="4173300">
            <a:off x="3770215" y="29994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4282129" y="2555712"/>
            <a:ext cx="1580918" cy="494376"/>
            <a:chOff x="5224921" y="680781"/>
            <a:chExt cx="1580918" cy="49437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5224921" y="810027"/>
              <a:ext cx="136918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0" name="그룹 179"/>
          <p:cNvGrpSpPr/>
          <p:nvPr/>
        </p:nvGrpSpPr>
        <p:grpSpPr>
          <a:xfrm>
            <a:off x="4274477" y="3495377"/>
            <a:ext cx="1588570" cy="494376"/>
            <a:chOff x="5217269" y="680781"/>
            <a:chExt cx="1588570" cy="494376"/>
          </a:xfrm>
        </p:grpSpPr>
        <p:sp>
          <p:nvSpPr>
            <p:cNvPr id="181" name="직사각형 180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4270507" y="3983312"/>
            <a:ext cx="1588570" cy="494376"/>
            <a:chOff x="5217269" y="680781"/>
            <a:chExt cx="1588570" cy="494376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5217269" y="810027"/>
              <a:ext cx="13768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81" name="직각 삼각형 80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364÷6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60···4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364÷6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나머지는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날개를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7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848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이빨을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5841957" y="1351257"/>
            <a:ext cx="1178315" cy="313547"/>
            <a:chOff x="2899703" y="5517232"/>
            <a:chExt cx="1178315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DB64D327-DBB5-4DD9-8322-703310B55F63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01B835C-B76E-4661-8609-2BCAC4BD4DA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501A35D-947F-4DCD-BE0D-C16BEC95A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F10888-9A65-47E8-B5A4-5E80CF874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426" y="2190700"/>
            <a:ext cx="1630000" cy="3199306"/>
          </a:xfrm>
          <a:prstGeom prst="rect">
            <a:avLst/>
          </a:prstGeom>
        </p:spPr>
      </p:pic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 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0" y="3504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894999" y="3425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75905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3" name="원호 72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직사각형 92"/>
          <p:cNvSpPr/>
          <p:nvPr/>
        </p:nvSpPr>
        <p:spPr bwMode="auto">
          <a:xfrm>
            <a:off x="4531057" y="3696631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540978" y="4166386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14499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\selectPlay_5.png,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5_basic_2.png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 descr="D:\2022 2학기 업무\한대희 전자저작물\한대희 3-2\app\resource\contents\lesson02\ops\game\game_2\src\image\spritesheet\5_basic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97" y="1814846"/>
            <a:ext cx="1167874" cy="11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003" y="5196452"/>
            <a:ext cx="1569197" cy="38346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389043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71756" y="3891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78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이빨을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5841957" y="1351257"/>
            <a:ext cx="1178315" cy="313547"/>
            <a:chOff x="2899703" y="5517232"/>
            <a:chExt cx="1178315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DB64D327-DBB5-4DD9-8322-703310B55F63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01B835C-B76E-4661-8609-2BCAC4BD4DA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501A35D-947F-4DCD-BE0D-C16BEC95A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F10888-9A65-47E8-B5A4-5E80CF874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426" y="2190700"/>
            <a:ext cx="1630000" cy="3199306"/>
          </a:xfrm>
          <a:prstGeom prst="rect">
            <a:avLst/>
          </a:prstGeom>
        </p:spPr>
      </p:pic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82128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3" name="원호 72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4531057" y="3567385"/>
            <a:ext cx="1131136" cy="494376"/>
            <a:chOff x="5674703" y="680781"/>
            <a:chExt cx="1131136" cy="494376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4540978" y="4037140"/>
            <a:ext cx="1131136" cy="494376"/>
            <a:chOff x="5674703" y="680781"/>
            <a:chExt cx="1131136" cy="494376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83" name="직각 삼각형 82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8···8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몫은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팔을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9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4476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7, 8, 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하나씩 적힌 종이</a:t>
            </a:r>
          </a:p>
        </p:txBody>
      </p:sp>
      <p:sp>
        <p:nvSpPr>
          <p:cNvPr id="56" name="타원 55"/>
          <p:cNvSpPr/>
          <p:nvPr/>
        </p:nvSpPr>
        <p:spPr>
          <a:xfrm>
            <a:off x="2430292" y="5263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모둠을 만들고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각자 주사위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개씩을 준비합니다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8" y="3897052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A59714CE-E8A1-486F-A281-C4DDC6A2012C}"/>
              </a:ext>
            </a:extLst>
          </p:cNvPr>
          <p:cNvSpPr txBox="1"/>
          <p:nvPr/>
        </p:nvSpPr>
        <p:spPr>
          <a:xfrm>
            <a:off x="562165" y="3906861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눈에는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7, 8, 9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하나씩 적힌 종이를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각각 붙여서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눈의 수를 변경합니다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xmlns="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4545124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8FA2655E-5902-4756-96E8-BF936628B844}"/>
              </a:ext>
            </a:extLst>
          </p:cNvPr>
          <p:cNvSpPr txBox="1"/>
          <p:nvPr/>
        </p:nvSpPr>
        <p:spPr>
          <a:xfrm>
            <a:off x="552892" y="4589366"/>
            <a:ext cx="628790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한 번씩 주사위를 던져 나온 눈의 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이용하  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큰 세 자리 수를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주사위 놀이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9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726830" y="5299102"/>
            <a:ext cx="1595920" cy="256563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2067735" y="63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CEDC278D-7965-4A70-942F-AF82B134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594272B8-599F-4DC3-B240-E1B29160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BA91A6A5-7A28-42EC-A849-A6253602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639F572F-5E1E-4C07-BE6C-AEFF0432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296094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1" y="2996952"/>
            <a:ext cx="6261028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구한 몫과 나머지를 비교하고 나머지가 가장 작은 사람이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점을 얻습니다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29057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70103" y="2312876"/>
            <a:ext cx="6225025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indent="-457200"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각자 주사위를 한 번씩 더 던져 나온 눈의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수로    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수를 나눕니다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728800" y="5299200"/>
            <a:ext cx="1595920" cy="256563"/>
            <a:chOff x="5778748" y="2095482"/>
            <a:chExt cx="1595920" cy="256563"/>
          </a:xfrm>
        </p:grpSpPr>
        <p:grpSp>
          <p:nvGrpSpPr>
            <p:cNvPr id="33" name="그룹 3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6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44DD6E4A-8343-40FA-94A2-B278EF38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38EEA222-E4FB-461D-A6EA-E0A30D6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720C6988-7DE4-4BDF-8624-4E613B01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79AB8EED-AE9F-4BAF-A503-2473E1AB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9">
            <a:extLst>
              <a:ext uri="{FF2B5EF4-FFF2-40B4-BE49-F238E27FC236}">
                <a16:creationId xmlns:a16="http://schemas.microsoft.com/office/drawing/2014/main" xmlns="" id="{11E0BB8D-93BA-4AC3-B05D-54FD8884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9414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8">
            <a:extLst>
              <a:ext uri="{FF2B5EF4-FFF2-40B4-BE49-F238E27FC236}">
                <a16:creationId xmlns:a16="http://schemas.microsoft.com/office/drawing/2014/main" xmlns="" id="{9D122122-A151-4231-967B-E7333E38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2" y="2577917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B66469C6-0EB1-4F2D-BE81-05C3D0D0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7" y="36068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45713D8D-F170-488E-9893-3BAE516D600C}"/>
              </a:ext>
            </a:extLst>
          </p:cNvPr>
          <p:cNvSpPr txBox="1"/>
          <p:nvPr/>
        </p:nvSpPr>
        <p:spPr>
          <a:xfrm>
            <a:off x="534100" y="3656134"/>
            <a:ext cx="626102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시간 내에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~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과정을 반복하고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높은 점수를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얻은 한 사람이 이깁니다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8">
            <a:extLst>
              <a:ext uri="{FF2B5EF4-FFF2-40B4-BE49-F238E27FC236}">
                <a16:creationId xmlns:a16="http://schemas.microsoft.com/office/drawing/2014/main" xmlns="" id="{266B1D97-E572-4740-95BE-7C7B3BE6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30814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6">
            <a:extLst>
              <a:ext uri="{FF2B5EF4-FFF2-40B4-BE49-F238E27FC236}">
                <a16:creationId xmlns:a16="http://schemas.microsoft.com/office/drawing/2014/main" xmlns="" id="{0DABA396-983B-402B-8B95-990DC55E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08" y="3645706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59559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외계인 그림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탭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오목판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필기도구</a:t>
            </a:r>
          </a:p>
        </p:txBody>
      </p:sp>
      <p:sp>
        <p:nvSpPr>
          <p:cNvPr id="56" name="타원 55"/>
          <p:cNvSpPr/>
          <p:nvPr/>
        </p:nvSpPr>
        <p:spPr>
          <a:xfrm>
            <a:off x="2440299" y="5285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가위바위보로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6906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A59714CE-E8A1-486F-A281-C4DDC6A2012C}"/>
              </a:ext>
            </a:extLst>
          </p:cNvPr>
          <p:cNvSpPr txBox="1"/>
          <p:nvPr/>
        </p:nvSpPr>
        <p:spPr>
          <a:xfrm>
            <a:off x="562709" y="3978869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자기 차례인 사람은 오목판에서 칸 하나를 골라 나눗셈의 몫과 나머지를 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xmlns="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4680902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8FA2655E-5902-4756-96E8-BF936628B844}"/>
              </a:ext>
            </a:extLst>
          </p:cNvPr>
          <p:cNvSpPr txBox="1"/>
          <p:nvPr/>
        </p:nvSpPr>
        <p:spPr>
          <a:xfrm>
            <a:off x="552892" y="4725144"/>
            <a:ext cx="62879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상대방은 계산 결과가 맞는지 확인합니다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오목 놀이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9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726830" y="5299200"/>
            <a:ext cx="2091220" cy="256563"/>
            <a:chOff x="319554" y="1245924"/>
            <a:chExt cx="3454864" cy="423864"/>
          </a:xfrm>
        </p:grpSpPr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/>
          <p:cNvSpPr/>
          <p:nvPr/>
        </p:nvSpPr>
        <p:spPr>
          <a:xfrm>
            <a:off x="2059802" y="654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DFD324F-CB76-4A70-824F-6935C11E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7A337374-82D7-4CED-92B6-D419EB87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6A3C5DFF-6A1C-40A9-8E99-DCFAEE0D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90397FC4-9793-42F8-8690-E1C71B39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8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2924944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2968913"/>
            <a:ext cx="634215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상대방도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의 과정을 진행합니다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229057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34099" y="2312876"/>
            <a:ext cx="63421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맞으면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칸에 자신이 정한 색으로 표시를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26830" y="5299200"/>
            <a:ext cx="2091220" cy="256563"/>
            <a:chOff x="2726830" y="5299200"/>
            <a:chExt cx="2091220" cy="256563"/>
          </a:xfrm>
        </p:grpSpPr>
        <p:grpSp>
          <p:nvGrpSpPr>
            <p:cNvPr id="59" name="그룹 58"/>
            <p:cNvGrpSpPr/>
            <p:nvPr/>
          </p:nvGrpSpPr>
          <p:grpSpPr>
            <a:xfrm>
              <a:off x="2726830" y="5299200"/>
              <a:ext cx="2091220" cy="256563"/>
              <a:chOff x="319554" y="1245924"/>
              <a:chExt cx="3454864" cy="423864"/>
            </a:xfrm>
          </p:grpSpPr>
          <p:pic>
            <p:nvPicPr>
              <p:cNvPr id="61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1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000" y="5342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400" y="5338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AC5CA8A0-C4BA-41F2-B3E7-364D0F85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E30C8EFB-719C-4DC9-A125-B1F5290F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C2CB4C27-D04D-4B7B-8261-F2A5DDB61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515F7A65-B5E2-4104-BBBD-8752B3D0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9">
            <a:extLst>
              <a:ext uri="{FF2B5EF4-FFF2-40B4-BE49-F238E27FC236}">
                <a16:creationId xmlns:a16="http://schemas.microsoft.com/office/drawing/2014/main" xmlns="" id="{9C1DEFDD-576F-4B71-9ACB-C77576E2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84" y="2951959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7">
            <a:extLst>
              <a:ext uri="{FF2B5EF4-FFF2-40B4-BE49-F238E27FC236}">
                <a16:creationId xmlns:a16="http://schemas.microsoft.com/office/drawing/2014/main" xmlns="" id="{23EA6ACD-AF13-4DD1-AE6C-6D88A0DE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79" y="293209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xmlns="" id="{B2FD7CF6-4371-43E5-9471-E6715FF1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7" y="33659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56F38876-46F0-45F7-BBCA-27AFC10F82F0}"/>
              </a:ext>
            </a:extLst>
          </p:cNvPr>
          <p:cNvSpPr txBox="1"/>
          <p:nvPr/>
        </p:nvSpPr>
        <p:spPr>
          <a:xfrm>
            <a:off x="534100" y="3388918"/>
            <a:ext cx="6342157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시간 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~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과정을 반복하다가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대각선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칸을 연이어 자신이 정한 색으로 색칠하는 데 성공하는 사람이 이깁니다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6">
            <a:extLst>
              <a:ext uri="{FF2B5EF4-FFF2-40B4-BE49-F238E27FC236}">
                <a16:creationId xmlns:a16="http://schemas.microsoft.com/office/drawing/2014/main" xmlns="" id="{54ABA9C6-ABCE-4B0E-B465-C8A5C3B6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96" y="3365981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6">
            <a:extLst>
              <a:ext uri="{FF2B5EF4-FFF2-40B4-BE49-F238E27FC236}">
                <a16:creationId xmlns:a16="http://schemas.microsoft.com/office/drawing/2014/main" xmlns="" id="{FAE4674C-30ED-41AA-B85C-D9426462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5699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탭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12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탭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4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26830" y="5299200"/>
            <a:ext cx="2091220" cy="256563"/>
            <a:chOff x="2726830" y="5299200"/>
            <a:chExt cx="2091220" cy="256563"/>
          </a:xfrm>
        </p:grpSpPr>
        <p:grpSp>
          <p:nvGrpSpPr>
            <p:cNvPr id="31" name="그룹 30"/>
            <p:cNvGrpSpPr/>
            <p:nvPr/>
          </p:nvGrpSpPr>
          <p:grpSpPr>
            <a:xfrm>
              <a:off x="2726830" y="5299200"/>
              <a:ext cx="2091220" cy="256563"/>
              <a:chOff x="319554" y="1245924"/>
              <a:chExt cx="3454864" cy="423864"/>
            </a:xfrm>
          </p:grpSpPr>
          <p:pic>
            <p:nvPicPr>
              <p:cNvPr id="37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000" y="5342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00" y="53388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00" y="5338800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" y="1521521"/>
            <a:ext cx="337625" cy="27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모서리가 둥근 직사각형 143"/>
          <p:cNvSpPr/>
          <p:nvPr/>
        </p:nvSpPr>
        <p:spPr>
          <a:xfrm>
            <a:off x="618646" y="1471921"/>
            <a:ext cx="1851011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나눗셈 오목판</a:t>
            </a:r>
          </a:p>
        </p:txBody>
      </p:sp>
      <p:sp>
        <p:nvSpPr>
          <p:cNvPr id="145" name="직사각형 21">
            <a:extLst>
              <a:ext uri="{FF2B5EF4-FFF2-40B4-BE49-F238E27FC236}">
                <a16:creationId xmlns:a16="http://schemas.microsoft.com/office/drawing/2014/main" xmlns="" id="{9647F006-FA06-4C36-83EC-9C776F67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xmlns="" id="{E45F37B1-C50A-4E45-9448-3D69A3A9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0" name="TextBox 8">
            <a:extLst>
              <a:ext uri="{FF2B5EF4-FFF2-40B4-BE49-F238E27FC236}">
                <a16:creationId xmlns:a16="http://schemas.microsoft.com/office/drawing/2014/main" xmlns="" id="{3FCB3A78-3465-40E6-BEC6-0089161E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1" name="TextBox 9">
            <a:extLst>
              <a:ext uri="{FF2B5EF4-FFF2-40B4-BE49-F238E27FC236}">
                <a16:creationId xmlns:a16="http://schemas.microsoft.com/office/drawing/2014/main" xmlns="" id="{C4229CEF-E5BA-4F09-A71D-F36891F26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B99803FC-FB57-4686-B202-222BAB9F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72675"/>
              </p:ext>
            </p:extLst>
          </p:nvPr>
        </p:nvGraphicFramePr>
        <p:xfrm>
          <a:off x="675462" y="2082017"/>
          <a:ext cx="5759621" cy="2996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03">
                  <a:extLst>
                    <a:ext uri="{9D8B030D-6E8A-4147-A177-3AD203B41FA5}">
                      <a16:colId xmlns:a16="http://schemas.microsoft.com/office/drawing/2014/main" xmlns="" val="4036625768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1221148937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763685726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2381845131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3407711285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3128663658"/>
                    </a:ext>
                  </a:extLst>
                </a:gridCol>
                <a:gridCol w="822803">
                  <a:extLst>
                    <a:ext uri="{9D8B030D-6E8A-4147-A177-3AD203B41FA5}">
                      <a16:colId xmlns:a16="http://schemas.microsoft.com/office/drawing/2014/main" xmlns="" val="2258212894"/>
                    </a:ext>
                  </a:extLst>
                </a:gridCol>
              </a:tblGrid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249146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2534216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5012373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753428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0943808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4812005"/>
                  </a:ext>
                </a:extLst>
              </a:tr>
              <a:tr h="4281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014945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162CD48A-52A8-4D21-933F-DCEF7550DC92}"/>
              </a:ext>
            </a:extLst>
          </p:cNvPr>
          <p:cNvSpPr/>
          <p:nvPr/>
        </p:nvSpPr>
        <p:spPr>
          <a:xfrm>
            <a:off x="502892" y="2006871"/>
            <a:ext cx="6085332" cy="3105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623÷5 798÷8 128÷2 555÷7 369÷2 523÷9 731÷7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502</a:t>
            </a:r>
            <a:r>
              <a:rPr lang="en-US" altLang="ko-KR" sz="1900" dirty="0"/>
              <a:t>÷</a:t>
            </a:r>
            <a:r>
              <a:rPr lang="en-US" altLang="ko-KR" sz="1900" dirty="0">
                <a:latin typeface="+mj-lt"/>
              </a:rPr>
              <a:t>3 403÷6 844÷4 353÷6 624÷2 144÷9 633÷8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197</a:t>
            </a:r>
            <a:r>
              <a:rPr lang="en-US" altLang="ko-KR" sz="1900" dirty="0"/>
              <a:t>÷</a:t>
            </a:r>
            <a:r>
              <a:rPr lang="en-US" altLang="ko-KR" sz="1900" dirty="0">
                <a:latin typeface="+mj-lt"/>
              </a:rPr>
              <a:t>2 540÷5 160÷6 605÷4 323÷3 703÷4 228÷2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430</a:t>
            </a:r>
            <a:r>
              <a:rPr lang="en-US" altLang="ko-KR" sz="1900" dirty="0"/>
              <a:t>÷</a:t>
            </a:r>
            <a:r>
              <a:rPr lang="en-US" altLang="ko-KR" sz="1900" dirty="0">
                <a:latin typeface="+mj-lt"/>
              </a:rPr>
              <a:t>4 119÷2 425÷6 115÷2 331÷2 604÷7 507÷3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487</a:t>
            </a:r>
            <a:r>
              <a:rPr lang="en-US" altLang="ko-KR" sz="1900" dirty="0"/>
              <a:t>÷</a:t>
            </a:r>
            <a:r>
              <a:rPr lang="en-US" altLang="ko-KR" sz="1900" dirty="0">
                <a:latin typeface="+mj-lt"/>
              </a:rPr>
              <a:t>7 321÷2 934÷9 216÷2 163÷3 807÷2 814÷4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141÷4 211÷9 337÷8 481÷7 533÷6 633÷5 733÷4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+mj-lt"/>
              </a:rPr>
              <a:t>842÷3 913÷2 831÷3 713÷4 611÷5 544÷6 441÷7</a:t>
            </a:r>
            <a:endParaRPr lang="ko-KR" altLang="en-US" sz="1900" dirty="0">
              <a:latin typeface="+mj-lt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23034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0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1612" y="3044279"/>
            <a:ext cx="1228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08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1B1562D4-6E2F-42A9-98EE-08CA8D71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6B1489E9-B61F-4C7D-ABE7-3FA15A24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9657AF0D-4494-409A-B607-E688CD1A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17EE067C-4BCC-44C3-B0F8-B17C39DE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몫과 나머지 구할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0754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2251AB-4ECD-4C4B-9549-DE87CA9CBD22}"/>
              </a:ext>
            </a:extLst>
          </p:cNvPr>
          <p:cNvSpPr txBox="1"/>
          <p:nvPr/>
        </p:nvSpPr>
        <p:spPr>
          <a:xfrm>
            <a:off x="652519" y="2415607"/>
            <a:ext cx="5836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÷(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몫과 나머지 구할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1D1390F9-02CB-496B-B33B-F4C2C37A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5382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B1A900-0EC8-4FCD-9935-9A0CC664BDC6}"/>
              </a:ext>
            </a:extLst>
          </p:cNvPr>
          <p:cNvSpPr txBox="1"/>
          <p:nvPr/>
        </p:nvSpPr>
        <p:spPr>
          <a:xfrm>
            <a:off x="652519" y="3111325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계산 결과가 맞는지 확인할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37B4A7CD-AA71-40E4-AAFF-DF506A51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339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EB048454-C39C-4453-902F-179062F60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4E096051-4B94-44D0-8F05-B430995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7A5754B9-D10D-43E4-822C-8361322E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나눗셈을 계산하여 몫과 나머지를 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044279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044279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조건대로 외계인 그림을 완성합니다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941" y="1740554"/>
            <a:ext cx="1511405" cy="51167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2588392" y="1361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08C6D4E6-F07E-45FC-9C5C-FE196089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5BCC002-A194-497C-B37B-47ABD87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8090B7A4-E9F4-4D1B-8176-3667A091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1F1F8EE1-BE2F-4E4A-9A35-2C268AA5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AAA54EB-3B90-4B90-A400-42BD70593315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1027AC9A-8051-48BC-9393-B219EF723375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CFCAA567-0A77-408C-812E-3209F4AE8B1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60E05800-57DF-4D5D-A857-0C8589109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52246F4E-514F-472D-B946-4D1F94F25B4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0B5EC700-659E-4FF3-9A4B-DEB210A403E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EE8B957A-81E3-4DE9-B89F-112446F1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274A2130-F69F-4D8D-A67F-A57D153EFEA8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59FF3C64-F668-4B2B-BA29-A9C5BF9DB408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90CD1FBC-C88F-4A3D-BD8D-1AF66FD1111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C1CE8C62-19A7-4548-A84D-85DBAD340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8D360799-55E1-4166-AE49-BC33B9B61A0B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5ADD45B7-65A5-42F8-A7F0-2115BAE70DA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25B9B55C-D395-473C-A958-F577AD6CA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놀이판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3-2\app\resource\contents\lesson02\ops\game\game_2\index.html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62818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xmlns="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FC04CF9E-B137-4B4A-BB93-EDB07347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25D2BE63-83D4-4E7D-9BFC-68F01487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1" y="1448780"/>
            <a:ext cx="6787129" cy="384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22 2학기 업무\한대희 전자저작물\한대희 3-2\app\resource\contents\lesson02\ops\game\game_2\src\image\spritesheet\1_basic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39" y="1764382"/>
            <a:ext cx="1412590" cy="14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83817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\selectPlay_1.png, 1_basic_2.png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이빨을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3FBEC7F-4D4E-4B9D-911A-4953A39EE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2333541"/>
            <a:ext cx="3047312" cy="2734622"/>
          </a:xfrm>
          <a:prstGeom prst="rect">
            <a:avLst/>
          </a:prstGeom>
        </p:spPr>
      </p:pic>
      <p:sp>
        <p:nvSpPr>
          <p:cNvPr id="157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77308"/>
              </p:ext>
            </p:extLst>
          </p:nvPr>
        </p:nvGraphicFramePr>
        <p:xfrm>
          <a:off x="4439122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4405113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917028" y="2627720"/>
            <a:ext cx="1131136" cy="494376"/>
            <a:chOff x="5674703" y="680781"/>
            <a:chExt cx="1131136" cy="494376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직사각형 73"/>
          <p:cNvSpPr/>
          <p:nvPr/>
        </p:nvSpPr>
        <p:spPr bwMode="auto">
          <a:xfrm>
            <a:off x="4907106" y="3696631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17027" y="4166386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21" y="33604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643390" y="328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07510" y="3879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3FBEC7F-4D4E-4B9D-911A-4953A39E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3541"/>
            <a:ext cx="3047312" cy="2734622"/>
          </a:xfrm>
          <a:prstGeom prst="rect">
            <a:avLst/>
          </a:prstGeom>
        </p:spPr>
      </p:pic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51168"/>
              </p:ext>
            </p:extLst>
          </p:nvPr>
        </p:nvGraphicFramePr>
        <p:xfrm>
          <a:off x="4439122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2" name="원호 91"/>
          <p:cNvSpPr/>
          <p:nvPr/>
        </p:nvSpPr>
        <p:spPr bwMode="auto">
          <a:xfrm rot="4173300">
            <a:off x="4405113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917028" y="2756966"/>
            <a:ext cx="9194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907106" y="3696631"/>
            <a:ext cx="9194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917027" y="4037140"/>
            <a:ext cx="1131136" cy="494376"/>
            <a:chOff x="5674703" y="680781"/>
            <a:chExt cx="1131136" cy="494376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나머지만큼 이빨을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82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86" name="직각 삼각형 85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27÷2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13···1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27÷2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나머지는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이빨을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9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380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276531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몫만큼 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599892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13607B42-182C-4759-A9AE-079D5ED884E6}"/>
              </a:ext>
            </a:extLst>
          </p:cNvPr>
          <p:cNvSpPr/>
          <p:nvPr/>
        </p:nvSpPr>
        <p:spPr>
          <a:xfrm>
            <a:off x="5338920" y="4983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74CE8B91-796C-4211-9982-CCE86C71BEBA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A0C55FD0-29AE-4097-A9C4-1E75A890508E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A252D62-AA17-4D76-A5E3-1F2C70DB8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FC1D8D-C2DC-43AA-BDE8-112059E60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907" y="2246630"/>
            <a:ext cx="1892924" cy="3048230"/>
          </a:xfrm>
          <a:prstGeom prst="rect">
            <a:avLst/>
          </a:prstGeom>
        </p:spPr>
      </p:pic>
      <p:graphicFrame>
        <p:nvGraphicFramePr>
          <p:cNvPr id="69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6034"/>
              </p:ext>
            </p:extLst>
          </p:nvPr>
        </p:nvGraphicFramePr>
        <p:xfrm>
          <a:off x="120196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spritesheet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\selectPlay_2.png,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2_basic_2.png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직사각형 21">
            <a:extLst>
              <a:ext uri="{FF2B5EF4-FFF2-40B4-BE49-F238E27FC236}">
                <a16:creationId xmlns:a16="http://schemas.microsoft.com/office/drawing/2014/main" xmlns="" id="{88070622-5E92-472E-A8D6-EF8E59C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배경은 그대로 있고 캐릭터만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풀이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풀이는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0" y="35044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18C8213D-7D81-4209-8407-F286B8563DBC}"/>
              </a:ext>
            </a:extLst>
          </p:cNvPr>
          <p:cNvSpPr/>
          <p:nvPr/>
        </p:nvSpPr>
        <p:spPr>
          <a:xfrm>
            <a:off x="2894999" y="3425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D:\2022 2학기 업무\한대희 전자저작물\한대희 3-2\app\resource\contents\lesson02\ops\game\game_2\src\image\spritesheet\2_basic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49" y="1810799"/>
            <a:ext cx="1618201" cy="161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56079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1" name="원호 90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108" name="직사각형 107"/>
          <p:cNvSpPr/>
          <p:nvPr/>
        </p:nvSpPr>
        <p:spPr bwMode="auto">
          <a:xfrm>
            <a:off x="4531057" y="3696631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540978" y="4166386"/>
            <a:ext cx="91940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157044" y="3915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0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몫만큼 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그려 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617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7F63062-35F7-41C4-9FD8-9ACF004E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5E4C396B-0FA2-42F7-BECD-72BD19CC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xmlns="" id="{102D00D5-4B9B-4994-AE9A-863BADC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7742ED9-C965-4D59-9BBA-E9CBC88E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123453D-DAFC-41BD-A5E6-222E501E80CA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계산하여 몫과 나머지에 따라 외계인 그림을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A8AED29-4DAA-4EAC-A0D0-771E9842E68F}"/>
              </a:ext>
            </a:extLst>
          </p:cNvPr>
          <p:cNvGrpSpPr/>
          <p:nvPr/>
        </p:nvGrpSpPr>
        <p:grpSpPr>
          <a:xfrm>
            <a:off x="3059832" y="1351257"/>
            <a:ext cx="1728228" cy="313547"/>
            <a:chOff x="2899703" y="5517232"/>
            <a:chExt cx="1728228" cy="31354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A8B09B2-02CE-4891-8973-9C00975DF350}"/>
                </a:ext>
              </a:extLst>
            </p:cNvPr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D2FBD504-67AB-450B-B812-17B801732CE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69E019B6-AC09-4CC3-84E3-B5F3A7471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4FA0848A-C45F-45C2-8CBE-2664D684D8AA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51387FCE-EBA4-4699-9751-C76BFE2713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B5BCBB-E0F2-4069-8DBA-B3CE31CFE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42BB602-3692-4836-BFFD-83B5EF6AD4C6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xmlns="" id="{FC951EBC-3C4F-4B69-9AA4-B604B723EFB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86D5E502-B452-480D-93C7-E10B8DEF5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2F5B0811-64A0-4C63-B3F3-1BB1C53450DF}"/>
              </a:ext>
            </a:extLst>
          </p:cNvPr>
          <p:cNvGrpSpPr/>
          <p:nvPr/>
        </p:nvGrpSpPr>
        <p:grpSpPr>
          <a:xfrm>
            <a:off x="4716052" y="1351257"/>
            <a:ext cx="1170634" cy="313547"/>
            <a:chOff x="3457297" y="5517232"/>
            <a:chExt cx="1170634" cy="313547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323CFB50-1B43-4C68-8527-66CF70CC9C9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F6F806-9922-4579-BA1F-F6542EC6662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436DACF2-AB09-435C-80E2-D6EAE104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0D51F36C-232B-4E3A-8C44-D24E717E7420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CB153A6-2CC2-47FC-85C4-DE55BA6173F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BFB0231A-A94F-42C8-A5A4-D201DDCC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3E9F526D-2974-46CA-AC1A-EBAF4B4133F2}"/>
              </a:ext>
            </a:extLst>
          </p:cNvPr>
          <p:cNvGrpSpPr/>
          <p:nvPr/>
        </p:nvGrpSpPr>
        <p:grpSpPr>
          <a:xfrm>
            <a:off x="5830542" y="1351257"/>
            <a:ext cx="1170634" cy="313547"/>
            <a:chOff x="3457297" y="5517232"/>
            <a:chExt cx="1170634" cy="313547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4361EDF0-55CB-41EA-8A42-E90EF3AEFD30}"/>
                </a:ext>
              </a:extLst>
            </p:cNvPr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2433184F-D5A9-4634-92F6-52B009977A7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CFFB5539-6C3F-43DB-A1E1-E978547AC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DAE5E130-86C0-4420-9F75-16D6835946ED}"/>
                </a:ext>
              </a:extLst>
            </p:cNvPr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466B9FBC-88AD-4E38-8CFB-CE09BEAFF5D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6E31193-1A67-4104-B8B5-1685A7E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599892" y="1351257"/>
            <a:ext cx="1728228" cy="313547"/>
            <a:chOff x="2899703" y="5517232"/>
            <a:chExt cx="1728228" cy="313547"/>
          </a:xfrm>
        </p:grpSpPr>
        <p:grpSp>
          <p:nvGrpSpPr>
            <p:cNvPr id="96" name="그룹 9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74CE8B91-796C-4211-9982-CCE86C71BEBA}"/>
              </a:ext>
            </a:extLst>
          </p:cNvPr>
          <p:cNvGrpSpPr/>
          <p:nvPr/>
        </p:nvGrpSpPr>
        <p:grpSpPr>
          <a:xfrm>
            <a:off x="3059832" y="1351257"/>
            <a:ext cx="620721" cy="313547"/>
            <a:chOff x="2349675" y="4210757"/>
            <a:chExt cx="620721" cy="31354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A0C55FD0-29AE-4097-A9C4-1E75A890508E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A252D62-AA17-4D76-A5E3-1F2C70DB8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FC1D8D-C2DC-43AA-BDE8-112059E60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907" y="2246630"/>
            <a:ext cx="1892924" cy="3048230"/>
          </a:xfrm>
          <a:prstGeom prst="rect">
            <a:avLst/>
          </a:prstGeom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86563"/>
              </p:ext>
            </p:extLst>
          </p:nvPr>
        </p:nvGraphicFramePr>
        <p:xfrm>
          <a:off x="4063073" y="2708216"/>
          <a:ext cx="1403304" cy="18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22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6" name="원호 75"/>
          <p:cNvSpPr/>
          <p:nvPr/>
        </p:nvSpPr>
        <p:spPr bwMode="auto">
          <a:xfrm rot="4173300">
            <a:off x="4029064" y="307141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540979" y="2627720"/>
            <a:ext cx="1131136" cy="494376"/>
            <a:chOff x="5674703" y="680781"/>
            <a:chExt cx="1131136" cy="494376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4531057" y="3567385"/>
            <a:ext cx="1131136" cy="494376"/>
            <a:chOff x="5674703" y="680781"/>
            <a:chExt cx="1131136" cy="494376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4540978" y="4037140"/>
            <a:ext cx="1131136" cy="494376"/>
            <a:chOff x="5674703" y="680781"/>
            <a:chExt cx="1131136" cy="494376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5674703" y="810027"/>
              <a:ext cx="91940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39" y="680781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4606AB95-95F8-48E3-938F-392E74F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51079" y="3840435"/>
            <a:ext cx="6667165" cy="1432651"/>
            <a:chOff x="251079" y="3840435"/>
            <a:chExt cx="6667165" cy="1432651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75E5C613-14F7-4210-A084-617A002E5B52}"/>
                </a:ext>
              </a:extLst>
            </p:cNvPr>
            <p:cNvGrpSpPr/>
            <p:nvPr/>
          </p:nvGrpSpPr>
          <p:grpSpPr>
            <a:xfrm>
              <a:off x="251079" y="3840435"/>
              <a:ext cx="6667165" cy="1432651"/>
              <a:chOff x="192745" y="3840639"/>
              <a:chExt cx="6667165" cy="143265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C4195ED9-F098-402D-987E-95352F66BD17}"/>
                  </a:ext>
                </a:extLst>
              </p:cNvPr>
              <p:cNvSpPr/>
              <p:nvPr/>
            </p:nvSpPr>
            <p:spPr>
              <a:xfrm>
                <a:off x="192745" y="4005268"/>
                <a:ext cx="6667165" cy="10799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38">
                <a:extLst>
                  <a:ext uri="{FF2B5EF4-FFF2-40B4-BE49-F238E27FC236}">
                    <a16:creationId xmlns:a16="http://schemas.microsoft.com/office/drawing/2014/main" xmlns="" id="{5912C81C-690A-4F6A-B6BF-3202D38D2ED1}"/>
                  </a:ext>
                </a:extLst>
              </p:cNvPr>
              <p:cNvSpPr/>
              <p:nvPr/>
            </p:nvSpPr>
            <p:spPr>
              <a:xfrm>
                <a:off x="338478" y="3840639"/>
                <a:ext cx="738688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8" name="직각 삼각형 107">
                <a:extLst>
                  <a:ext uri="{FF2B5EF4-FFF2-40B4-BE49-F238E27FC236}">
                    <a16:creationId xmlns:a16="http://schemas.microsoft.com/office/drawing/2014/main" xmlns="" id="{D0FB04A7-90CB-40C2-BA22-6972056EB9BD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05057" y="4273034"/>
              <a:ext cx="5230401" cy="690607"/>
              <a:chOff x="405057" y="4273034"/>
              <a:chExt cx="5230401" cy="69060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246B6D64-F28F-4A68-A9FB-C27616AA95D6}"/>
                  </a:ext>
                </a:extLst>
              </p:cNvPr>
              <p:cNvSpPr txBox="1"/>
              <p:nvPr/>
            </p:nvSpPr>
            <p:spPr>
              <a:xfrm>
                <a:off x="405057" y="4273034"/>
                <a:ext cx="279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58÷9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6···4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8E27EB9B-B7BA-48BE-8303-ECF254644BBC}"/>
                  </a:ext>
                </a:extLst>
              </p:cNvPr>
              <p:cNvSpPr txBox="1"/>
              <p:nvPr/>
            </p:nvSpPr>
            <p:spPr>
              <a:xfrm>
                <a:off x="646309" y="4625087"/>
                <a:ext cx="4989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58÷9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몫은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눈을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그립니다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2" name="Picture 31">
                <a:extLst>
                  <a:ext uri="{FF2B5EF4-FFF2-40B4-BE49-F238E27FC236}">
                    <a16:creationId xmlns:a16="http://schemas.microsoft.com/office/drawing/2014/main" xmlns="" id="{D8A8841D-99FF-463D-8CE5-3B4EA4BF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19" y="4684848"/>
                <a:ext cx="212914" cy="20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519695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43476</TotalTime>
  <Words>1877</Words>
  <Application>Microsoft Office PowerPoint</Application>
  <PresentationFormat>화면 슬라이드 쇼(4:3)</PresentationFormat>
  <Paragraphs>750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7828</cp:revision>
  <dcterms:created xsi:type="dcterms:W3CDTF">2008-07-15T12:19:11Z</dcterms:created>
  <dcterms:modified xsi:type="dcterms:W3CDTF">2022-06-17T07:11:38Z</dcterms:modified>
</cp:coreProperties>
</file>