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386" r:id="rId8"/>
    <p:sldId id="1097" r:id="rId9"/>
    <p:sldId id="1360" r:id="rId10"/>
    <p:sldId id="1391" r:id="rId11"/>
    <p:sldId id="1379" r:id="rId12"/>
    <p:sldId id="1388" r:id="rId13"/>
    <p:sldId id="1380" r:id="rId14"/>
    <p:sldId id="1392" r:id="rId15"/>
    <p:sldId id="1313" r:id="rId16"/>
    <p:sldId id="1363" r:id="rId17"/>
    <p:sldId id="1374" r:id="rId18"/>
    <p:sldId id="1315" r:id="rId19"/>
    <p:sldId id="1316" r:id="rId20"/>
    <p:sldId id="1322" r:id="rId21"/>
    <p:sldId id="1375" r:id="rId22"/>
    <p:sldId id="1323" r:id="rId23"/>
    <p:sldId id="1324" r:id="rId24"/>
    <p:sldId id="1393" r:id="rId25"/>
    <p:sldId id="1317" r:id="rId26"/>
    <p:sldId id="1394" r:id="rId27"/>
    <p:sldId id="1319" r:id="rId28"/>
    <p:sldId id="1318" r:id="rId29"/>
    <p:sldId id="1395" r:id="rId30"/>
    <p:sldId id="1348" r:id="rId31"/>
    <p:sldId id="1390" r:id="rId3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5AA1E7"/>
    <a:srgbClr val="F77C19"/>
    <a:srgbClr val="E4E7D8"/>
    <a:srgbClr val="C1E8EC"/>
    <a:srgbClr val="E3E7D8"/>
    <a:srgbClr val="FCD5B5"/>
    <a:srgbClr val="F496C0"/>
    <a:srgbClr val="4AB961"/>
    <a:srgbClr val="A6D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99" d="100"/>
          <a:sy n="99" d="100"/>
        </p:scale>
        <p:origin x="-1635" y="-5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429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4.png"/><Relationship Id="rId4" Type="http://schemas.openxmlformats.org/officeDocument/2006/relationships/image" Target="../media/image20.png"/><Relationship Id="rId9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5.png"/><Relationship Id="rId4" Type="http://schemas.openxmlformats.org/officeDocument/2006/relationships/image" Target="../media/image20.png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48.png"/><Relationship Id="rId4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44.png"/><Relationship Id="rId5" Type="http://schemas.openxmlformats.org/officeDocument/2006/relationships/image" Target="../media/image50.png"/><Relationship Id="rId10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Relationship Id="rId4" Type="http://schemas.openxmlformats.org/officeDocument/2006/relationships/image" Target="../media/image49.png"/><Relationship Id="rId9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45.png"/><Relationship Id="rId5" Type="http://schemas.openxmlformats.org/officeDocument/2006/relationships/image" Target="../media/image50.png"/><Relationship Id="rId10" Type="http://schemas.openxmlformats.org/officeDocument/2006/relationships/image" Target="../media/image44.png"/><Relationship Id="rId4" Type="http://schemas.openxmlformats.org/officeDocument/2006/relationships/image" Target="../media/image49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51.png"/><Relationship Id="rId4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_jr.html?flashxmlnum=yuni4856tsherpa&amp;classno=E-curri03-math-P_2022/31/suh_p_0301_01_0010/suh_p_0301_01_0010_501_1.html&amp;id=1440468&amp;classa=1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5158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55559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1632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색종이를 똑같이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 한 장을 여러 가지 방법으로 똑같이 나누어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425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968044" y="1376772"/>
            <a:ext cx="1967991" cy="267046"/>
            <a:chOff x="5076056" y="1376772"/>
            <a:chExt cx="1967991" cy="267046"/>
          </a:xfrm>
        </p:grpSpPr>
        <p:grpSp>
          <p:nvGrpSpPr>
            <p:cNvPr id="5" name="그룹 4"/>
            <p:cNvGrpSpPr/>
            <p:nvPr/>
          </p:nvGrpSpPr>
          <p:grpSpPr>
            <a:xfrm>
              <a:off x="5076056" y="1376772"/>
              <a:ext cx="1302081" cy="267046"/>
              <a:chOff x="5646183" y="1376772"/>
              <a:chExt cx="1302081" cy="267046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6317523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646183" y="1376772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413306" y="13871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5930960" y="2274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47" y="2420888"/>
            <a:ext cx="4945661" cy="2362993"/>
          </a:xfrm>
          <a:prstGeom prst="rect">
            <a:avLst/>
          </a:prstGeom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33" y="3798304"/>
            <a:ext cx="942374" cy="94237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524790" y="1032938"/>
            <a:ext cx="979930" cy="318336"/>
            <a:chOff x="5103506" y="1027311"/>
            <a:chExt cx="979930" cy="318336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506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252468" y="10686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17</a:t>
              </a:r>
            </a:p>
          </p:txBody>
        </p:sp>
      </p:grpSp>
      <p:sp>
        <p:nvSpPr>
          <p:cNvPr id="41" name="타원 40"/>
          <p:cNvSpPr/>
          <p:nvPr/>
        </p:nvSpPr>
        <p:spPr>
          <a:xfrm>
            <a:off x="5598785" y="2274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7395" y="2558373"/>
            <a:ext cx="646233" cy="8706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443003" y="2547111"/>
            <a:ext cx="646233" cy="8818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30" y="2636912"/>
            <a:ext cx="309730" cy="24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67" y="2640914"/>
            <a:ext cx="309730" cy="24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52" y="337656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5544107" y="2626484"/>
            <a:ext cx="1219710" cy="1101618"/>
            <a:chOff x="5488211" y="3024040"/>
            <a:chExt cx="1334511" cy="100670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5488211" y="3024040"/>
              <a:ext cx="1334511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B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조각으로 </a:t>
              </a:r>
              <a:endParaRPr lang="en-US" altLang="ko-KR" sz="14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볼까</a:t>
              </a:r>
              <a:r>
                <a:rPr lang="en-US" altLang="ko-KR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7" name="직각 삼각형 56"/>
            <p:cNvSpPr/>
            <p:nvPr/>
          </p:nvSpPr>
          <p:spPr>
            <a:xfrm rot="5400000" flipV="1">
              <a:off x="5822210" y="3813769"/>
              <a:ext cx="195359" cy="238591"/>
            </a:xfrm>
            <a:prstGeom prst="rtTriangle">
              <a:avLst/>
            </a:prstGeom>
            <a:solidFill>
              <a:srgbClr val="4AB961"/>
            </a:solidFill>
            <a:ln w="3175">
              <a:solidFill>
                <a:srgbClr val="4AB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99271" y="99017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캐릭터를 클릭하면 상단에 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/>
          <p:cNvSpPr>
            <a:spLocks noChangeArrowheads="1"/>
          </p:cNvSpPr>
          <p:nvPr/>
        </p:nvSpPr>
        <p:spPr bwMode="auto">
          <a:xfrm>
            <a:off x="7078283" y="4300935"/>
            <a:ext cx="1971702" cy="76174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 조각으로 나누어 볼까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6BAE8743-1159-43CB-8862-746A9544020F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6909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색종이를 똑같이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647564" y="2152496"/>
            <a:ext cx="60846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색종이를 반으로 접어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나누었습니다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50" y="21956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7831" y="1385222"/>
            <a:ext cx="1968204" cy="258596"/>
            <a:chOff x="4967831" y="1385222"/>
            <a:chExt cx="1968204" cy="258596"/>
          </a:xfrm>
        </p:grpSpPr>
        <p:grpSp>
          <p:nvGrpSpPr>
            <p:cNvPr id="6" name="그룹 5"/>
            <p:cNvGrpSpPr/>
            <p:nvPr/>
          </p:nvGrpSpPr>
          <p:grpSpPr>
            <a:xfrm>
              <a:off x="5639384" y="1387166"/>
              <a:ext cx="1296651" cy="256652"/>
              <a:chOff x="5747396" y="1387166"/>
              <a:chExt cx="1296651" cy="25665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5747396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413306" y="13871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4967831" y="138522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440395" y="24533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39384" y="138853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6" name="TextBox 43"/>
          <p:cNvSpPr txBox="1"/>
          <p:nvPr/>
        </p:nvSpPr>
        <p:spPr>
          <a:xfrm>
            <a:off x="33158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색종이를 각각 몇 조각으로 나누었나요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425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84" y="2188946"/>
            <a:ext cx="369028" cy="29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48916" y="2772055"/>
            <a:ext cx="608332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색종이의 가로가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등분이 되도록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접어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나누었습니다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21" y="31428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84" y="2808505"/>
            <a:ext cx="369028" cy="29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256495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524790" y="1032938"/>
            <a:ext cx="979930" cy="318336"/>
            <a:chOff x="5103506" y="1027311"/>
            <a:chExt cx="979930" cy="318336"/>
          </a:xfrm>
        </p:grpSpPr>
        <p:pic>
          <p:nvPicPr>
            <p:cNvPr id="49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506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5252468" y="10686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17</a:t>
              </a:r>
            </a:p>
          </p:txBody>
        </p:sp>
      </p:grp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6EB088B5-96A5-4A55-98FB-F99999435331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14306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색종이를 똑같이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647564" y="2152496"/>
            <a:ext cx="58326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나누어진 조각들은 모양과 크기가 똑같습니다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655" y="21966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7831" y="1385222"/>
            <a:ext cx="1968204" cy="258596"/>
            <a:chOff x="4967831" y="1385222"/>
            <a:chExt cx="1968204" cy="258596"/>
          </a:xfrm>
        </p:grpSpPr>
        <p:grpSp>
          <p:nvGrpSpPr>
            <p:cNvPr id="6" name="그룹 5"/>
            <p:cNvGrpSpPr/>
            <p:nvPr/>
          </p:nvGrpSpPr>
          <p:grpSpPr>
            <a:xfrm>
              <a:off x="5639384" y="1387166"/>
              <a:ext cx="1296651" cy="256652"/>
              <a:chOff x="5747396" y="1387166"/>
              <a:chExt cx="1296651" cy="25665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5747396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413306" y="1387166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</a:rPr>
                  <a:t>3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4967831" y="138522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6233955" y="49394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39384" y="138853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33158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조각들의 특징을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425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3524790" y="1032938"/>
            <a:ext cx="979930" cy="318336"/>
            <a:chOff x="5103506" y="1027311"/>
            <a:chExt cx="979930" cy="318336"/>
          </a:xfrm>
        </p:grpSpPr>
        <p:pic>
          <p:nvPicPr>
            <p:cNvPr id="33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506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252468" y="10686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17</a:t>
              </a:r>
            </a:p>
          </p:txBody>
        </p:sp>
      </p:grp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709D55A6-47AC-4CF3-AF5E-F5071ABA800D}"/>
              </a:ext>
            </a:extLst>
          </p:cNvPr>
          <p:cNvSpPr/>
          <p:nvPr/>
        </p:nvSpPr>
        <p:spPr bwMode="auto">
          <a:xfrm>
            <a:off x="7470068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5986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381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색종이를 여러 가지 방법으로 똑같이 넷으로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05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17,18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\app\resource\contents\lesson06\ops\lesson06\mm_31_6_01_04_01.html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정답 확인 클릭하면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그린 선들은 사라지고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98558"/>
              </p:ext>
            </p:extLst>
          </p:nvPr>
        </p:nvGraphicFramePr>
        <p:xfrm>
          <a:off x="115384" y="6129300"/>
          <a:ext cx="6809105" cy="457200"/>
        </p:xfrm>
        <a:graphic>
          <a:graphicData uri="http://schemas.openxmlformats.org/drawingml/2006/table">
            <a:tbl>
              <a:tblPr/>
              <a:tblGrid>
                <a:gridCol w="873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35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331" y="1982494"/>
            <a:ext cx="5417913" cy="2958674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1804373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240773" y="17326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3" y="4177828"/>
            <a:ext cx="1076180" cy="107618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316570" y="38871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20" y="3828886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2944487" y="1772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904148" y="1418476"/>
            <a:ext cx="1156505" cy="318336"/>
            <a:chOff x="5037819" y="1027311"/>
            <a:chExt cx="1156505" cy="318336"/>
          </a:xfrm>
        </p:grpSpPr>
        <p:pic>
          <p:nvPicPr>
            <p:cNvPr id="59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819" y="1027311"/>
              <a:ext cx="976485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5219340" y="1068648"/>
              <a:ext cx="974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>
                  <a:latin typeface="맑은 고딕" pitchFamily="50" charset="-127"/>
                  <a:ea typeface="맑은 고딕" pitchFamily="50" charset="-127"/>
                </a:rPr>
                <a:t>17, 18</a:t>
              </a:r>
              <a:endParaRPr lang="en-US" altLang="ko-KR" b="1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5495180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042359" y="2060848"/>
            <a:ext cx="485525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07851" y="2096852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026342" y="3556588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163102" y="3556588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24" y="2147091"/>
            <a:ext cx="286152" cy="23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32" y="2147091"/>
            <a:ext cx="286152" cy="22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32" y="3559180"/>
            <a:ext cx="286152" cy="22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24" y="3582498"/>
            <a:ext cx="286152" cy="24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249" y="3228522"/>
            <a:ext cx="1685781" cy="8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709D55A6-47AC-4CF3-AF5E-F5071ABA800D}"/>
              </a:ext>
            </a:extLst>
          </p:cNvPr>
          <p:cNvSpPr/>
          <p:nvPr/>
        </p:nvSpPr>
        <p:spPr bwMode="auto">
          <a:xfrm>
            <a:off x="7470068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5373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381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색종이를 여러 가지 방법으로 똑같이 넷으로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331" y="1982494"/>
            <a:ext cx="5417913" cy="2958674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1804373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3" y="4177828"/>
            <a:ext cx="1076180" cy="107618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5904148" y="1418476"/>
            <a:ext cx="1156505" cy="318336"/>
            <a:chOff x="5037819" y="1027311"/>
            <a:chExt cx="1156505" cy="318336"/>
          </a:xfrm>
        </p:grpSpPr>
        <p:pic>
          <p:nvPicPr>
            <p:cNvPr id="59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819" y="1027311"/>
              <a:ext cx="976485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5219340" y="1068648"/>
              <a:ext cx="974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17, 18</a:t>
              </a:r>
            </a:p>
          </p:txBody>
        </p:sp>
      </p:grp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042359" y="2060848"/>
            <a:ext cx="485525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07851" y="2096852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026342" y="3556588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163102" y="3556588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24" y="2147091"/>
            <a:ext cx="286152" cy="23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32" y="2147091"/>
            <a:ext cx="286152" cy="22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32" y="3559180"/>
            <a:ext cx="286152" cy="22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24" y="3582498"/>
            <a:ext cx="286152" cy="24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6999271" y="99017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직사각형 48"/>
          <p:cNvSpPr>
            <a:spLocks noChangeArrowheads="1"/>
          </p:cNvSpPr>
          <p:nvPr/>
        </p:nvSpPr>
        <p:spPr bwMode="auto">
          <a:xfrm>
            <a:off x="7065202" y="2693809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나누니까 모양과 크기가</a:t>
            </a:r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 · · · · · ·.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52831" y="3018818"/>
            <a:ext cx="1642704" cy="1092014"/>
            <a:chOff x="2066321" y="4653136"/>
            <a:chExt cx="1797318" cy="997927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066321" y="4653136"/>
              <a:ext cx="1797318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똑같이 나누니까 </a:t>
              </a:r>
              <a:endParaRPr lang="en-US" altLang="ko-KR" sz="14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모양과 크기가</a:t>
              </a:r>
              <a:r>
                <a:rPr lang="en-US" altLang="ko-KR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· · · · · ·. </a:t>
              </a:r>
            </a:p>
          </p:txBody>
        </p:sp>
        <p:sp>
          <p:nvSpPr>
            <p:cNvPr id="56" name="직각 삼각형 55"/>
            <p:cNvSpPr/>
            <p:nvPr/>
          </p:nvSpPr>
          <p:spPr>
            <a:xfrm rot="5400000" flipV="1">
              <a:off x="2358408" y="5434088"/>
              <a:ext cx="195359" cy="238591"/>
            </a:xfrm>
            <a:prstGeom prst="rtTriangle">
              <a:avLst/>
            </a:prstGeom>
            <a:solidFill>
              <a:srgbClr val="F496C0"/>
            </a:solidFill>
            <a:ln w="3175"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709D55A6-47AC-4CF3-AF5E-F5071ABA800D}"/>
              </a:ext>
            </a:extLst>
          </p:cNvPr>
          <p:cNvSpPr/>
          <p:nvPr/>
        </p:nvSpPr>
        <p:spPr bwMode="auto">
          <a:xfrm>
            <a:off x="7470068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4374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똑같이 여섯으로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6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\app\resource\contents\lesson06\opslesson06\mm_31_6_01_05_01.html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정답 확인 클릭하거나 그림 클릭하면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클릭하거나 그림 클릭하면  도구 툴로 그린 선은 사라지고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 선 색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#00a0ff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03636"/>
              </p:ext>
            </p:extLst>
          </p:nvPr>
        </p:nvGraphicFramePr>
        <p:xfrm>
          <a:off x="115384" y="6129300"/>
          <a:ext cx="7120912" cy="304800"/>
        </p:xfrm>
        <a:graphic>
          <a:graphicData uri="http://schemas.openxmlformats.org/drawingml/2006/table">
            <a:tbl>
              <a:tblPr/>
              <a:tblGrid>
                <a:gridCol w="913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07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12911" y="2903706"/>
            <a:ext cx="1625389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2911" y="3353477"/>
            <a:ext cx="1625389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47" y="2755791"/>
            <a:ext cx="6350686" cy="2094534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63" y="1635368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5140880" y="1624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3" y="3011349"/>
            <a:ext cx="424153" cy="34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240773" y="27576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281" y="2996894"/>
            <a:ext cx="424153" cy="34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95" y="4777295"/>
            <a:ext cx="2351005" cy="81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709D55A6-47AC-4CF3-AF5E-F5071ABA800D}"/>
              </a:ext>
            </a:extLst>
          </p:cNvPr>
          <p:cNvSpPr/>
          <p:nvPr/>
        </p:nvSpPr>
        <p:spPr bwMode="auto">
          <a:xfrm>
            <a:off x="7470068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수만큼 똑같이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\app\resource\contents\lesson06\ops\lesson06\mm_31_6_01_06_01.html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약물은 처음에는 안 보이다가 정답 확인 클릭하거나 그림 클릭하면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클릭하거나 그림 클릭하면  도구 툴로 그린 선은 사라지고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 선 색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#00a0ff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25" y="2700625"/>
            <a:ext cx="5946529" cy="231253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25" y="2811563"/>
            <a:ext cx="340948" cy="27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79" y="2827573"/>
            <a:ext cx="340948" cy="27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11563"/>
            <a:ext cx="340948" cy="27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339154" y="2665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98647" y="4577496"/>
            <a:ext cx="360270" cy="374459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463383" y="4577496"/>
            <a:ext cx="360270" cy="374459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537741" y="4585432"/>
            <a:ext cx="360270" cy="374459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393620" y="4546841"/>
            <a:ext cx="28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499508" y="4548114"/>
            <a:ext cx="28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581793" y="4577496"/>
            <a:ext cx="28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939" y="1549763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5358356" y="1539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44015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387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answer_02.svg / answer_03.svg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761148"/>
            <a:ext cx="3112979" cy="85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709D55A6-47AC-4CF3-AF5E-F5071ABA800D}"/>
              </a:ext>
            </a:extLst>
          </p:cNvPr>
          <p:cNvSpPr/>
          <p:nvPr/>
        </p:nvSpPr>
        <p:spPr bwMode="auto">
          <a:xfrm>
            <a:off x="7470068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1200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https://cdata2.tsherpa.co.kr/tsherpa/MultiMedia/Flash/2020/curri/index.html?flashxmlnum=yuni4856&amp;classa=A8-C1-31-MM-MM-04-07-02-0-0-0-0&amp;classno=MM_31_04/suh_0301_06_0002/suh_0301_06_0002_301_1.html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똑같이 나누어 보기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0511" y="2244586"/>
            <a:ext cx="63877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것은 크기와 모양이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6467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4287504" y="2252280"/>
            <a:ext cx="11125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483" y="21688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0512" y="2884966"/>
            <a:ext cx="60846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것은 서로 맞대러 보았을 때 완전히 포개어집니다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050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794538" y="3742094"/>
            <a:ext cx="5616624" cy="1775138"/>
          </a:xfrm>
          <a:prstGeom prst="roundRect">
            <a:avLst/>
          </a:prstGeom>
          <a:noFill/>
          <a:ln w="38100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428" y="3845709"/>
            <a:ext cx="4790509" cy="1567908"/>
          </a:xfrm>
          <a:prstGeom prst="rect">
            <a:avLst/>
          </a:prstGeom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03" y="3845709"/>
            <a:ext cx="424153" cy="34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747445" y="38537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B0541EFB-E939-4833-A224-C4C315D0243A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609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35994" y="2982283"/>
            <a:ext cx="2828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89" y="3140901"/>
            <a:ext cx="6608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21867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116~117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9" name="직사각형 28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TextBox 30"/>
          <p:cNvSpPr txBox="1"/>
          <p:nvPr/>
        </p:nvSpPr>
        <p:spPr>
          <a:xfrm>
            <a:off x="7001523" y="917764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FDE16815-C7CA-4FBD-A825-4E011D47A680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3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B328D9D7-85E6-4964-8B48-8D4B9AF2D667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63308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색종이를 똑같이 나누어 보자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색종이를 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색종이를 여러 가지 방법으로 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톡같이 넷으로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도형을 똑같이 여섯으로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주어진 수만큼 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확인음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도형을 찾아      표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47961" y="50482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72" y="1634620"/>
            <a:ext cx="298382" cy="2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76" y="2708920"/>
            <a:ext cx="6012160" cy="1286373"/>
          </a:xfrm>
          <a:prstGeom prst="rect">
            <a:avLst/>
          </a:prstGeom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3624"/>
              </p:ext>
            </p:extLst>
          </p:nvPr>
        </p:nvGraphicFramePr>
        <p:xfrm>
          <a:off x="115384" y="6129300"/>
          <a:ext cx="7048904" cy="304800"/>
        </p:xfrm>
        <a:graphic>
          <a:graphicData uri="http://schemas.openxmlformats.org/drawingml/2006/table">
            <a:tbl>
              <a:tblPr/>
              <a:tblGrid>
                <a:gridCol w="904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46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30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34" y="3060085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472" y="3040485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70" y="3062839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E4817685-3BAA-493B-8E52-7D97A2FD7837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\app\resource\contents\lesson06\ops\lesson06\mm_31_6_01_07_03.html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클릭하거나 그림 클릭하면  도구 툴로 그린 선은 사라지고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 선 색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#00a0ff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똑같이 여섯으로 나누어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112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7565"/>
              </p:ext>
            </p:extLst>
          </p:nvPr>
        </p:nvGraphicFramePr>
        <p:xfrm>
          <a:off x="115384" y="6129300"/>
          <a:ext cx="7048904" cy="304800"/>
        </p:xfrm>
        <a:graphic>
          <a:graphicData uri="http://schemas.openxmlformats.org/drawingml/2006/table">
            <a:tbl>
              <a:tblPr/>
              <a:tblGrid>
                <a:gridCol w="904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46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37" name="순서도: 대체 처리 36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509" y="2788096"/>
            <a:ext cx="6275289" cy="1661106"/>
          </a:xfrm>
          <a:prstGeom prst="rect">
            <a:avLst/>
          </a:prstGeom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723" y="1646422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5004140" y="16359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9" y="2857632"/>
            <a:ext cx="318818" cy="2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488" y="3068960"/>
            <a:ext cx="318818" cy="2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287867" y="26636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65181"/>
            <a:ext cx="2277729" cy="63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709D55A6-47AC-4CF3-AF5E-F5071ABA800D}"/>
              </a:ext>
            </a:extLst>
          </p:cNvPr>
          <p:cNvSpPr/>
          <p:nvPr/>
        </p:nvSpPr>
        <p:spPr bwMode="auto">
          <a:xfrm>
            <a:off x="7470068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주어진 수만큼 똑같이 나누어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\app\resource\contents\lesson06\ops\lesson06\mm_31_6_01_07_04.html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6659" y="3205023"/>
            <a:ext cx="1580054" cy="4591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336" y="2737447"/>
            <a:ext cx="4055558" cy="2391170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69" y="1641636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5228599" y="1520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842507"/>
            <a:ext cx="318818" cy="2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500" y="2842507"/>
            <a:ext cx="318818" cy="2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447764" y="4761148"/>
            <a:ext cx="240713" cy="277907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625360" y="4770161"/>
            <a:ext cx="240713" cy="277907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/>
          <p:cNvSpPr txBox="1"/>
          <p:nvPr/>
        </p:nvSpPr>
        <p:spPr>
          <a:xfrm>
            <a:off x="2423550" y="4716753"/>
            <a:ext cx="2891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5" name="TextBox 43"/>
          <p:cNvSpPr txBox="1"/>
          <p:nvPr/>
        </p:nvSpPr>
        <p:spPr>
          <a:xfrm>
            <a:off x="4612173" y="4716753"/>
            <a:ext cx="2891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타원 55"/>
          <p:cNvSpPr/>
          <p:nvPr/>
        </p:nvSpPr>
        <p:spPr>
          <a:xfrm>
            <a:off x="1318634" y="27839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97920"/>
              </p:ext>
            </p:extLst>
          </p:nvPr>
        </p:nvGraphicFramePr>
        <p:xfrm>
          <a:off x="115384" y="6129300"/>
          <a:ext cx="7048904" cy="304800"/>
        </p:xfrm>
        <a:graphic>
          <a:graphicData uri="http://schemas.openxmlformats.org/drawingml/2006/table">
            <a:tbl>
              <a:tblPr/>
              <a:tblGrid>
                <a:gridCol w="904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46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\app\resource\contents\lesson06\ops\lesson06\images\mm_31_6_01_07_04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709D55A6-47AC-4CF3-AF5E-F5071ABA800D}"/>
              </a:ext>
            </a:extLst>
          </p:cNvPr>
          <p:cNvSpPr/>
          <p:nvPr/>
        </p:nvSpPr>
        <p:spPr bwMode="auto">
          <a:xfrm>
            <a:off x="7470068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https://cdata2.tsherpa.co.kr/tsherpa/MultiMedia/Flash/2020/curri/index.html?flashxmlnum=yuni4856&amp;classa=A8-C1-31-MM-MM-04-07-02-0-0-0-0&amp;classno=MM_31_04/suh_0301_06_0002/suh_0301_06_0002_401_1.html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똑같이 셋으로 나눈 것을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19672" y="5268484"/>
            <a:ext cx="107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활동</a:t>
            </a:r>
          </a:p>
        </p:txBody>
      </p:sp>
      <p:sp>
        <p:nvSpPr>
          <p:cNvPr id="82" name="타원 81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44" y="2331744"/>
            <a:ext cx="5937977" cy="1706609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3219801" y="4502303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92" y="2420888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52790"/>
            <a:ext cx="303375" cy="3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83" y="4502303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195" y="44223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E9B76699-4706-46C0-8D1A-C3394ACA2AFB}"/>
              </a:ext>
            </a:extLst>
          </p:cNvPr>
          <p:cNvSpPr/>
          <p:nvPr/>
        </p:nvSpPr>
        <p:spPr>
          <a:xfrm>
            <a:off x="4351114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C7C50BBD-3EBE-47E6-98CB-6B5B4F2C8DAC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똑같이 셋으로 나눈 것을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19672" y="5268484"/>
            <a:ext cx="107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활동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44" y="2331744"/>
            <a:ext cx="5937977" cy="1706609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3219801" y="4502303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92" y="2420888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52790"/>
            <a:ext cx="303375" cy="3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83" y="4502303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195" y="44223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65E501C-8DBC-4AFD-BEE2-B1B3B53EF16F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37149E55-C702-4DF5-88EC-C7F630343350}"/>
              </a:ext>
            </a:extLst>
          </p:cNvPr>
          <p:cNvGrpSpPr/>
          <p:nvPr/>
        </p:nvGrpSpPr>
        <p:grpSpPr>
          <a:xfrm>
            <a:off x="175934" y="3446542"/>
            <a:ext cx="6667165" cy="1818662"/>
            <a:chOff x="179512" y="3534159"/>
            <a:chExt cx="6667165" cy="1739131"/>
          </a:xfrm>
        </p:grpSpPr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xmlns="" id="{131215EA-1ABA-4658-BF21-D171E07EE72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2403B7AD-E9BB-40B3-A524-8ACFC7A5D143}"/>
                </a:ext>
              </a:extLst>
            </p:cNvPr>
            <p:cNvSpPr/>
            <p:nvPr/>
          </p:nvSpPr>
          <p:spPr>
            <a:xfrm>
              <a:off x="179512" y="3896109"/>
              <a:ext cx="6667165" cy="11890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xmlns="" id="{C905D912-5977-4EA3-9F9F-A91C8F258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34159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8322771C-98C0-4A7B-9CA1-BFD4462816F0}"/>
              </a:ext>
            </a:extLst>
          </p:cNvPr>
          <p:cNvSpPr txBox="1"/>
          <p:nvPr/>
        </p:nvSpPr>
        <p:spPr>
          <a:xfrm>
            <a:off x="328100" y="3969060"/>
            <a:ext cx="636813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도형은 나누어진 조각의 크기가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나누어지지 않은 도형은 나누어진 조각의 크기가 다릅니다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13CEBB72-2D0C-40DB-B7D9-99A2FA73D4E7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458321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똑같이 나눌 수 있는 점선을 모두 찾으시오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31707" y="4546852"/>
            <a:ext cx="9049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897" y="44328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60" y="1993032"/>
            <a:ext cx="3145473" cy="2276901"/>
          </a:xfrm>
          <a:prstGeom prst="rect">
            <a:avLst/>
          </a:prstGeom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484" y="2137704"/>
            <a:ext cx="315441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0474"/>
            <a:ext cx="304175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784" y="3155196"/>
            <a:ext cx="309808" cy="30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652" y="4576614"/>
            <a:ext cx="304175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47" y="4576614"/>
            <a:ext cx="309808" cy="30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9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9"/>
              </a:rPr>
              <a:t>://cdata2.tsherpa.co.kr/tsherpa/MultiMedia/Flash/2020/curri/index.html?flashxmlnum=yuni4856&amp;classa=A8-C1-31-MM-MM-04-07-02-0-0-0-0&amp;classno=MM_31_04/suh_0301_06_0002/suh_0301_06_0002_401_1.html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E9B76699-4706-46C0-8D1A-C3394ACA2AFB}"/>
              </a:ext>
            </a:extLst>
          </p:cNvPr>
          <p:cNvSpPr/>
          <p:nvPr/>
        </p:nvSpPr>
        <p:spPr>
          <a:xfrm>
            <a:off x="4351114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83364D9E-6580-40B5-8FD3-5155AEE60AF1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똑같이 나눌 수 있는 점선을 모두 찾으시오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31707" y="4546852"/>
            <a:ext cx="9049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897" y="44328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60" y="1993032"/>
            <a:ext cx="3145473" cy="2276901"/>
          </a:xfrm>
          <a:prstGeom prst="rect">
            <a:avLst/>
          </a:prstGeom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484" y="2137704"/>
            <a:ext cx="315441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0474"/>
            <a:ext cx="304175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784" y="3155196"/>
            <a:ext cx="309808" cy="30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652" y="4576614"/>
            <a:ext cx="304175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47" y="4576614"/>
            <a:ext cx="309808" cy="30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6B2B6D2-D331-4352-A314-BE35A8B2B15F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49B49609-A82B-48D9-B469-65B9FC3844D5}"/>
              </a:ext>
            </a:extLst>
          </p:cNvPr>
          <p:cNvGrpSpPr/>
          <p:nvPr/>
        </p:nvGrpSpPr>
        <p:grpSpPr>
          <a:xfrm>
            <a:off x="175934" y="3453323"/>
            <a:ext cx="6667165" cy="1811880"/>
            <a:chOff x="179512" y="3540644"/>
            <a:chExt cx="6667165" cy="1732646"/>
          </a:xfrm>
        </p:grpSpPr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8304732D-61DB-49A7-A1A5-F51CE4BA40C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3513A17B-D328-48E2-B05E-2D48447943C5}"/>
                </a:ext>
              </a:extLst>
            </p:cNvPr>
            <p:cNvSpPr/>
            <p:nvPr/>
          </p:nvSpPr>
          <p:spPr>
            <a:xfrm>
              <a:off x="179512" y="3896109"/>
              <a:ext cx="6667165" cy="11890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xmlns="" id="{AB92DAF7-CF20-4000-A31A-31C5EEEA9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4064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B3C19F4-5B9B-496E-B4A9-4A9B756ABFFC}"/>
              </a:ext>
            </a:extLst>
          </p:cNvPr>
          <p:cNvSpPr txBox="1"/>
          <p:nvPr/>
        </p:nvSpPr>
        <p:spPr>
          <a:xfrm>
            <a:off x="359532" y="3973891"/>
            <a:ext cx="630070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도형은 나누어진 조각의 크기가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,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나눌 경우 도형을 둘로 똑같이 나눌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1">
            <a:extLst>
              <a:ext uri="{FF2B5EF4-FFF2-40B4-BE49-F238E27FC236}">
                <a16:creationId xmlns:a16="http://schemas.microsoft.com/office/drawing/2014/main" xmlns="" id="{DD4C101B-3B8A-4B49-9348-FFBFCC4A9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84" y="4286944"/>
            <a:ext cx="330036" cy="330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0">
            <a:extLst>
              <a:ext uri="{FF2B5EF4-FFF2-40B4-BE49-F238E27FC236}">
                <a16:creationId xmlns:a16="http://schemas.microsoft.com/office/drawing/2014/main" xmlns="" id="{4F4CACE8-1A40-4A4A-8CEB-3D058095E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90757"/>
            <a:ext cx="324036" cy="33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0A724812-A7D1-4BEF-B13F-262A0EC9DD03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04222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https://cdata2.tsherpa.co.kr/tsherpa/MultiMedia/Flash/2020/curri/index.html?flashxmlnum=yuni4856&amp;classa=A8-C1-31-MM-MM-04-07-02-0-0-0-0&amp;classno=MM_31_04/suh_0301_06_0002/suh_0301_06_0002_401_1.html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누구의 설명이 맞는지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이유를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타원 10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26" y="2023286"/>
            <a:ext cx="5998089" cy="22625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1580" y="2168860"/>
            <a:ext cx="1800200" cy="6480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540662" y="2222778"/>
            <a:ext cx="1800200" cy="6480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245061" y="2374504"/>
            <a:ext cx="570855" cy="334416"/>
          </a:xfrm>
          <a:prstGeom prst="rect">
            <a:avLst/>
          </a:prstGeom>
          <a:solidFill>
            <a:srgbClr val="5AA1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281909" y="3017474"/>
            <a:ext cx="570855" cy="334416"/>
          </a:xfrm>
          <a:prstGeom prst="rect">
            <a:avLst/>
          </a:prstGeom>
          <a:solidFill>
            <a:srgbClr val="5AA1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43"/>
          <p:cNvSpPr txBox="1"/>
          <p:nvPr/>
        </p:nvSpPr>
        <p:spPr>
          <a:xfrm>
            <a:off x="914970" y="2200508"/>
            <a:ext cx="155341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도화지를 똑같이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셋으로 나누었어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43"/>
          <p:cNvSpPr txBox="1"/>
          <p:nvPr/>
        </p:nvSpPr>
        <p:spPr>
          <a:xfrm>
            <a:off x="4658884" y="2188332"/>
            <a:ext cx="155341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도화지를 똑같이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넷으로 나누었어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TextBox 43"/>
          <p:cNvSpPr txBox="1"/>
          <p:nvPr/>
        </p:nvSpPr>
        <p:spPr>
          <a:xfrm>
            <a:off x="3239853" y="2384884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도영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3264447" y="3002956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슬기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5576" y="4437112"/>
            <a:ext cx="565262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슬기가 자른 조각을 겹쳐 보면 크기와 모양이 똑같기 때문입니다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491" y="47937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72789C7C-3CC6-4BC0-B860-EE52DD691CFE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858857" y="49932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70" y="2020489"/>
            <a:ext cx="6194564" cy="1496598"/>
          </a:xfrm>
          <a:prstGeom prst="rect">
            <a:avLst/>
          </a:prstGeom>
        </p:spPr>
      </p:pic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675" y="3093543"/>
            <a:ext cx="296117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92650"/>
            <a:ext cx="307085" cy="30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27" y="3092650"/>
            <a:ext cx="296118" cy="30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092650"/>
            <a:ext cx="301601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520615" y="3591271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둘로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43"/>
          <p:cNvSpPr txBox="1"/>
          <p:nvPr/>
        </p:nvSpPr>
        <p:spPr>
          <a:xfrm>
            <a:off x="517238" y="409987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셋으로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TextBox 43"/>
          <p:cNvSpPr txBox="1"/>
          <p:nvPr/>
        </p:nvSpPr>
        <p:spPr>
          <a:xfrm>
            <a:off x="517238" y="4608485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넷으로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617825" y="3608667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219" y="35286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4855834" y="4097871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16" y="4097871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228" y="40178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4842986" y="4587075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0" y="45070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272" y="3642532"/>
            <a:ext cx="301601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35" y="4626085"/>
            <a:ext cx="296117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10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10"/>
              </a:rPr>
              <a:t>://cdata2.tsherpa.co.kr/tsherpa/MultiMedia/Flash/2020/curri/index.html?flashxmlnum=yuni4856&amp;classa=A8-C1-31-MM-MM-04-07-02-0-0-0-0&amp;classno=MM_31_04/suh_0301_06_0002/suh_0301_06_0002_401_1.html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E9B76699-4706-46C0-8D1A-C3394ACA2AFB}"/>
              </a:ext>
            </a:extLst>
          </p:cNvPr>
          <p:cNvSpPr/>
          <p:nvPr/>
        </p:nvSpPr>
        <p:spPr>
          <a:xfrm>
            <a:off x="4351114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A8A5EB54-293B-49CE-8D38-5FACD1FDE0B2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70" y="2020489"/>
            <a:ext cx="6194564" cy="1496598"/>
          </a:xfrm>
          <a:prstGeom prst="rect">
            <a:avLst/>
          </a:prstGeom>
        </p:spPr>
      </p:pic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675" y="3093543"/>
            <a:ext cx="296117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92650"/>
            <a:ext cx="307085" cy="30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27" y="3092650"/>
            <a:ext cx="296118" cy="30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092650"/>
            <a:ext cx="301601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520615" y="3591271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둘로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43"/>
          <p:cNvSpPr txBox="1"/>
          <p:nvPr/>
        </p:nvSpPr>
        <p:spPr>
          <a:xfrm>
            <a:off x="517238" y="409987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셋으로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TextBox 43"/>
          <p:cNvSpPr txBox="1"/>
          <p:nvPr/>
        </p:nvSpPr>
        <p:spPr>
          <a:xfrm>
            <a:off x="517238" y="4608485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넷으로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617825" y="3608667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219" y="35286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4855834" y="4097871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16" y="4097871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228" y="40178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4842986" y="4587075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0" y="45070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272" y="3642532"/>
            <a:ext cx="301601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35" y="4626085"/>
            <a:ext cx="296117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41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0985F2D-DB72-4F68-BE30-E64D82EDB386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A5948C6F-9725-414D-B3F7-0CDA103B11E2}"/>
              </a:ext>
            </a:extLst>
          </p:cNvPr>
          <p:cNvGrpSpPr/>
          <p:nvPr/>
        </p:nvGrpSpPr>
        <p:grpSpPr>
          <a:xfrm>
            <a:off x="175934" y="3518536"/>
            <a:ext cx="6667165" cy="1746666"/>
            <a:chOff x="179512" y="3603006"/>
            <a:chExt cx="6667165" cy="1670284"/>
          </a:xfrm>
        </p:grpSpPr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48D5E678-14FE-44F8-ADE8-4A796FEE1BE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A24D9C05-C09F-4854-9BF7-7D9964DFB32B}"/>
                </a:ext>
              </a:extLst>
            </p:cNvPr>
            <p:cNvSpPr/>
            <p:nvPr/>
          </p:nvSpPr>
          <p:spPr>
            <a:xfrm>
              <a:off x="179512" y="3964956"/>
              <a:ext cx="6667165" cy="1120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xmlns="" id="{21EAA548-481B-4BB1-88FE-49651BD94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60300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80D347CC-4F49-4A47-A5F9-C7011514D801}"/>
              </a:ext>
            </a:extLst>
          </p:cNvPr>
          <p:cNvSpPr txBox="1"/>
          <p:nvPr/>
        </p:nvSpPr>
        <p:spPr>
          <a:xfrm>
            <a:off x="323528" y="4192046"/>
            <a:ext cx="6431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도형은 나누어진 조각의 크기가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나누어지지 않은 도형은 나누어진 조각의 크기가 다릅니다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FBF8834D-B9B5-46C6-B6FC-D035FE5D6336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284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9826" y="889785"/>
            <a:ext cx="6914442" cy="4735459"/>
            <a:chOff x="2842971" y="1652339"/>
            <a:chExt cx="3458058" cy="355332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2971" y="1652339"/>
              <a:ext cx="3458058" cy="3553321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843808" y="1809463"/>
              <a:ext cx="180020" cy="1993979"/>
            </a:xfrm>
            <a:prstGeom prst="rect">
              <a:avLst/>
            </a:prstGeom>
            <a:solidFill>
              <a:srgbClr val="A6D8F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275" y="886564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색종이를 똑같이 </a:t>
            </a:r>
            <a:endParaRPr lang="en-US" altLang="ko-KR" sz="36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보자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978941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mm_31_6_01_02_01_ani.mp4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9609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7B10ED9F-1352-49A4-ADD1-F604AC90DB5E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점을 이용하여 도형을 똑같이 나누어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https://cdata2.tsherpa.co.kr/tsherpa/MultiMedia/Flash/2020/curri/index.html?flashxmlnum=yuni4856&amp;classa=A8-C1-31-MM-MM-04-07-02-0-0-0-0&amp;classno=MM_31_04/suh_0301_06_0002/suh_0301_06_0002_401_1.html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지시문 대신 손가락 버튼 넣고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 시 파란 점선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432439" y="51027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474" y="2471071"/>
            <a:ext cx="5204356" cy="24655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51620" y="4437112"/>
            <a:ext cx="1609409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330743" y="4454707"/>
            <a:ext cx="1609409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43"/>
          <p:cNvSpPr txBox="1"/>
          <p:nvPr/>
        </p:nvSpPr>
        <p:spPr>
          <a:xfrm>
            <a:off x="1164592" y="4422800"/>
            <a:ext cx="17117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똑같이 셋으로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4361255" y="4422800"/>
            <a:ext cx="17117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넷으로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561" y="335954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753" y="3359544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/>
          <p:cNvSpPr/>
          <p:nvPr/>
        </p:nvSpPr>
        <p:spPr>
          <a:xfrm>
            <a:off x="5377158" y="33163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115033" y="33163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6BAE8743-1159-43CB-8862-746A9544020F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450816"/>
            <a:ext cx="6865013" cy="352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 자료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\app\resource\contents\lesson06\ops\lesson06\mm_31_6_01_07_04.html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선택활동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\app\resource\contents\lesson06\ops\lesson06\animation\mm_31_6_01_07_04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https://cdata2.tsherpa.co.kr/tsherpa/multimedia/Flash/2022/curri/index_jr.html?flashxmlnum=yuni4856tsherpa&amp;classno=E-curri03-math-P_2022/31/suh_p_0301_01_0010/suh_p_0301_01_0010_501_1.html&amp;id=1440468&amp;classa=1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링크처럼그대로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가지고 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23" name="타원 22"/>
          <p:cNvSpPr/>
          <p:nvPr/>
        </p:nvSpPr>
        <p:spPr>
          <a:xfrm>
            <a:off x="218390" y="1304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6BAE8743-1159-43CB-8862-746A9544020F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2683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0"/>
          <a:stretch/>
        </p:blipFill>
        <p:spPr bwMode="auto">
          <a:xfrm>
            <a:off x="143075" y="1621703"/>
            <a:ext cx="3556693" cy="396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여자아이를 아래의 교과서 캡쳐와 같은 위치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방향으로 넣어주세요</a:t>
            </a: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친구들은 무엇을 하려고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94212" y="2240868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색종이를 나누어 가지려고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418" y="2530010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968044" y="1251925"/>
            <a:ext cx="1987554" cy="263687"/>
            <a:chOff x="4968044" y="1247577"/>
            <a:chExt cx="1987554" cy="263687"/>
          </a:xfrm>
        </p:grpSpPr>
        <p:sp>
          <p:nvSpPr>
            <p:cNvPr id="39" name="직사각형 38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24857" y="12475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793354" y="1190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868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SA31601.psd</a:t>
                      </a:r>
                    </a:p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4166712"/>
            <a:ext cx="3029648" cy="180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3102657" y="36185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5A49E11F-10DA-414D-82D7-D64F9472F786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여자아이를 아래의 교과서 캡쳐와 같은 위치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방향으로 넣어주세요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8" y="1066937"/>
            <a:ext cx="6812412" cy="436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10" y="4077072"/>
            <a:ext cx="3029648" cy="180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타원 20"/>
          <p:cNvSpPr/>
          <p:nvPr/>
        </p:nvSpPr>
        <p:spPr>
          <a:xfrm>
            <a:off x="4211960" y="1736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1605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SA31601.psd</a:t>
                      </a:r>
                    </a:p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F1FB7B80-8087-4542-A122-C950F53D3CB9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0"/>
          <a:stretch/>
        </p:blipFill>
        <p:spPr bwMode="auto">
          <a:xfrm>
            <a:off x="143075" y="1621703"/>
            <a:ext cx="3556693" cy="396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나누어 갖는 것이 좋을까요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26529" y="2347081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둘로 나누어 갖는 것이 좋을 것 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401" y="2636912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4968044" y="1251925"/>
            <a:ext cx="1987554" cy="263687"/>
            <a:chOff x="4968044" y="1247577"/>
            <a:chExt cx="1987554" cy="263687"/>
          </a:xfrm>
        </p:grpSpPr>
        <p:sp>
          <p:nvSpPr>
            <p:cNvPr id="38" name="직사각형 37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24857" y="12475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0" name="타원 49"/>
          <p:cNvSpPr/>
          <p:nvPr/>
        </p:nvSpPr>
        <p:spPr>
          <a:xfrm>
            <a:off x="4793354" y="1190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FE619796-D6DD-445E-A6AE-B8076E367EAB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0"/>
          <a:stretch/>
        </p:blipFill>
        <p:spPr bwMode="auto">
          <a:xfrm>
            <a:off x="143075" y="1621703"/>
            <a:ext cx="3556693" cy="396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색종이를 똑같이 둘로 어떻게 나눌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26529" y="2347081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대각선으로 반을 접으면 똑같이 둘로 나눌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1647" y="2912300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4968044" y="1251925"/>
            <a:ext cx="1987554" cy="263687"/>
            <a:chOff x="4968044" y="1247577"/>
            <a:chExt cx="1987554" cy="263687"/>
          </a:xfrm>
        </p:grpSpPr>
        <p:sp>
          <p:nvSpPr>
            <p:cNvPr id="38" name="직사각형 37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24857" y="12475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50" name="타원 49"/>
          <p:cNvSpPr/>
          <p:nvPr/>
        </p:nvSpPr>
        <p:spPr>
          <a:xfrm>
            <a:off x="4793354" y="1190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5020CAEC-7AA0-4212-AE18-8137AA1750B9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5543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9673" y="3260303"/>
            <a:ext cx="39244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전체를 똑같이 나눌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15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3FE445F7-81D1-46F9-8190-9267EFB697CC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색종이를 똑같이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20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색종이 위에 손가락버튼이 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클릭하면 애니메이션 재생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\app\resource\contents\lesson06\ops\lesson06\mm_31_6_01_03_01.html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 한 장을 여러 가지 방법으로 똑같이 나누어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425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968044" y="1376772"/>
            <a:ext cx="1967991" cy="267046"/>
            <a:chOff x="5076056" y="1376772"/>
            <a:chExt cx="1967991" cy="267046"/>
          </a:xfrm>
        </p:grpSpPr>
        <p:grpSp>
          <p:nvGrpSpPr>
            <p:cNvPr id="5" name="그룹 4"/>
            <p:cNvGrpSpPr/>
            <p:nvPr/>
          </p:nvGrpSpPr>
          <p:grpSpPr>
            <a:xfrm>
              <a:off x="5076056" y="1376772"/>
              <a:ext cx="1302081" cy="267046"/>
              <a:chOff x="5646183" y="1376772"/>
              <a:chExt cx="1302081" cy="267046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6317523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646183" y="1376772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413306" y="13871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4806337" y="1322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8338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\app\resource\contents\lesson06\ops\lesson06\animation\mm_31_6_01_03_01 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47" y="2420888"/>
            <a:ext cx="4945661" cy="2362993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1471162" y="3230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33" y="3798304"/>
            <a:ext cx="942374" cy="94237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975" y="365385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6526975" y="41234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391533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24790" y="1032938"/>
            <a:ext cx="979930" cy="318336"/>
            <a:chOff x="5103506" y="1027311"/>
            <a:chExt cx="979930" cy="318336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506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252468" y="10686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17</a:t>
              </a:r>
            </a:p>
          </p:txBody>
        </p:sp>
      </p:grpSp>
      <p:sp>
        <p:nvSpPr>
          <p:cNvPr id="41" name="타원 40"/>
          <p:cNvSpPr/>
          <p:nvPr/>
        </p:nvSpPr>
        <p:spPr>
          <a:xfrm>
            <a:off x="3360446" y="882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7395" y="2558373"/>
            <a:ext cx="646233" cy="8706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443003" y="2547111"/>
            <a:ext cx="646233" cy="8818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30" y="2636912"/>
            <a:ext cx="309730" cy="24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67" y="2640914"/>
            <a:ext cx="309730" cy="24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582" y="2688324"/>
            <a:ext cx="2023104" cy="88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52" y="337656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4509799" y="3230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3FE445F7-81D1-46F9-8190-9267EFB697CC}"/>
              </a:ext>
            </a:extLst>
          </p:cNvPr>
          <p:cNvSpPr/>
          <p:nvPr/>
        </p:nvSpPr>
        <p:spPr bwMode="auto">
          <a:xfrm>
            <a:off x="8064134" y="388285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43161</TotalTime>
  <Words>2505</Words>
  <Application>Microsoft Office PowerPoint</Application>
  <PresentationFormat>화면 슬라이드 쇼(4:3)</PresentationFormat>
  <Paragraphs>841</Paragraphs>
  <Slides>31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7317</cp:revision>
  <dcterms:created xsi:type="dcterms:W3CDTF">2008-07-15T12:19:11Z</dcterms:created>
  <dcterms:modified xsi:type="dcterms:W3CDTF">2022-03-25T13:59:49Z</dcterms:modified>
</cp:coreProperties>
</file>