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8" r:id="rId10"/>
    <p:sldId id="1399" r:id="rId11"/>
    <p:sldId id="1400" r:id="rId12"/>
    <p:sldId id="1387" r:id="rId13"/>
    <p:sldId id="1377" r:id="rId14"/>
    <p:sldId id="1401" r:id="rId15"/>
    <p:sldId id="1394" r:id="rId16"/>
    <p:sldId id="1402" r:id="rId17"/>
    <p:sldId id="1360" r:id="rId18"/>
    <p:sldId id="1313" r:id="rId19"/>
    <p:sldId id="1374" r:id="rId20"/>
    <p:sldId id="1315" r:id="rId21"/>
    <p:sldId id="1316" r:id="rId22"/>
    <p:sldId id="1322" r:id="rId23"/>
    <p:sldId id="1375" r:id="rId24"/>
    <p:sldId id="1323" r:id="rId25"/>
    <p:sldId id="1324" r:id="rId26"/>
    <p:sldId id="1317" r:id="rId27"/>
    <p:sldId id="1403" r:id="rId28"/>
    <p:sldId id="1319" r:id="rId29"/>
    <p:sldId id="1318" r:id="rId30"/>
    <p:sldId id="1404" r:id="rId31"/>
    <p:sldId id="1348" r:id="rId32"/>
    <p:sldId id="1405" r:id="rId33"/>
    <p:sldId id="1396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1E8EC"/>
    <a:srgbClr val="DD5758"/>
    <a:srgbClr val="F496C0"/>
    <a:srgbClr val="EE509C"/>
    <a:srgbClr val="01A9DA"/>
    <a:srgbClr val="599DD1"/>
    <a:srgbClr val="FEF2D9"/>
    <a:srgbClr val="BADECA"/>
    <a:srgbClr val="13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-1635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pn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.png"/><Relationship Id="rId7" Type="http://schemas.openxmlformats.org/officeDocument/2006/relationships/image" Target="../media/image6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879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30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18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선과 색칠된 부분이 안 보이다가 그림 클릭하면 예 약물과 함께 파란 선이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캐릭터가 좌측으로 이동하고 우측에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1130051" y="2271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0" y="1963738"/>
            <a:ext cx="1131993" cy="11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4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3034185" y="4167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79" y="403130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3366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D5C6E3AB-3362-40E6-8BDB-8BE4C943188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3850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직접 색종이를 똑같이 나누고 색칠해 보자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348001" y="4290424"/>
            <a:ext cx="3232111" cy="866768"/>
            <a:chOff x="1844691" y="4653136"/>
            <a:chExt cx="3536323" cy="79208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직접 색종이를 똑같이 나누고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색칠해 보자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V="1">
              <a:off x="1866307" y="5131040"/>
              <a:ext cx="195359" cy="238591"/>
            </a:xfrm>
            <a:prstGeom prst="rtTriangle">
              <a:avLst/>
            </a:prstGeom>
            <a:solidFill>
              <a:srgbClr val="599DD1"/>
            </a:solidFill>
            <a:ln w="3175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타원 63"/>
          <p:cNvSpPr/>
          <p:nvPr/>
        </p:nvSpPr>
        <p:spPr>
          <a:xfrm>
            <a:off x="829883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19455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6B9690A-CA02-4930-840B-14FD2D4D7A7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396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40395" y="2110745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나타내는 수와 부분을 나타내는 수를 한 번에 나타내면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8" y="2476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16116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87455" y="138196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어떻게 나타내면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2" y="21441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31540" y="2852936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‘8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중의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4’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53" y="3218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7" y="28863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F4BA857-FB2F-405E-AF2A-0905198B4E9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4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상단에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18" y="368460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421158" y="392650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980090" y="502476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28035"/>
              </p:ext>
            </p:extLst>
          </p:nvPr>
        </p:nvGraphicFramePr>
        <p:xfrm>
          <a:off x="115384" y="6129300"/>
          <a:ext cx="7354774" cy="304800"/>
        </p:xfrm>
        <a:graphic>
          <a:graphicData uri="http://schemas.openxmlformats.org/drawingml/2006/table">
            <a:tbl>
              <a:tblPr/>
              <a:tblGrid>
                <a:gridCol w="943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12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4278788" y="154701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7D8230E4-3BB0-4C58-B446-B33C15EFF85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896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캐릭터는 클릭하면 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가 분모이고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 분자야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387596" y="2693809"/>
            <a:ext cx="1358728" cy="1080546"/>
            <a:chOff x="5612721" y="3259021"/>
            <a:chExt cx="1486613" cy="987447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612721" y="3259021"/>
              <a:ext cx="1486613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분모이고</a:t>
              </a:r>
              <a:endPara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 분자야</a:t>
              </a:r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직각 삼각형 58"/>
            <p:cNvSpPr/>
            <p:nvPr/>
          </p:nvSpPr>
          <p:spPr>
            <a:xfrm rot="5400000" flipV="1">
              <a:off x="5939314" y="4029493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6113760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96315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C189D70-DE1B-4817-A255-6B256F3903F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941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4339377" y="146173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0" y="346240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9458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516256" y="363687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463722" y="516331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8528A637-D311-45D0-90C5-E4AD214B414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227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캐릭터는 클릭하면 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전체에 대한 부분을 나타내는 수가 분수야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11659" y="2596945"/>
            <a:ext cx="1928593" cy="1120085"/>
            <a:chOff x="2066320" y="4653136"/>
            <a:chExt cx="3314694" cy="98213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전체에 대한 부분을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나타내는 수가 분수야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직각 삼각형 71"/>
            <p:cNvSpPr/>
            <p:nvPr/>
          </p:nvSpPr>
          <p:spPr>
            <a:xfrm rot="5400000" flipV="1">
              <a:off x="3291216" y="5418300"/>
              <a:ext cx="195359" cy="238591"/>
            </a:xfrm>
            <a:prstGeom prst="rtTriangle">
              <a:avLst/>
            </a:prstGeom>
            <a:solidFill>
              <a:srgbClr val="DD5758"/>
            </a:solidFill>
            <a:ln w="3175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12B11C19-B925-43AA-95CD-B350B29645F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367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43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445330" y="2242337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90509"/>
              </p:ext>
            </p:extLst>
          </p:nvPr>
        </p:nvGraphicFramePr>
        <p:xfrm>
          <a:off x="115384" y="6129300"/>
          <a:ext cx="7084908" cy="304800"/>
        </p:xfrm>
        <a:graphic>
          <a:graphicData uri="http://schemas.openxmlformats.org/drawingml/2006/table">
            <a:tbl>
              <a:tblPr/>
              <a:tblGrid>
                <a:gridCol w="908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59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035581" y="25232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5" y="1957146"/>
            <a:ext cx="1360311" cy="99314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 bwMode="auto">
          <a:xfrm>
            <a:off x="2038003" y="2455234"/>
            <a:ext cx="4325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39238" y="20244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69" y="18859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55" y="2464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726349" y="2239210"/>
            <a:ext cx="10484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61" y="2083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524135"/>
            <a:ext cx="1393086" cy="1309021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2445329" y="401080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035581" y="3654202"/>
            <a:ext cx="524869" cy="963924"/>
            <a:chOff x="1760782" y="3439836"/>
            <a:chExt cx="524869" cy="96392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1" name="직선 연결선 40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690345" y="3857157"/>
            <a:ext cx="1057942" cy="519848"/>
            <a:chOff x="3627243" y="3642791"/>
            <a:chExt cx="1057942" cy="519848"/>
          </a:xfrm>
        </p:grpSpPr>
        <p:sp>
          <p:nvSpPr>
            <p:cNvPr id="47" name="직사각형 46"/>
            <p:cNvSpPr/>
            <p:nvPr/>
          </p:nvSpPr>
          <p:spPr>
            <a:xfrm>
              <a:off x="3627243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5" y="102510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5E8FE277-7BB8-40CE-BBB9-A832A1F37F8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분수로 쓰고 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321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51698" y="2875679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50906" y="3366006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50907" y="2356769"/>
            <a:ext cx="1349286" cy="1072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727060" y="3215123"/>
            <a:ext cx="15446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도로 표지판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1048959" y="3503745"/>
            <a:ext cx="7846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 km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12" y="1711294"/>
            <a:ext cx="6444208" cy="164406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03548" y="3632888"/>
            <a:ext cx="524869" cy="963924"/>
            <a:chOff x="1760782" y="3439836"/>
            <a:chExt cx="524869" cy="963924"/>
          </a:xfrm>
        </p:grpSpPr>
        <p:grpSp>
          <p:nvGrpSpPr>
            <p:cNvPr id="36" name="그룹 35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3" name="직선 연결선 4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52840" y="4075090"/>
            <a:ext cx="1089620" cy="519848"/>
            <a:chOff x="3595565" y="3642791"/>
            <a:chExt cx="1089620" cy="519848"/>
          </a:xfrm>
        </p:grpSpPr>
        <p:sp>
          <p:nvSpPr>
            <p:cNvPr id="48" name="직사각형 4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2560684" y="3610360"/>
            <a:ext cx="524869" cy="963924"/>
            <a:chOff x="1760782" y="3439836"/>
            <a:chExt cx="524869" cy="96392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63" name="직선 연결선 6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3109976" y="4052562"/>
            <a:ext cx="1089620" cy="519848"/>
            <a:chOff x="3595565" y="3642791"/>
            <a:chExt cx="1089620" cy="519848"/>
          </a:xfrm>
        </p:grpSpPr>
        <p:sp>
          <p:nvSpPr>
            <p:cNvPr id="68" name="직사각형 6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4767435" y="3595062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직사각형 7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316727" y="4037264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1104145" y="364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6" y="3824699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76" y="3783390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34" y="3750218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0A7F984-8CC2-49EA-B31D-ACDCED55324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나눈 것 중의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라 쓰고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      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https://cdata2.tsherpa.co.kr/tsherpa/MultiMedia/Flash/2020/curri/index.html?flashxmlnum=yuni4856&amp;classa=A8-C1-31-MM-MM-04-07-03-0-0-0-0&amp;classno=MM_31_04/suh_0301_06_0003/suh_0301_06_0003_301_1.html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 쓰고 읽기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613" y="2084886"/>
            <a:ext cx="369742" cy="387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940" y="2043391"/>
            <a:ext cx="414481" cy="390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915360"/>
            <a:ext cx="510876" cy="6933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6" y="2645030"/>
            <a:ext cx="369742" cy="38792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656852"/>
            <a:ext cx="414481" cy="390797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30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9725" y="3607233"/>
            <a:ext cx="717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967" y="3452927"/>
            <a:ext cx="510876" cy="693332"/>
          </a:xfrm>
          <a:prstGeom prst="rect">
            <a:avLst/>
          </a:prstGeom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076794" y="3442641"/>
            <a:ext cx="2711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가로 선의 위쪽에 있는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6794" y="3825266"/>
            <a:ext cx="29272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선의 아래쪽에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49764" y="347158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9152" y="388776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99" y="3527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40" y="3943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D972D64-1E90-4C2B-9D53-05E5AF3B7E0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801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전체의 얼마일까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크기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크기로서의 분수의 의미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크기를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분수로 나타내어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4033" y="3104964"/>
            <a:ext cx="25499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635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118~119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6B41432-CFCD-45BE-BE11-66E1C617788C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84A3B68-E06C-45F4-97F4-FDC8753134E2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418584" y="2708776"/>
            <a:ext cx="4126207" cy="118580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530703" y="2898021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전체를 똑같이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0352" y="2877272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98" y="2499996"/>
            <a:ext cx="1835340" cy="1860743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13179"/>
              </p:ext>
            </p:extLst>
          </p:nvPr>
        </p:nvGraphicFramePr>
        <p:xfrm>
          <a:off x="115384" y="6129300"/>
          <a:ext cx="7444948" cy="304800"/>
        </p:xfrm>
        <a:graphic>
          <a:graphicData uri="http://schemas.openxmlformats.org/drawingml/2006/table">
            <a:tbl>
              <a:tblPr/>
              <a:tblGrid>
                <a:gridCol w="955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98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0" y="1653446"/>
            <a:ext cx="299390" cy="29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2541222" y="3282808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51920" y="3278879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74" y="27087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24" y="36248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5711E00-4E54-4FB7-B984-1BE6F4B4441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27" y="1686379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704" y="1962009"/>
            <a:ext cx="2673817" cy="153899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863600" y="3611972"/>
            <a:ext cx="5328735" cy="15112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/>
          <p:cNvSpPr txBox="1"/>
          <p:nvPr/>
        </p:nvSpPr>
        <p:spPr>
          <a:xfrm>
            <a:off x="1007604" y="3943288"/>
            <a:ext cx="51847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쓰고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095195" y="4571836"/>
            <a:ext cx="4894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분의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468503" y="3650611"/>
            <a:ext cx="491473" cy="1006690"/>
            <a:chOff x="1760782" y="3276461"/>
            <a:chExt cx="735047" cy="1517832"/>
          </a:xfrm>
        </p:grpSpPr>
        <p:grpSp>
          <p:nvGrpSpPr>
            <p:cNvPr id="59" name="그룹 58"/>
            <p:cNvGrpSpPr/>
            <p:nvPr/>
          </p:nvGrpSpPr>
          <p:grpSpPr>
            <a:xfrm>
              <a:off x="1760782" y="3376607"/>
              <a:ext cx="438404" cy="1231479"/>
              <a:chOff x="1760782" y="3376607"/>
              <a:chExt cx="438404" cy="1231479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1760782" y="4028025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760782" y="3376607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34" y="32764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106" y="453657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1095195" y="4571836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17" y="4420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60186" y="4552471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69" y="44246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14657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1D421C38-357F-4A06-BE3B-9E608AC8641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수나 말을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6" y="16511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7" y="2192542"/>
            <a:ext cx="1059586" cy="10924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87" y="3750684"/>
            <a:ext cx="1061575" cy="108247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504987" y="3537012"/>
            <a:ext cx="60609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43"/>
          <p:cNvSpPr txBox="1"/>
          <p:nvPr/>
        </p:nvSpPr>
        <p:spPr>
          <a:xfrm>
            <a:off x="2182373" y="2548203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72625" y="2191605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5" name="직선 연결선 7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383868" y="2394560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43"/>
          <p:cNvSpPr txBox="1"/>
          <p:nvPr/>
        </p:nvSpPr>
        <p:spPr>
          <a:xfrm>
            <a:off x="2167153" y="410441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57405" y="3747818"/>
            <a:ext cx="524869" cy="963924"/>
            <a:chOff x="1760782" y="3439836"/>
            <a:chExt cx="524869" cy="963924"/>
          </a:xfrm>
        </p:grpSpPr>
        <p:grpSp>
          <p:nvGrpSpPr>
            <p:cNvPr id="83" name="그룹 8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86" name="직선 연결선 8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직사각형 8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3383868" y="3950773"/>
            <a:ext cx="1089620" cy="519848"/>
            <a:chOff x="3595565" y="3642791"/>
            <a:chExt cx="1089620" cy="519848"/>
          </a:xfrm>
        </p:grpSpPr>
        <p:sp>
          <p:nvSpPr>
            <p:cNvPr id="91" name="직사각형 9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881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EB5A2560-8ACF-4775-AF78-16C6AC772D1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/>
          <p:cNvSpPr txBox="1"/>
          <p:nvPr/>
        </p:nvSpPr>
        <p:spPr>
          <a:xfrm>
            <a:off x="506635" y="27878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은 전체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나눈 것 중의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알맞은 수나 말을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946" y="280321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12" y="2800303"/>
            <a:ext cx="409837" cy="327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349" y="2721621"/>
            <a:ext cx="670471" cy="487976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506635" y="34200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이라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4900" y="342007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32972" y="3123334"/>
            <a:ext cx="524869" cy="963924"/>
            <a:chOff x="1732972" y="3123334"/>
            <a:chExt cx="524869" cy="963924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4" y="32717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40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75117" y="3270832"/>
            <a:ext cx="1225170" cy="511912"/>
            <a:chOff x="3275117" y="3270832"/>
            <a:chExt cx="1225170" cy="511912"/>
          </a:xfrm>
        </p:grpSpPr>
        <p:sp>
          <p:nvSpPr>
            <p:cNvPr id="41" name="TextBox 4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6635" y="2384884"/>
            <a:ext cx="5793557" cy="1944216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D0D59E2-786D-44CA-ABDF-E9E6BDF129F0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285793" y="5079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DE916F59-BD96-411C-9579-303C818CA4A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="" xmlns:a16="http://schemas.microsoft.com/office/drawing/2014/main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="" xmlns:a16="http://schemas.microsoft.com/office/drawing/2014/main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="" xmlns:a16="http://schemas.microsoft.com/office/drawing/2014/main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="" xmlns:a16="http://schemas.microsoft.com/office/drawing/2014/main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="" xmlns:a16="http://schemas.microsoft.com/office/drawing/2014/main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72975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8508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A9AE192-3439-4CF8-86DC-DB19ABB9EDAC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721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보라색 부분을 분수로 쓰고 읽어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6" y="2156464"/>
            <a:ext cx="5890218" cy="1310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755637"/>
            <a:ext cx="651044" cy="129570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142888" y="3517379"/>
            <a:ext cx="524869" cy="963924"/>
            <a:chOff x="1732972" y="3123334"/>
            <a:chExt cx="524869" cy="963924"/>
          </a:xfrm>
        </p:grpSpPr>
        <p:grpSp>
          <p:nvGrpSpPr>
            <p:cNvPr id="39" name="그룹 38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1114615" y="4551451"/>
            <a:ext cx="1225170" cy="511912"/>
            <a:chOff x="3275117" y="3270832"/>
            <a:chExt cx="1225170" cy="511912"/>
          </a:xfrm>
        </p:grpSpPr>
        <p:sp>
          <p:nvSpPr>
            <p:cNvPr id="71" name="TextBox 7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816" y="3755637"/>
            <a:ext cx="651044" cy="1295704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3255168" y="3517379"/>
            <a:ext cx="524869" cy="963924"/>
            <a:chOff x="1732972" y="3123334"/>
            <a:chExt cx="524869" cy="96392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226895" y="4551451"/>
            <a:ext cx="1225170" cy="511912"/>
            <a:chOff x="3275117" y="3270832"/>
            <a:chExt cx="1225170" cy="511912"/>
          </a:xfrm>
        </p:grpSpPr>
        <p:sp>
          <p:nvSpPr>
            <p:cNvPr id="84" name="TextBox 83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58" y="3755637"/>
            <a:ext cx="651044" cy="1295704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609910" y="3517379"/>
            <a:ext cx="524869" cy="963924"/>
            <a:chOff x="1732972" y="3123334"/>
            <a:chExt cx="524869" cy="963924"/>
          </a:xfrm>
        </p:grpSpPr>
        <p:grpSp>
          <p:nvGrpSpPr>
            <p:cNvPr id="90" name="그룹 89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93" name="직선 연결선 9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5581637" y="4551451"/>
            <a:ext cx="1225170" cy="511912"/>
            <a:chOff x="3275117" y="3270832"/>
            <a:chExt cx="1225170" cy="511912"/>
          </a:xfrm>
        </p:grpSpPr>
        <p:sp>
          <p:nvSpPr>
            <p:cNvPr id="97" name="TextBox 96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304274" y="4111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85625" y="4517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A1C298E7-C410-4F0A-B481-CF434B305C1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02408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362" y="3614981"/>
            <a:ext cx="1995184" cy="761590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739508" y="4983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FE67340-5B66-46D9-8F1E-DC2EF3DF98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" y="901179"/>
            <a:ext cx="6929408" cy="472406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32" y="880998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3809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mm_31_6_02_02_01_ani.mp4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BF8834D-B9B5-46C6-B6FC-D035FE5D633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5744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="" xmlns:a16="http://schemas.microsoft.com/office/drawing/2014/main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3245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A5F4F9AD-CB8B-4F14-A0EE-6DE7CA3C996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6467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76" y="3297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391980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CCBDE011-9889-4E34-BF81-96744460140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21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70" name="직각 삼각형 69">
              <a:extLst>
                <a:ext uri="{FF2B5EF4-FFF2-40B4-BE49-F238E27FC236}">
                  <a16:creationId xmlns="" xmlns:a16="http://schemas.microsoft.com/office/drawing/2014/main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Picture 2">
              <a:extLst>
                <a:ext uri="{FF2B5EF4-FFF2-40B4-BE49-F238E27FC236}">
                  <a16:creationId xmlns="" xmlns:a16="http://schemas.microsoft.com/office/drawing/2014/main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로 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094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0235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5536DFF1-2815-4D5B-87F9-6587ACE2C537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272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\app\resource\contents\lesson06\ops\lesson06\mm_31_6_02_06_04.html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링크처럼그대로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가지고 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" y="1736812"/>
            <a:ext cx="6218657" cy="3226713"/>
          </a:xfrm>
          <a:prstGeom prst="rect">
            <a:avLst/>
          </a:prstGeom>
        </p:spPr>
      </p:pic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5536DFF1-2815-4D5B-87F9-6587ACE2C537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835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딱지를 접으려면 색종이가 몇 장 있어야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314617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나누어 딱지를 접을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4" y="2632650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94212" y="30869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딱지를 접을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739" y="3378303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920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88ABE22-FE91-44C2-8867-4B9336A3E8E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삭제하면서 그림과 여자아이를 중앙으로 옮겨주세요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9612" y="5409220"/>
            <a:ext cx="12601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12629"/>
            <a:ext cx="6896717" cy="44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31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7F12657-3AB0-4664-BE18-6C3293A0046D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나누어 딱지를 접으려고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잘라낸 한 조각은 전체의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890681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절반입니다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406" y="293254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643F014-C28D-40B5-AB21-7125D9CFE10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44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의미와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6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51751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크기로서의 분수 개념을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28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3568" y="326031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바르게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16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ECA92F4E-F23D-4DF3-B22A-CBB5881D827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95839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36661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295987" y="2969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2564904"/>
            <a:ext cx="1497428" cy="1505148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2161259" y="2969599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69099" y="3276240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7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81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5325768" y="866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6E99669D-E822-4453-ADF6-7BFE1E8342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26122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2161259" y="2963114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29" y="2600908"/>
            <a:ext cx="1393984" cy="140152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95987" y="2963114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69755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1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7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06E4BD4E-ACC5-4F16-9480-D7ADFC30F8C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318345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42303</TotalTime>
  <Words>2929</Words>
  <Application>Microsoft Office PowerPoint</Application>
  <PresentationFormat>화면 슬라이드 쇼(4:3)</PresentationFormat>
  <Paragraphs>984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7379</cp:revision>
  <dcterms:created xsi:type="dcterms:W3CDTF">2008-07-15T12:19:11Z</dcterms:created>
  <dcterms:modified xsi:type="dcterms:W3CDTF">2022-03-25T13:56:32Z</dcterms:modified>
</cp:coreProperties>
</file>