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handoutMasterIdLst>
    <p:handoutMasterId r:id="rId39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7" r:id="rId8"/>
    <p:sldId id="1348" r:id="rId9"/>
    <p:sldId id="1097" r:id="rId10"/>
    <p:sldId id="1351" r:id="rId11"/>
    <p:sldId id="1357" r:id="rId12"/>
    <p:sldId id="1386" r:id="rId13"/>
    <p:sldId id="1396" r:id="rId14"/>
    <p:sldId id="1397" r:id="rId15"/>
    <p:sldId id="1312" r:id="rId16"/>
    <p:sldId id="1407" r:id="rId17"/>
    <p:sldId id="1313" r:id="rId18"/>
    <p:sldId id="1398" r:id="rId19"/>
    <p:sldId id="1399" r:id="rId20"/>
    <p:sldId id="1297" r:id="rId21"/>
    <p:sldId id="1406" r:id="rId22"/>
    <p:sldId id="1315" r:id="rId23"/>
    <p:sldId id="1316" r:id="rId24"/>
    <p:sldId id="1366" r:id="rId25"/>
    <p:sldId id="1401" r:id="rId26"/>
    <p:sldId id="1400" r:id="rId27"/>
    <p:sldId id="1402" r:id="rId28"/>
    <p:sldId id="1367" r:id="rId29"/>
    <p:sldId id="1368" r:id="rId30"/>
    <p:sldId id="1369" r:id="rId31"/>
    <p:sldId id="1403" r:id="rId32"/>
    <p:sldId id="1370" r:id="rId33"/>
    <p:sldId id="1371" r:id="rId34"/>
    <p:sldId id="1404" r:id="rId35"/>
    <p:sldId id="1372" r:id="rId36"/>
    <p:sldId id="1405" r:id="rId3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0000"/>
    <a:srgbClr val="F6F07C"/>
    <a:srgbClr val="F6FC10"/>
    <a:srgbClr val="F4EAE4"/>
    <a:srgbClr val="D4AE88"/>
    <a:srgbClr val="336600"/>
    <a:srgbClr val="339933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1" autoAdjust="0"/>
    <p:restoredTop sz="96909" autoAdjust="0"/>
  </p:normalViewPr>
  <p:slideViewPr>
    <p:cSldViewPr>
      <p:cViewPr varScale="1">
        <p:scale>
          <a:sx n="91" d="100"/>
          <a:sy n="91" d="100"/>
        </p:scale>
        <p:origin x="1089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8.png"/><Relationship Id="rId3" Type="http://schemas.openxmlformats.org/officeDocument/2006/relationships/image" Target="../media/image29.png"/><Relationship Id="rId7" Type="http://schemas.openxmlformats.org/officeDocument/2006/relationships/image" Target="../media/image9.png"/><Relationship Id="rId12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24.png"/><Relationship Id="rId5" Type="http://schemas.openxmlformats.org/officeDocument/2006/relationships/image" Target="../media/image31.png"/><Relationship Id="rId10" Type="http://schemas.openxmlformats.org/officeDocument/2006/relationships/image" Target="../media/image23.png"/><Relationship Id="rId4" Type="http://schemas.openxmlformats.org/officeDocument/2006/relationships/image" Target="../media/image30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8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12" Type="http://schemas.openxmlformats.org/officeDocument/2006/relationships/image" Target="../media/image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2.png"/><Relationship Id="rId5" Type="http://schemas.openxmlformats.org/officeDocument/2006/relationships/image" Target="../media/image23.png"/><Relationship Id="rId10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32.png"/><Relationship Id="rId10" Type="http://schemas.openxmlformats.org/officeDocument/2006/relationships/image" Target="../media/image22.png"/><Relationship Id="rId4" Type="http://schemas.openxmlformats.org/officeDocument/2006/relationships/image" Target="../media/image31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23.png"/><Relationship Id="rId12" Type="http://schemas.openxmlformats.org/officeDocument/2006/relationships/image" Target="../media/image45.png"/><Relationship Id="rId2" Type="http://schemas.openxmlformats.org/officeDocument/2006/relationships/image" Target="../media/image42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image" Target="../media/image44.png"/><Relationship Id="rId5" Type="http://schemas.openxmlformats.org/officeDocument/2006/relationships/image" Target="../media/image8.png"/><Relationship Id="rId15" Type="http://schemas.openxmlformats.org/officeDocument/2006/relationships/image" Target="../media/image47.png"/><Relationship Id="rId10" Type="http://schemas.openxmlformats.org/officeDocument/2006/relationships/image" Target="../media/image24.png"/><Relationship Id="rId4" Type="http://schemas.openxmlformats.org/officeDocument/2006/relationships/image" Target="../media/image7.png"/><Relationship Id="rId9" Type="http://schemas.openxmlformats.org/officeDocument/2006/relationships/image" Target="../media/image21.png"/><Relationship Id="rId1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4.png"/><Relationship Id="rId3" Type="http://schemas.openxmlformats.org/officeDocument/2006/relationships/image" Target="../media/image44.png"/><Relationship Id="rId7" Type="http://schemas.openxmlformats.org/officeDocument/2006/relationships/image" Target="../media/image7.png"/><Relationship Id="rId12" Type="http://schemas.openxmlformats.org/officeDocument/2006/relationships/image" Target="../media/image2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image" Target="../media/image22.png"/><Relationship Id="rId5" Type="http://schemas.openxmlformats.org/officeDocument/2006/relationships/image" Target="../media/image46.png"/><Relationship Id="rId15" Type="http://schemas.openxmlformats.org/officeDocument/2006/relationships/image" Target="../media/image47.png"/><Relationship Id="rId10" Type="http://schemas.openxmlformats.org/officeDocument/2006/relationships/image" Target="../media/image23.png"/><Relationship Id="rId4" Type="http://schemas.openxmlformats.org/officeDocument/2006/relationships/image" Target="../media/image45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50.png"/><Relationship Id="rId5" Type="http://schemas.openxmlformats.org/officeDocument/2006/relationships/image" Target="../media/image43.png"/><Relationship Id="rId10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21.png"/><Relationship Id="rId1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47.png"/><Relationship Id="rId3" Type="http://schemas.openxmlformats.org/officeDocument/2006/relationships/image" Target="../media/image28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50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41.png"/><Relationship Id="rId9" Type="http://schemas.openxmlformats.org/officeDocument/2006/relationships/image" Target="../media/image21.png"/><Relationship Id="rId1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1.png"/><Relationship Id="rId7" Type="http://schemas.openxmlformats.org/officeDocument/2006/relationships/image" Target="../media/image5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11" Type="http://schemas.openxmlformats.org/officeDocument/2006/relationships/image" Target="../media/image28.png"/><Relationship Id="rId5" Type="http://schemas.openxmlformats.org/officeDocument/2006/relationships/image" Target="../media/image52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401_1.html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8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401_1.html" TargetMode="External"/><Relationship Id="rId7" Type="http://schemas.openxmlformats.org/officeDocument/2006/relationships/image" Target="../media/image4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61.png"/><Relationship Id="rId5" Type="http://schemas.openxmlformats.org/officeDocument/2006/relationships/image" Target="../media/image9.png"/><Relationship Id="rId10" Type="http://schemas.openxmlformats.org/officeDocument/2006/relationships/image" Target="../media/image60.png"/><Relationship Id="rId4" Type="http://schemas.openxmlformats.org/officeDocument/2006/relationships/image" Target="../media/image7.png"/><Relationship Id="rId9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7.png"/><Relationship Id="rId7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8.png"/><Relationship Id="rId10" Type="http://schemas.openxmlformats.org/officeDocument/2006/relationships/image" Target="../media/image61.png"/><Relationship Id="rId4" Type="http://schemas.openxmlformats.org/officeDocument/2006/relationships/image" Target="../media/image9.png"/><Relationship Id="rId9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4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401_1.html" TargetMode="External"/><Relationship Id="rId9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401_1.html" TargetMode="External"/><Relationship Id="rId7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3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401_1.html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8.png"/><Relationship Id="rId9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7.png"/><Relationship Id="rId7" Type="http://schemas.openxmlformats.org/officeDocument/2006/relationships/image" Target="../media/image6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6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0101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75150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00572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분수를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누르면 아래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물음 나옴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6_2_03.html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\app\resource\contents\lesson06\ops\6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좌우로 움직이는 효과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화살표를 누르면 오른쪽의 그림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타원 46"/>
          <p:cNvSpPr/>
          <p:nvPr/>
        </p:nvSpPr>
        <p:spPr>
          <a:xfrm>
            <a:off x="6525638" y="51894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6" name="타원 55"/>
          <p:cNvSpPr/>
          <p:nvPr/>
        </p:nvSpPr>
        <p:spPr>
          <a:xfrm>
            <a:off x="5829945" y="1123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395524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363547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846811" y="140162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822359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99737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        은 전체   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0992007F-9BEA-46B6-B565-3E70527D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49" name="Picture 7">
            <a:extLst>
              <a:ext uri="{FF2B5EF4-FFF2-40B4-BE49-F238E27FC236}">
                <a16:creationId xmlns:a16="http://schemas.microsoft.com/office/drawing/2014/main" id="{8F4F34DF-7A53-4453-9D02-AE615270D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567" y="3032956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1843C1C7-98B0-4A6B-9285-C7857E679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168" y="3032956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오른쪽 화살표 53">
            <a:extLst>
              <a:ext uri="{FF2B5EF4-FFF2-40B4-BE49-F238E27FC236}">
                <a16:creationId xmlns:a16="http://schemas.microsoft.com/office/drawing/2014/main" id="{13F3363D-EDCD-4160-A8DD-DC3FE683E5F6}"/>
              </a:ext>
            </a:extLst>
          </p:cNvPr>
          <p:cNvSpPr/>
          <p:nvPr/>
        </p:nvSpPr>
        <p:spPr>
          <a:xfrm>
            <a:off x="7901416" y="3166321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id="{868FE1FA-952C-45EE-B30A-F66426F40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5BAB88-E36E-47E0-B4F8-EE4EE1522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596" y="1767359"/>
            <a:ext cx="496799" cy="8575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A84371-93EA-42E5-8FC4-D795A18D99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0005" y="1699569"/>
            <a:ext cx="839827" cy="875313"/>
          </a:xfrm>
          <a:prstGeom prst="rect">
            <a:avLst/>
          </a:prstGeom>
        </p:spPr>
      </p:pic>
      <p:sp>
        <p:nvSpPr>
          <p:cNvPr id="36" name="직사각형 21">
            <a:extLst>
              <a:ext uri="{FF2B5EF4-FFF2-40B4-BE49-F238E27FC236}">
                <a16:creationId xmlns:a16="http://schemas.microsoft.com/office/drawing/2014/main" id="{40D88B78-C52D-4FA8-A57D-E4B73880E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90766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6_2_3_01.png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6_2_3_02.png / 6_2_3_03_1.png / 6_2_3_03_2.png / 6_2_3_04.png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Picture 2">
            <a:extLst>
              <a:ext uri="{FF2B5EF4-FFF2-40B4-BE49-F238E27FC236}">
                <a16:creationId xmlns:a16="http://schemas.microsoft.com/office/drawing/2014/main" id="{930CB1F7-7755-4D79-9CDA-CBE3270A4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72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07ED4B7-CEFC-4968-B601-FF6A788B0C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757" y="2591813"/>
            <a:ext cx="6245475" cy="2313351"/>
          </a:xfrm>
          <a:prstGeom prst="rect">
            <a:avLst/>
          </a:prstGeom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1CA44B72-1056-4F22-988C-2926E0D91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43" y="2930403"/>
            <a:ext cx="258077" cy="3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E693ED6B-A18A-48EE-8F68-319ED7EBC5BA}"/>
              </a:ext>
            </a:extLst>
          </p:cNvPr>
          <p:cNvSpPr/>
          <p:nvPr/>
        </p:nvSpPr>
        <p:spPr>
          <a:xfrm>
            <a:off x="6024669" y="2702246"/>
            <a:ext cx="416575" cy="7315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D1F8A9C-E336-45AB-836F-8367345D5997}"/>
              </a:ext>
            </a:extLst>
          </p:cNvPr>
          <p:cNvSpPr/>
          <p:nvPr/>
        </p:nvSpPr>
        <p:spPr>
          <a:xfrm>
            <a:off x="6358195" y="2651925"/>
            <a:ext cx="24507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31">
            <a:extLst>
              <a:ext uri="{FF2B5EF4-FFF2-40B4-BE49-F238E27FC236}">
                <a16:creationId xmlns:a16="http://schemas.microsoft.com/office/drawing/2014/main" id="{C3FFA0AB-279C-4560-80A1-30F73AB63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353912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72DA6A2D-FB06-434C-B5E7-E977A79B1807}"/>
              </a:ext>
            </a:extLst>
          </p:cNvPr>
          <p:cNvSpPr/>
          <p:nvPr/>
        </p:nvSpPr>
        <p:spPr>
          <a:xfrm>
            <a:off x="2305757" y="3508560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752A147-FB63-4292-9473-9DCC58BA73B6}"/>
              </a:ext>
            </a:extLst>
          </p:cNvPr>
          <p:cNvSpPr/>
          <p:nvPr/>
        </p:nvSpPr>
        <p:spPr>
          <a:xfrm>
            <a:off x="2305757" y="30250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31">
            <a:extLst>
              <a:ext uri="{FF2B5EF4-FFF2-40B4-BE49-F238E27FC236}">
                <a16:creationId xmlns:a16="http://schemas.microsoft.com/office/drawing/2014/main" id="{E99B9908-CDD0-42B2-9B63-184814902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207" y="353912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73D16F25-D1C8-4567-A327-521B5843D718}"/>
              </a:ext>
            </a:extLst>
          </p:cNvPr>
          <p:cNvSpPr/>
          <p:nvPr/>
        </p:nvSpPr>
        <p:spPr>
          <a:xfrm>
            <a:off x="4365060" y="3508560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1F1C1E8-736C-4951-A71D-81401F7C9232}"/>
              </a:ext>
            </a:extLst>
          </p:cNvPr>
          <p:cNvSpPr/>
          <p:nvPr/>
        </p:nvSpPr>
        <p:spPr>
          <a:xfrm>
            <a:off x="4365060" y="30250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26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>
            <a:extLst>
              <a:ext uri="{FF2B5EF4-FFF2-40B4-BE49-F238E27FC236}">
                <a16:creationId xmlns:a16="http://schemas.microsoft.com/office/drawing/2014/main" id="{7CC482F2-D9C5-477C-B017-AD5E2246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924944"/>
            <a:ext cx="6245476" cy="2136610"/>
          </a:xfrm>
          <a:prstGeom prst="rect">
            <a:avLst/>
          </a:prstGeom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609BD67-D348-43C0-A279-EB59BBB15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7" y="3267925"/>
            <a:ext cx="258077" cy="3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731F1E-466F-4738-B607-BD391431B207}"/>
              </a:ext>
            </a:extLst>
          </p:cNvPr>
          <p:cNvSpPr/>
          <p:nvPr/>
        </p:nvSpPr>
        <p:spPr>
          <a:xfrm>
            <a:off x="6261653" y="3039768"/>
            <a:ext cx="416575" cy="7315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F873C78-6442-4E58-BD28-EBB7965E7E0F}"/>
              </a:ext>
            </a:extLst>
          </p:cNvPr>
          <p:cNvSpPr/>
          <p:nvPr/>
        </p:nvSpPr>
        <p:spPr>
          <a:xfrm>
            <a:off x="6595179" y="2989447"/>
            <a:ext cx="24507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31">
            <a:extLst>
              <a:ext uri="{FF2B5EF4-FFF2-40B4-BE49-F238E27FC236}">
                <a16:creationId xmlns:a16="http://schemas.microsoft.com/office/drawing/2014/main" id="{BDDA5C1E-61C9-40F0-A86D-1BDFB50C3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650" y="387664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FF3268FB-3327-4772-97C9-C9822B906797}"/>
              </a:ext>
            </a:extLst>
          </p:cNvPr>
          <p:cNvSpPr/>
          <p:nvPr/>
        </p:nvSpPr>
        <p:spPr>
          <a:xfrm>
            <a:off x="2173503" y="3846082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AEDC211-9773-484E-AAEF-EBEA45D89DEE}"/>
              </a:ext>
            </a:extLst>
          </p:cNvPr>
          <p:cNvSpPr/>
          <p:nvPr/>
        </p:nvSpPr>
        <p:spPr>
          <a:xfrm>
            <a:off x="2173503" y="33626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31">
            <a:extLst>
              <a:ext uri="{FF2B5EF4-FFF2-40B4-BE49-F238E27FC236}">
                <a16:creationId xmlns:a16="http://schemas.microsoft.com/office/drawing/2014/main" id="{A56D730A-89F2-449F-8A47-26B0A2DF0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115" y="387664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1E4233E5-4A0D-4353-89A8-C3F18EF89902}"/>
              </a:ext>
            </a:extLst>
          </p:cNvPr>
          <p:cNvSpPr/>
          <p:nvPr/>
        </p:nvSpPr>
        <p:spPr>
          <a:xfrm>
            <a:off x="4283968" y="3846082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F65E813-71B2-483E-83A7-8FCE4297F0FE}"/>
              </a:ext>
            </a:extLst>
          </p:cNvPr>
          <p:cNvSpPr/>
          <p:nvPr/>
        </p:nvSpPr>
        <p:spPr>
          <a:xfrm>
            <a:off x="4283968" y="33626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6383229" y="139791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6351252" y="134076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834516" y="139912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5803000" y="134876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id="{BC1FC454-ED74-4C20-B648-A725BD8FB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3660A7B-B845-4140-A8A3-DDF0C5A84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A879BFA1-CAA9-4C9F-9F49-64C19F881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id="{F89340DA-7D8B-4D1E-A272-58A0B1C1F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누르면 아래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물음 나옴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테두리 반짝거리는 효과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화살표를 누르면 오른쪽의 그림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..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930CB1F7-7755-4D79-9CDA-CBE3270A4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911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29715404-A4AE-403B-9F04-6AC91581E7E8}"/>
              </a:ext>
            </a:extLst>
          </p:cNvPr>
          <p:cNvSpPr txBox="1"/>
          <p:nvPr/>
        </p:nvSpPr>
        <p:spPr>
          <a:xfrm>
            <a:off x="389043" y="1959513"/>
            <a:ext cx="651978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           은 전체     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            로 나눈 것 중의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7">
            <a:extLst>
              <a:ext uri="{FF2B5EF4-FFF2-40B4-BE49-F238E27FC236}">
                <a16:creationId xmlns:a16="http://schemas.microsoft.com/office/drawing/2014/main" id="{F4340733-AC1D-4141-AC06-7937416BE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93" y="2331569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EE2B0F8F-E2B2-4131-BADA-EF7DCBD9F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294" y="2331569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오른쪽 화살표 53">
            <a:extLst>
              <a:ext uri="{FF2B5EF4-FFF2-40B4-BE49-F238E27FC236}">
                <a16:creationId xmlns:a16="http://schemas.microsoft.com/office/drawing/2014/main" id="{2A87A31A-42F8-4143-9AE0-A8E2C96FBD4A}"/>
              </a:ext>
            </a:extLst>
          </p:cNvPr>
          <p:cNvSpPr/>
          <p:nvPr/>
        </p:nvSpPr>
        <p:spPr>
          <a:xfrm>
            <a:off x="7890542" y="2464934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A4520D9-BA75-4424-803E-340EE0CAC5C4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8B8E1E-A2D6-4D4F-ADC0-684A657A23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845" y="1736309"/>
            <a:ext cx="682831" cy="709714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DBE085BC-1246-413F-8D9F-43188EF1FD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9772" y="1653509"/>
            <a:ext cx="839827" cy="875313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8030FFC7-CD79-4E13-AD7B-641CAA2B307C}"/>
              </a:ext>
            </a:extLst>
          </p:cNvPr>
          <p:cNvGrpSpPr/>
          <p:nvPr/>
        </p:nvGrpSpPr>
        <p:grpSpPr>
          <a:xfrm>
            <a:off x="4326495" y="1772525"/>
            <a:ext cx="713557" cy="487873"/>
            <a:chOff x="1659005" y="4151600"/>
            <a:chExt cx="713557" cy="487873"/>
          </a:xfrm>
          <a:solidFill>
            <a:schemeClr val="bg1"/>
          </a:solidFill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A990F75-9C50-42CD-AF16-94ABC91E2D39}"/>
                </a:ext>
              </a:extLst>
            </p:cNvPr>
            <p:cNvSpPr/>
            <p:nvPr/>
          </p:nvSpPr>
          <p:spPr bwMode="auto">
            <a:xfrm>
              <a:off x="1772364" y="4329101"/>
              <a:ext cx="600198" cy="31037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6121E46A-AD5F-4A84-9F9C-39F3BBEFC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59005" y="4151600"/>
              <a:ext cx="360000" cy="355000"/>
            </a:xfrm>
            <a:prstGeom prst="rect">
              <a:avLst/>
            </a:prstGeom>
            <a:grpFill/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2288DAD-09D1-4218-93AD-CACFA51B706E}"/>
              </a:ext>
            </a:extLst>
          </p:cNvPr>
          <p:cNvGrpSpPr/>
          <p:nvPr/>
        </p:nvGrpSpPr>
        <p:grpSpPr>
          <a:xfrm>
            <a:off x="348591" y="2550700"/>
            <a:ext cx="731021" cy="517969"/>
            <a:chOff x="1641541" y="4329100"/>
            <a:chExt cx="731021" cy="517969"/>
          </a:xfrm>
          <a:solidFill>
            <a:schemeClr val="bg1"/>
          </a:solidFill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A329A43-D00E-42A8-96B0-587412B1F7F8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306985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DF7EF047-5C5D-4C07-BE12-3C30F0B96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41541" y="4492069"/>
              <a:ext cx="360000" cy="355000"/>
            </a:xfrm>
            <a:prstGeom prst="rect">
              <a:avLst/>
            </a:prstGeom>
            <a:grpFill/>
          </p:spPr>
        </p:pic>
      </p:grpSp>
      <p:sp>
        <p:nvSpPr>
          <p:cNvPr id="99" name="타원 98">
            <a:extLst>
              <a:ext uri="{FF2B5EF4-FFF2-40B4-BE49-F238E27FC236}">
                <a16:creationId xmlns:a16="http://schemas.microsoft.com/office/drawing/2014/main" id="{EECB7102-F9E0-4A0E-9244-0E8ADA37E311}"/>
              </a:ext>
            </a:extLst>
          </p:cNvPr>
          <p:cNvSpPr/>
          <p:nvPr/>
        </p:nvSpPr>
        <p:spPr>
          <a:xfrm>
            <a:off x="6165614" y="50793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159862B6-EF84-4C0B-8545-974D4C591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9137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6_2_3_01.png / 6_2_3_02_1.png / 6_2_3_05.png / 6_2_3_06.png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01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1709517"/>
            <a:ext cx="6608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       이라 쓰고 </a:t>
            </a:r>
            <a:endParaRPr lang="en-US" altLang="ko-KR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분의  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이라고 읽습니다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글꼴 형태 기존과 동일하게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122515" y="1619688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71724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6_2_4_01.svg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직사각형 52"/>
          <p:cNvSpPr/>
          <p:nvPr/>
        </p:nvSpPr>
        <p:spPr bwMode="auto">
          <a:xfrm>
            <a:off x="331324" y="2491283"/>
            <a:ext cx="1126298" cy="4840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901" y="2337982"/>
            <a:ext cx="360000" cy="355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" name="직사각형 21">
            <a:extLst>
              <a:ext uri="{FF2B5EF4-FFF2-40B4-BE49-F238E27FC236}">
                <a16:creationId xmlns:a16="http://schemas.microsoft.com/office/drawing/2014/main" id="{B7073654-F09E-4D60-A81A-32A7A547A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id="{06335214-9B38-419E-AFF4-BAE19EF48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152C2A0F-899F-40C2-AB56-1B2A6D0B9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E7FA0B-BEDF-47A7-B251-77B67B7FE4D1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62E3300-23FA-4F1D-97E9-BBB3B8890F74}"/>
              </a:ext>
            </a:extLst>
          </p:cNvPr>
          <p:cNvSpPr/>
          <p:nvPr/>
        </p:nvSpPr>
        <p:spPr bwMode="auto">
          <a:xfrm>
            <a:off x="4608004" y="1851541"/>
            <a:ext cx="527235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A25FAF0-8C1F-458C-9488-494E1EA27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188" y="1641391"/>
            <a:ext cx="360000" cy="35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7EEAEF-A11C-41DC-9751-BD01BC314926}"/>
              </a:ext>
            </a:extLst>
          </p:cNvPr>
          <p:cNvSpPr txBox="1"/>
          <p:nvPr/>
        </p:nvSpPr>
        <p:spPr>
          <a:xfrm>
            <a:off x="2159403" y="3974424"/>
            <a:ext cx="78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800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4657A-3C34-4BF1-BB93-AB683BDEA24B}"/>
              </a:ext>
            </a:extLst>
          </p:cNvPr>
          <p:cNvSpPr txBox="1"/>
          <p:nvPr/>
        </p:nvSpPr>
        <p:spPr>
          <a:xfrm>
            <a:off x="2159403" y="3202598"/>
            <a:ext cx="78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8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A90A6D1-118E-431F-9648-DAD6AE936A92}"/>
              </a:ext>
            </a:extLst>
          </p:cNvPr>
          <p:cNvCxnSpPr/>
          <p:nvPr/>
        </p:nvCxnSpPr>
        <p:spPr bwMode="auto">
          <a:xfrm>
            <a:off x="2159403" y="3840539"/>
            <a:ext cx="785189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BEABF9-4417-4A4E-9E17-B59C418F590A}"/>
              </a:ext>
            </a:extLst>
          </p:cNvPr>
          <p:cNvSpPr txBox="1"/>
          <p:nvPr/>
        </p:nvSpPr>
        <p:spPr>
          <a:xfrm>
            <a:off x="4066973" y="3202598"/>
            <a:ext cx="1045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분자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1D5C04-5950-4734-BC50-B1C803DD4898}"/>
              </a:ext>
            </a:extLst>
          </p:cNvPr>
          <p:cNvSpPr txBox="1"/>
          <p:nvPr/>
        </p:nvSpPr>
        <p:spPr>
          <a:xfrm>
            <a:off x="4057101" y="3951057"/>
            <a:ext cx="1045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분모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61D8676-2631-4A52-B3C4-AC72705A5472}"/>
              </a:ext>
            </a:extLst>
          </p:cNvPr>
          <p:cNvGrpSpPr/>
          <p:nvPr/>
        </p:nvGrpSpPr>
        <p:grpSpPr>
          <a:xfrm>
            <a:off x="2483768" y="5085184"/>
            <a:ext cx="2160240" cy="268691"/>
            <a:chOff x="539552" y="764704"/>
            <a:chExt cx="2160240" cy="268691"/>
          </a:xfrm>
        </p:grpSpPr>
        <p:pic>
          <p:nvPicPr>
            <p:cNvPr id="60" name="Picture 13">
              <a:extLst>
                <a:ext uri="{FF2B5EF4-FFF2-40B4-BE49-F238E27FC236}">
                  <a16:creationId xmlns:a16="http://schemas.microsoft.com/office/drawing/2014/main" id="{826451A4-5940-4C99-B6AE-4885272D9F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3257" y="80167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>
              <a:extLst>
                <a:ext uri="{FF2B5EF4-FFF2-40B4-BE49-F238E27FC236}">
                  <a16:creationId xmlns:a16="http://schemas.microsoft.com/office/drawing/2014/main" id="{858204CD-A909-49EA-910D-52618F04E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22" y="80427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>
              <a:extLst>
                <a:ext uri="{FF2B5EF4-FFF2-40B4-BE49-F238E27FC236}">
                  <a16:creationId xmlns:a16="http://schemas.microsoft.com/office/drawing/2014/main" id="{870A1F24-8122-406A-BECE-D3C3CE4700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284" y="80167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1">
              <a:extLst>
                <a:ext uri="{FF2B5EF4-FFF2-40B4-BE49-F238E27FC236}">
                  <a16:creationId xmlns:a16="http://schemas.microsoft.com/office/drawing/2014/main" id="{FB82D78C-8019-4BEA-B09C-57495FD258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764704"/>
              <a:ext cx="258471" cy="252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>
              <a:extLst>
                <a:ext uri="{FF2B5EF4-FFF2-40B4-BE49-F238E27FC236}">
                  <a16:creationId xmlns:a16="http://schemas.microsoft.com/office/drawing/2014/main" id="{E00524CE-968E-452B-82B4-B1EDC98E6C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5310" y="774924"/>
              <a:ext cx="264482" cy="25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33495D09-AE59-4D48-9208-DFC738A25974}"/>
              </a:ext>
            </a:extLst>
          </p:cNvPr>
          <p:cNvSpPr/>
          <p:nvPr/>
        </p:nvSpPr>
        <p:spPr>
          <a:xfrm>
            <a:off x="2060215" y="48952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0">
            <a:extLst>
              <a:ext uri="{FF2B5EF4-FFF2-40B4-BE49-F238E27FC236}">
                <a16:creationId xmlns:a16="http://schemas.microsoft.com/office/drawing/2014/main" id="{4B4A540A-86B3-4FA1-9EE5-02CA5C03C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93416" y="3239094"/>
            <a:ext cx="472314" cy="42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0">
            <a:extLst>
              <a:ext uri="{FF2B5EF4-FFF2-40B4-BE49-F238E27FC236}">
                <a16:creationId xmlns:a16="http://schemas.microsoft.com/office/drawing/2014/main" id="{3EFCFB0A-09B6-4D5D-B1C6-6474096E9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93416" y="4018682"/>
            <a:ext cx="472314" cy="42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4441247" y="16728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73231"/>
              </p:ext>
            </p:extLst>
          </p:nvPr>
        </p:nvGraphicFramePr>
        <p:xfrm>
          <a:off x="4716016" y="190276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1" kern="1200" spc="-15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1" kern="1200" spc="-15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06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1716283"/>
            <a:ext cx="6608732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        이라 쓰고</a:t>
            </a:r>
            <a:endParaRPr lang="en-US" altLang="ko-KR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이라고 읽습니다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글꼴 형태 기존과 동일하게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50507" y="1664804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4722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6_2_4_02.svg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직사각형 52"/>
          <p:cNvSpPr/>
          <p:nvPr/>
        </p:nvSpPr>
        <p:spPr bwMode="auto">
          <a:xfrm>
            <a:off x="331324" y="2498049"/>
            <a:ext cx="1126298" cy="4840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901" y="2344748"/>
            <a:ext cx="360000" cy="355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" name="직사각형 21">
            <a:extLst>
              <a:ext uri="{FF2B5EF4-FFF2-40B4-BE49-F238E27FC236}">
                <a16:creationId xmlns:a16="http://schemas.microsoft.com/office/drawing/2014/main" id="{B7073654-F09E-4D60-A81A-32A7A547A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id="{06335214-9B38-419E-AFF4-BAE19EF48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152C2A0F-899F-40C2-AB56-1B2A6D0B9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E7FA0B-BEDF-47A7-B251-77B67B7FE4D1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62E3300-23FA-4F1D-97E9-BBB3B8890F74}"/>
              </a:ext>
            </a:extLst>
          </p:cNvPr>
          <p:cNvSpPr/>
          <p:nvPr/>
        </p:nvSpPr>
        <p:spPr bwMode="auto">
          <a:xfrm>
            <a:off x="4608004" y="1858307"/>
            <a:ext cx="565956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7EEAEF-A11C-41DC-9751-BD01BC314926}"/>
              </a:ext>
            </a:extLst>
          </p:cNvPr>
          <p:cNvSpPr txBox="1"/>
          <p:nvPr/>
        </p:nvSpPr>
        <p:spPr>
          <a:xfrm>
            <a:off x="2159403" y="4023065"/>
            <a:ext cx="78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800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4657A-3C34-4BF1-BB93-AB683BDEA24B}"/>
              </a:ext>
            </a:extLst>
          </p:cNvPr>
          <p:cNvSpPr txBox="1"/>
          <p:nvPr/>
        </p:nvSpPr>
        <p:spPr>
          <a:xfrm>
            <a:off x="2159403" y="3212976"/>
            <a:ext cx="78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8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A90A6D1-118E-431F-9648-DAD6AE936A92}"/>
              </a:ext>
            </a:extLst>
          </p:cNvPr>
          <p:cNvCxnSpPr/>
          <p:nvPr/>
        </p:nvCxnSpPr>
        <p:spPr bwMode="auto">
          <a:xfrm>
            <a:off x="2159403" y="3889180"/>
            <a:ext cx="785189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BEABF9-4417-4A4E-9E17-B59C418F590A}"/>
              </a:ext>
            </a:extLst>
          </p:cNvPr>
          <p:cNvSpPr txBox="1"/>
          <p:nvPr/>
        </p:nvSpPr>
        <p:spPr>
          <a:xfrm>
            <a:off x="4066973" y="3212976"/>
            <a:ext cx="1045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분자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1D5C04-5950-4734-BC50-B1C803DD4898}"/>
              </a:ext>
            </a:extLst>
          </p:cNvPr>
          <p:cNvSpPr txBox="1"/>
          <p:nvPr/>
        </p:nvSpPr>
        <p:spPr>
          <a:xfrm>
            <a:off x="4066973" y="4005064"/>
            <a:ext cx="1045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분모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33495D09-AE59-4D48-9208-DFC738A25974}"/>
              </a:ext>
            </a:extLst>
          </p:cNvPr>
          <p:cNvSpPr/>
          <p:nvPr/>
        </p:nvSpPr>
        <p:spPr>
          <a:xfrm>
            <a:off x="2060215" y="48952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F3888D-33F7-4712-BFBA-BE6E4595300A}"/>
              </a:ext>
            </a:extLst>
          </p:cNvPr>
          <p:cNvGrpSpPr/>
          <p:nvPr/>
        </p:nvGrpSpPr>
        <p:grpSpPr>
          <a:xfrm>
            <a:off x="2510891" y="5067318"/>
            <a:ext cx="2097113" cy="269894"/>
            <a:chOff x="546036" y="1432966"/>
            <a:chExt cx="2097113" cy="269894"/>
          </a:xfrm>
        </p:grpSpPr>
        <p:pic>
          <p:nvPicPr>
            <p:cNvPr id="40" name="Picture 14">
              <a:extLst>
                <a:ext uri="{FF2B5EF4-FFF2-40B4-BE49-F238E27FC236}">
                  <a16:creationId xmlns:a16="http://schemas.microsoft.com/office/drawing/2014/main" id="{B8B1AB3E-F0FB-4060-86DC-6AD942B5E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6036" y="143296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:a16="http://schemas.microsoft.com/office/drawing/2014/main" id="{07AAFA0D-2CA2-4D60-9C4D-1B3CAAF59E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024" y="148478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>
              <a:extLst>
                <a:ext uri="{FF2B5EF4-FFF2-40B4-BE49-F238E27FC236}">
                  <a16:creationId xmlns:a16="http://schemas.microsoft.com/office/drawing/2014/main" id="{2CFD8C23-B365-4C9D-B308-D7C897D815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270" y="1487382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>
              <a:extLst>
                <a:ext uri="{FF2B5EF4-FFF2-40B4-BE49-F238E27FC236}">
                  <a16:creationId xmlns:a16="http://schemas.microsoft.com/office/drawing/2014/main" id="{C8D00467-9845-4E96-8108-3A979B4FF0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0124" y="148478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>
              <a:extLst>
                <a:ext uri="{FF2B5EF4-FFF2-40B4-BE49-F238E27FC236}">
                  <a16:creationId xmlns:a16="http://schemas.microsoft.com/office/drawing/2014/main" id="{AF663141-4B80-4EF9-BE79-BFC2DD5C10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979" y="1432966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1" name="Picture 20">
            <a:extLst>
              <a:ext uri="{FF2B5EF4-FFF2-40B4-BE49-F238E27FC236}">
                <a16:creationId xmlns:a16="http://schemas.microsoft.com/office/drawing/2014/main" id="{DAE79F1B-139E-4B28-AF78-9006272EB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92407" y="3252497"/>
            <a:ext cx="472314" cy="42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0">
            <a:extLst>
              <a:ext uri="{FF2B5EF4-FFF2-40B4-BE49-F238E27FC236}">
                <a16:creationId xmlns:a16="http://schemas.microsoft.com/office/drawing/2014/main" id="{389265F6-B4B1-4B88-B5E8-C9B7090DE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92407" y="4050896"/>
            <a:ext cx="472314" cy="42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A25FAF0-8C1F-458C-9488-494E1EA27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239" y="1705006"/>
            <a:ext cx="360000" cy="355000"/>
          </a:xfrm>
          <a:prstGeom prst="rect">
            <a:avLst/>
          </a:prstGeom>
        </p:spPr>
      </p:pic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866043"/>
              </p:ext>
            </p:extLst>
          </p:nvPr>
        </p:nvGraphicFramePr>
        <p:xfrm>
          <a:off x="4747189" y="191315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1" kern="1200" spc="-15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1" kern="1200" spc="-15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221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75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1821014"/>
            <a:ext cx="5888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 같은 수를     분수라고 합니다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글꼴 형태 기존과 동일하게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50507" y="1484784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50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34302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6_2_4_03.svg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직사각형 52"/>
          <p:cNvSpPr/>
          <p:nvPr/>
        </p:nvSpPr>
        <p:spPr bwMode="auto">
          <a:xfrm>
            <a:off x="2828132" y="1962121"/>
            <a:ext cx="836114" cy="4840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분수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5525" y="1808820"/>
            <a:ext cx="360000" cy="355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" name="직사각형 21">
            <a:extLst>
              <a:ext uri="{FF2B5EF4-FFF2-40B4-BE49-F238E27FC236}">
                <a16:creationId xmlns:a16="http://schemas.microsoft.com/office/drawing/2014/main" id="{B7073654-F09E-4D60-A81A-32A7A547A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id="{06335214-9B38-419E-AFF4-BAE19EF48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152C2A0F-899F-40C2-AB56-1B2A6D0B9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E7FA0B-BEDF-47A7-B251-77B67B7FE4D1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7EEAEF-A11C-41DC-9751-BD01BC314926}"/>
              </a:ext>
            </a:extLst>
          </p:cNvPr>
          <p:cNvSpPr txBox="1"/>
          <p:nvPr/>
        </p:nvSpPr>
        <p:spPr>
          <a:xfrm>
            <a:off x="1107496" y="3782141"/>
            <a:ext cx="78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800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4657A-3C34-4BF1-BB93-AB683BDEA24B}"/>
              </a:ext>
            </a:extLst>
          </p:cNvPr>
          <p:cNvSpPr txBox="1"/>
          <p:nvPr/>
        </p:nvSpPr>
        <p:spPr>
          <a:xfrm>
            <a:off x="1107496" y="2985474"/>
            <a:ext cx="78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8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A90A6D1-118E-431F-9648-DAD6AE936A92}"/>
              </a:ext>
            </a:extLst>
          </p:cNvPr>
          <p:cNvCxnSpPr/>
          <p:nvPr/>
        </p:nvCxnSpPr>
        <p:spPr bwMode="auto">
          <a:xfrm>
            <a:off x="1107496" y="3657289"/>
            <a:ext cx="785189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BEABF9-4417-4A4E-9E17-B59C418F590A}"/>
              </a:ext>
            </a:extLst>
          </p:cNvPr>
          <p:cNvSpPr txBox="1"/>
          <p:nvPr/>
        </p:nvSpPr>
        <p:spPr>
          <a:xfrm>
            <a:off x="3067782" y="2985929"/>
            <a:ext cx="1045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분자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1D5C04-5950-4734-BC50-B1C803DD4898}"/>
              </a:ext>
            </a:extLst>
          </p:cNvPr>
          <p:cNvSpPr txBox="1"/>
          <p:nvPr/>
        </p:nvSpPr>
        <p:spPr>
          <a:xfrm>
            <a:off x="3057910" y="3789040"/>
            <a:ext cx="1045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분모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61D8676-2631-4A52-B3C4-AC72705A5472}"/>
              </a:ext>
            </a:extLst>
          </p:cNvPr>
          <p:cNvGrpSpPr/>
          <p:nvPr/>
        </p:nvGrpSpPr>
        <p:grpSpPr>
          <a:xfrm>
            <a:off x="2483768" y="5085184"/>
            <a:ext cx="2160240" cy="268691"/>
            <a:chOff x="539552" y="764704"/>
            <a:chExt cx="2160240" cy="268691"/>
          </a:xfrm>
        </p:grpSpPr>
        <p:pic>
          <p:nvPicPr>
            <p:cNvPr id="60" name="Picture 13">
              <a:extLst>
                <a:ext uri="{FF2B5EF4-FFF2-40B4-BE49-F238E27FC236}">
                  <a16:creationId xmlns:a16="http://schemas.microsoft.com/office/drawing/2014/main" id="{826451A4-5940-4C99-B6AE-4885272D9F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3257" y="80167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>
              <a:extLst>
                <a:ext uri="{FF2B5EF4-FFF2-40B4-BE49-F238E27FC236}">
                  <a16:creationId xmlns:a16="http://schemas.microsoft.com/office/drawing/2014/main" id="{858204CD-A909-49EA-910D-52618F04E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22" y="80427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>
              <a:extLst>
                <a:ext uri="{FF2B5EF4-FFF2-40B4-BE49-F238E27FC236}">
                  <a16:creationId xmlns:a16="http://schemas.microsoft.com/office/drawing/2014/main" id="{870A1F24-8122-406A-BECE-D3C3CE4700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284" y="80167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1">
              <a:extLst>
                <a:ext uri="{FF2B5EF4-FFF2-40B4-BE49-F238E27FC236}">
                  <a16:creationId xmlns:a16="http://schemas.microsoft.com/office/drawing/2014/main" id="{FB82D78C-8019-4BEA-B09C-57495FD258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764704"/>
              <a:ext cx="258471" cy="252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>
              <a:extLst>
                <a:ext uri="{FF2B5EF4-FFF2-40B4-BE49-F238E27FC236}">
                  <a16:creationId xmlns:a16="http://schemas.microsoft.com/office/drawing/2014/main" id="{E00524CE-968E-452B-82B4-B1EDC98E6C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5310" y="774924"/>
              <a:ext cx="264482" cy="25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33495D09-AE59-4D48-9208-DFC738A25974}"/>
              </a:ext>
            </a:extLst>
          </p:cNvPr>
          <p:cNvSpPr/>
          <p:nvPr/>
        </p:nvSpPr>
        <p:spPr>
          <a:xfrm>
            <a:off x="2062627" y="49047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1DAFC2C-A78D-49D8-865D-B8A62A28B145}"/>
              </a:ext>
            </a:extLst>
          </p:cNvPr>
          <p:cNvGrpSpPr/>
          <p:nvPr/>
        </p:nvGrpSpPr>
        <p:grpSpPr>
          <a:xfrm>
            <a:off x="2411760" y="5076174"/>
            <a:ext cx="2257451" cy="269893"/>
            <a:chOff x="675543" y="1934425"/>
            <a:chExt cx="2052228" cy="269893"/>
          </a:xfrm>
        </p:grpSpPr>
        <p:pic>
          <p:nvPicPr>
            <p:cNvPr id="50" name="Picture 11">
              <a:extLst>
                <a:ext uri="{FF2B5EF4-FFF2-40B4-BE49-F238E27FC236}">
                  <a16:creationId xmlns:a16="http://schemas.microsoft.com/office/drawing/2014/main" id="{F452D8B9-0FA3-486B-ABCF-703FDDF77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57878" y="1937563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>
              <a:extLst>
                <a:ext uri="{FF2B5EF4-FFF2-40B4-BE49-F238E27FC236}">
                  <a16:creationId xmlns:a16="http://schemas.microsoft.com/office/drawing/2014/main" id="{A986C7B6-EFFE-4742-94B1-7CF40752F9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5543" y="1934425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:a16="http://schemas.microsoft.com/office/drawing/2014/main" id="{6CD54968-F472-4B87-BE52-EFEEDECA3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777" y="198624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>
              <a:extLst>
                <a:ext uri="{FF2B5EF4-FFF2-40B4-BE49-F238E27FC236}">
                  <a16:creationId xmlns:a16="http://schemas.microsoft.com/office/drawing/2014/main" id="{34A98583-3301-46CA-B17E-434FDE2CA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531" y="198624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>
              <a:extLst>
                <a:ext uri="{FF2B5EF4-FFF2-40B4-BE49-F238E27FC236}">
                  <a16:creationId xmlns:a16="http://schemas.microsoft.com/office/drawing/2014/main" id="{4AC9932F-E718-4BC9-B121-8F07316BD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023" y="198884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BFABE58-24F3-4C72-9484-0BB212708BC7}"/>
              </a:ext>
            </a:extLst>
          </p:cNvPr>
          <p:cNvSpPr txBox="1"/>
          <p:nvPr/>
        </p:nvSpPr>
        <p:spPr>
          <a:xfrm>
            <a:off x="5301799" y="3769876"/>
            <a:ext cx="78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800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3846EB5-2948-432A-B329-4BD4EB2E3ACD}"/>
              </a:ext>
            </a:extLst>
          </p:cNvPr>
          <p:cNvSpPr txBox="1"/>
          <p:nvPr/>
        </p:nvSpPr>
        <p:spPr>
          <a:xfrm>
            <a:off x="5301799" y="2960948"/>
            <a:ext cx="78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8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5A67D59-224D-429F-97BD-8C0192A4AD56}"/>
              </a:ext>
            </a:extLst>
          </p:cNvPr>
          <p:cNvCxnSpPr/>
          <p:nvPr/>
        </p:nvCxnSpPr>
        <p:spPr bwMode="auto">
          <a:xfrm>
            <a:off x="5301799" y="3632763"/>
            <a:ext cx="785189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5" name="Picture 20">
            <a:extLst>
              <a:ext uri="{FF2B5EF4-FFF2-40B4-BE49-F238E27FC236}">
                <a16:creationId xmlns:a16="http://schemas.microsoft.com/office/drawing/2014/main" id="{4A5C4563-57BD-4EDA-83D4-B0A386D5B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18071" y="3042194"/>
            <a:ext cx="472314" cy="42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0">
            <a:extLst>
              <a:ext uri="{FF2B5EF4-FFF2-40B4-BE49-F238E27FC236}">
                <a16:creationId xmlns:a16="http://schemas.microsoft.com/office/drawing/2014/main" id="{B3E29270-AABB-409A-AF67-A460CD385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18071" y="3821782"/>
            <a:ext cx="472314" cy="42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0">
            <a:extLst>
              <a:ext uri="{FF2B5EF4-FFF2-40B4-BE49-F238E27FC236}">
                <a16:creationId xmlns:a16="http://schemas.microsoft.com/office/drawing/2014/main" id="{C52E934A-DE83-4D92-970D-C859AAF7A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672" y="3042194"/>
            <a:ext cx="472314" cy="42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0">
            <a:extLst>
              <a:ext uri="{FF2B5EF4-FFF2-40B4-BE49-F238E27FC236}">
                <a16:creationId xmlns:a16="http://schemas.microsoft.com/office/drawing/2014/main" id="{E148C618-A4A4-41C6-A425-408E5B182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672" y="3821782"/>
            <a:ext cx="472314" cy="42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16570" y="1776888"/>
            <a:ext cx="978830" cy="7520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657716" y="2446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70931"/>
              </p:ext>
            </p:extLst>
          </p:nvPr>
        </p:nvGraphicFramePr>
        <p:xfrm>
          <a:off x="395536" y="184482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7362"/>
              </p:ext>
            </p:extLst>
          </p:nvPr>
        </p:nvGraphicFramePr>
        <p:xfrm>
          <a:off x="906491" y="184356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90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87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         에서 색칠한 부분은 전체의 얼마인지 분수로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블릿과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위치는 탭 전체 같음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7081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6_2_5_01.svg / 6_2_5_02.svg / 6_2_5_03.svg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>
            <a:extLst>
              <a:ext uri="{FF2B5EF4-FFF2-40B4-BE49-F238E27FC236}">
                <a16:creationId xmlns:a16="http://schemas.microsoft.com/office/drawing/2014/main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89" name="TextBox 9">
            <a:extLst>
              <a:ext uri="{FF2B5EF4-FFF2-40B4-BE49-F238E27FC236}">
                <a16:creationId xmlns:a16="http://schemas.microsoft.com/office/drawing/2014/main" id="{30DE16C0-668B-47BF-A2E2-7F9DA2051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1C3043-8B68-449C-B0D4-75A45D8BF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14" y="908720"/>
            <a:ext cx="597850" cy="565533"/>
          </a:xfrm>
          <a:prstGeom prst="rect">
            <a:avLst/>
          </a:prstGeom>
        </p:spPr>
      </p:pic>
      <p:pic>
        <p:nvPicPr>
          <p:cNvPr id="96" name="Picture 2">
            <a:extLst>
              <a:ext uri="{FF2B5EF4-FFF2-40B4-BE49-F238E27FC236}">
                <a16:creationId xmlns:a16="http://schemas.microsoft.com/office/drawing/2014/main" id="{8957EAD5-6203-4C0F-A958-B18A01791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4432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43">
            <a:extLst>
              <a:ext uri="{FF2B5EF4-FFF2-40B4-BE49-F238E27FC236}">
                <a16:creationId xmlns:a16="http://schemas.microsoft.com/office/drawing/2014/main" id="{DB67D626-8A5C-4EAD-86C3-943328DA0FD4}"/>
              </a:ext>
            </a:extLst>
          </p:cNvPr>
          <p:cNvSpPr txBox="1"/>
          <p:nvPr/>
        </p:nvSpPr>
        <p:spPr>
          <a:xfrm>
            <a:off x="389043" y="1906547"/>
            <a:ext cx="6519789" cy="11687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           은 전체     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            로 나눈 것 중의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603700E-9222-4FA1-B078-2A5A301679CC}"/>
              </a:ext>
            </a:extLst>
          </p:cNvPr>
          <p:cNvGrpSpPr/>
          <p:nvPr/>
        </p:nvGrpSpPr>
        <p:grpSpPr>
          <a:xfrm>
            <a:off x="4414308" y="1920865"/>
            <a:ext cx="802871" cy="556221"/>
            <a:chOff x="1772364" y="4175320"/>
            <a:chExt cx="802871" cy="556221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6D072F0-78C8-470D-999C-70BE89BA6D7F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B053E82D-1F9C-4CDF-A98E-F538A210A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3870EDE-036E-4E74-84C4-0A518F2DBC2B}"/>
              </a:ext>
            </a:extLst>
          </p:cNvPr>
          <p:cNvGrpSpPr/>
          <p:nvPr/>
        </p:nvGrpSpPr>
        <p:grpSpPr>
          <a:xfrm>
            <a:off x="440395" y="2525902"/>
            <a:ext cx="802871" cy="556221"/>
            <a:chOff x="1772364" y="4175320"/>
            <a:chExt cx="802871" cy="556221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74FE2B6-91B2-4BF6-B1C1-E273C317E56E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4503C7A7-81F5-4DFF-9ED6-87F34A9EE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FBFA4EB-644D-4316-833B-DB43441E196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9091"/>
          <a:stretch/>
        </p:blipFill>
        <p:spPr>
          <a:xfrm>
            <a:off x="909769" y="1808820"/>
            <a:ext cx="747845" cy="796716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AF79E825-EB7D-49CC-8B62-8A57049A4E1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9053" r="38"/>
          <a:stretch/>
        </p:blipFill>
        <p:spPr>
          <a:xfrm>
            <a:off x="2473289" y="1808820"/>
            <a:ext cx="747845" cy="796716"/>
          </a:xfrm>
          <a:prstGeom prst="rect">
            <a:avLst/>
          </a:prstGeom>
        </p:spPr>
      </p:pic>
      <p:sp>
        <p:nvSpPr>
          <p:cNvPr id="117" name="타원 116">
            <a:extLst>
              <a:ext uri="{FF2B5EF4-FFF2-40B4-BE49-F238E27FC236}">
                <a16:creationId xmlns:a16="http://schemas.microsoft.com/office/drawing/2014/main" id="{AAFA4F95-A729-4717-9EEF-1D73F2202004}"/>
              </a:ext>
            </a:extLst>
          </p:cNvPr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id="{525A58A7-E862-49D8-A39D-94FD074AD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829945" y="123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95524" y="150842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363547" y="145127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846811" y="150963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822359" y="145926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타원 48"/>
          <p:cNvSpPr/>
          <p:nvPr/>
        </p:nvSpPr>
        <p:spPr>
          <a:xfrm>
            <a:off x="143857" y="1937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87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         에서 색칠한 부분은 전체의 얼마인지 분수로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>
            <a:extLst>
              <a:ext uri="{FF2B5EF4-FFF2-40B4-BE49-F238E27FC236}">
                <a16:creationId xmlns:a16="http://schemas.microsoft.com/office/drawing/2014/main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89" name="TextBox 9">
            <a:extLst>
              <a:ext uri="{FF2B5EF4-FFF2-40B4-BE49-F238E27FC236}">
                <a16:creationId xmlns:a16="http://schemas.microsoft.com/office/drawing/2014/main" id="{30DE16C0-668B-47BF-A2E2-7F9DA2051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1C3043-8B68-449C-B0D4-75A45D8BF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14" y="908720"/>
            <a:ext cx="597850" cy="565533"/>
          </a:xfrm>
          <a:prstGeom prst="rect">
            <a:avLst/>
          </a:prstGeom>
        </p:spPr>
      </p:pic>
      <p:pic>
        <p:nvPicPr>
          <p:cNvPr id="96" name="Picture 2">
            <a:extLst>
              <a:ext uri="{FF2B5EF4-FFF2-40B4-BE49-F238E27FC236}">
                <a16:creationId xmlns:a16="http://schemas.microsoft.com/office/drawing/2014/main" id="{8957EAD5-6203-4C0F-A958-B18A01791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4432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43">
            <a:extLst>
              <a:ext uri="{FF2B5EF4-FFF2-40B4-BE49-F238E27FC236}">
                <a16:creationId xmlns:a16="http://schemas.microsoft.com/office/drawing/2014/main" id="{B08262F2-FBF5-44A5-B24A-1A2BC2326D82}"/>
              </a:ext>
            </a:extLst>
          </p:cNvPr>
          <p:cNvSpPr txBox="1"/>
          <p:nvPr/>
        </p:nvSpPr>
        <p:spPr>
          <a:xfrm>
            <a:off x="389043" y="1901345"/>
            <a:ext cx="6519789" cy="5840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나타내면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AAFA4F95-A729-4717-9EEF-1D73F2202004}"/>
              </a:ext>
            </a:extLst>
          </p:cNvPr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id="{525A58A7-E862-49D8-A39D-94FD074AD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72100" y="1844824"/>
            <a:ext cx="636133" cy="1012193"/>
            <a:chOff x="7564801" y="2598522"/>
            <a:chExt cx="636133" cy="1012193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39" name="Picture 4">
              <a:extLst>
                <a:ext uri="{FF2B5EF4-FFF2-40B4-BE49-F238E27FC236}">
                  <a16:creationId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직사각형 48"/>
          <p:cNvSpPr/>
          <p:nvPr/>
        </p:nvSpPr>
        <p:spPr>
          <a:xfrm>
            <a:off x="6383229" y="150842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351252" y="145127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834516" y="150963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803000" y="145926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31735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쓰고 읽어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사용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필요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바꾸기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8D5FDE1E-BCB6-4C84-95D9-515119579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CDAE2D0A-F894-4A25-B86D-87B681851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81838A-7825-4146-9FF2-9B27FB669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34" y="1960412"/>
            <a:ext cx="2876488" cy="2908748"/>
          </a:xfrm>
          <a:prstGeom prst="rect">
            <a:avLst/>
          </a:prstGeom>
        </p:spPr>
      </p:pic>
      <p:pic>
        <p:nvPicPr>
          <p:cNvPr id="28" name="Picture 32">
            <a:extLst>
              <a:ext uri="{FF2B5EF4-FFF2-40B4-BE49-F238E27FC236}">
                <a16:creationId xmlns:a16="http://schemas.microsoft.com/office/drawing/2014/main" id="{B2CB3FA1-D455-42EF-B784-B89244660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31" y="2605392"/>
            <a:ext cx="849974" cy="52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43E3C459-1A6A-409B-B27A-83DA2957FE62}"/>
              </a:ext>
            </a:extLst>
          </p:cNvPr>
          <p:cNvGrpSpPr/>
          <p:nvPr/>
        </p:nvGrpSpPr>
        <p:grpSpPr>
          <a:xfrm>
            <a:off x="3628430" y="3707340"/>
            <a:ext cx="872361" cy="966999"/>
            <a:chOff x="2546413" y="854955"/>
            <a:chExt cx="820821" cy="827150"/>
          </a:xfrm>
        </p:grpSpPr>
        <p:pic>
          <p:nvPicPr>
            <p:cNvPr id="33" name="Picture 3">
              <a:extLst>
                <a:ext uri="{FF2B5EF4-FFF2-40B4-BE49-F238E27FC236}">
                  <a16:creationId xmlns:a16="http://schemas.microsoft.com/office/drawing/2014/main" id="{6236303D-F60F-4F27-93CF-C34B074195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40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36D6FB-410C-46EA-AF88-CB7DD02838BF}"/>
                </a:ext>
              </a:extLst>
            </p:cNvPr>
            <p:cNvSpPr txBox="1"/>
            <p:nvPr/>
          </p:nvSpPr>
          <p:spPr>
            <a:xfrm>
              <a:off x="2546413" y="909714"/>
              <a:ext cx="820821" cy="772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80A03CF-C51F-4FB2-9F55-5CCE48CE0B2C}"/>
              </a:ext>
            </a:extLst>
          </p:cNvPr>
          <p:cNvGrpSpPr/>
          <p:nvPr/>
        </p:nvGrpSpPr>
        <p:grpSpPr>
          <a:xfrm>
            <a:off x="4700982" y="3562464"/>
            <a:ext cx="1707222" cy="660384"/>
            <a:chOff x="446126" y="4046604"/>
            <a:chExt cx="1707222" cy="66038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DEF7428-35A5-4595-B36C-E6A85E76007D}"/>
                </a:ext>
              </a:extLst>
            </p:cNvPr>
            <p:cNvSpPr/>
            <p:nvPr/>
          </p:nvSpPr>
          <p:spPr bwMode="auto">
            <a:xfrm>
              <a:off x="446126" y="4191479"/>
              <a:ext cx="1527222" cy="515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분의 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A4619DA1-149F-47D7-A558-66693FB8A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93348" y="4046604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4BBBF28-51BB-4E0C-9B2C-EADC3C4F6CAE}"/>
              </a:ext>
            </a:extLst>
          </p:cNvPr>
          <p:cNvGrpSpPr/>
          <p:nvPr/>
        </p:nvGrpSpPr>
        <p:grpSpPr>
          <a:xfrm>
            <a:off x="2483768" y="5085184"/>
            <a:ext cx="2160240" cy="268691"/>
            <a:chOff x="539552" y="764704"/>
            <a:chExt cx="2160240" cy="268691"/>
          </a:xfrm>
        </p:grpSpPr>
        <p:pic>
          <p:nvPicPr>
            <p:cNvPr id="61" name="Picture 13">
              <a:extLst>
                <a:ext uri="{FF2B5EF4-FFF2-40B4-BE49-F238E27FC236}">
                  <a16:creationId xmlns:a16="http://schemas.microsoft.com/office/drawing/2014/main" id="{A43F6115-9DBA-49EF-89AB-CF7FDB7DE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3257" y="80167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>
              <a:extLst>
                <a:ext uri="{FF2B5EF4-FFF2-40B4-BE49-F238E27FC236}">
                  <a16:creationId xmlns:a16="http://schemas.microsoft.com/office/drawing/2014/main" id="{6F50A945-B7FD-44B2-BAA7-1C2DC3635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22" y="80427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>
              <a:extLst>
                <a:ext uri="{FF2B5EF4-FFF2-40B4-BE49-F238E27FC236}">
                  <a16:creationId xmlns:a16="http://schemas.microsoft.com/office/drawing/2014/main" id="{3605A192-1301-46A6-83A2-878AFC047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284" y="80167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1">
              <a:extLst>
                <a:ext uri="{FF2B5EF4-FFF2-40B4-BE49-F238E27FC236}">
                  <a16:creationId xmlns:a16="http://schemas.microsoft.com/office/drawing/2014/main" id="{EDAAC6FA-5490-4B7F-A7EC-745D90F9C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764704"/>
              <a:ext cx="258471" cy="252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4">
              <a:extLst>
                <a:ext uri="{FF2B5EF4-FFF2-40B4-BE49-F238E27FC236}">
                  <a16:creationId xmlns:a16="http://schemas.microsoft.com/office/drawing/2014/main" id="{7330242E-E92E-4B4D-8E3D-E64C4E67B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5310" y="774924"/>
              <a:ext cx="264482" cy="25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6" name="타원 65">
            <a:extLst>
              <a:ext uri="{FF2B5EF4-FFF2-40B4-BE49-F238E27FC236}">
                <a16:creationId xmlns:a16="http://schemas.microsoft.com/office/drawing/2014/main" id="{8914E115-92CE-4C0F-ACC2-F8FDA3E82A88}"/>
              </a:ext>
            </a:extLst>
          </p:cNvPr>
          <p:cNvSpPr/>
          <p:nvPr/>
        </p:nvSpPr>
        <p:spPr>
          <a:xfrm>
            <a:off x="3433766" y="23128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6914BD2-515F-4ACA-8848-B625A1B8E0D4}"/>
              </a:ext>
            </a:extLst>
          </p:cNvPr>
          <p:cNvSpPr/>
          <p:nvPr/>
        </p:nvSpPr>
        <p:spPr>
          <a:xfrm>
            <a:off x="4543112" y="5336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23D8CECF-D0EF-4F03-BE2B-D3F074F21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0ABA991D-7BA5-4320-99CA-07EDAC67B6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504" y="930852"/>
            <a:ext cx="524332" cy="453235"/>
          </a:xfrm>
          <a:prstGeom prst="rect">
            <a:avLst/>
          </a:prstGeom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5134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6_2_7_01.svg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6" name="그룹 45"/>
          <p:cNvGrpSpPr/>
          <p:nvPr/>
        </p:nvGrpSpPr>
        <p:grpSpPr>
          <a:xfrm>
            <a:off x="4696596" y="2374811"/>
            <a:ext cx="636133" cy="1012193"/>
            <a:chOff x="7564801" y="2598522"/>
            <a:chExt cx="636133" cy="1012193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2" name="Picture 4">
              <a:extLst>
                <a:ext uri="{FF2B5EF4-FFF2-40B4-BE49-F238E27FC236}">
                  <a16:creationId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4">
              <a:extLst>
                <a:ext uri="{FF2B5EF4-FFF2-40B4-BE49-F238E27FC236}">
                  <a16:creationId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178202-DC61-4CEF-B89E-1BBE4F7E0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99" y="1996390"/>
            <a:ext cx="2888257" cy="283676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쓰고 읽어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8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사용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필요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바꾸기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8D5FDE1E-BCB6-4C84-95D9-515119579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CDAE2D0A-F894-4A25-B86D-87B681851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6914BD2-515F-4ACA-8848-B625A1B8E0D4}"/>
              </a:ext>
            </a:extLst>
          </p:cNvPr>
          <p:cNvSpPr/>
          <p:nvPr/>
        </p:nvSpPr>
        <p:spPr>
          <a:xfrm>
            <a:off x="4543112" y="5336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D41D199-9870-40FF-9A44-2B3C7A6E6FC5}"/>
              </a:ext>
            </a:extLst>
          </p:cNvPr>
          <p:cNvGrpSpPr/>
          <p:nvPr/>
        </p:nvGrpSpPr>
        <p:grpSpPr>
          <a:xfrm>
            <a:off x="2510891" y="5067318"/>
            <a:ext cx="2097113" cy="269894"/>
            <a:chOff x="546036" y="1432966"/>
            <a:chExt cx="2097113" cy="269894"/>
          </a:xfrm>
        </p:grpSpPr>
        <p:pic>
          <p:nvPicPr>
            <p:cNvPr id="40" name="Picture 14">
              <a:extLst>
                <a:ext uri="{FF2B5EF4-FFF2-40B4-BE49-F238E27FC236}">
                  <a16:creationId xmlns:a16="http://schemas.microsoft.com/office/drawing/2014/main" id="{7D14EA00-2972-4AA5-B043-032C838B98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6036" y="143296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>
              <a:extLst>
                <a:ext uri="{FF2B5EF4-FFF2-40B4-BE49-F238E27FC236}">
                  <a16:creationId xmlns:a16="http://schemas.microsoft.com/office/drawing/2014/main" id="{1E4F45A7-9DF0-467E-87B3-607077284C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024" y="148478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>
              <a:extLst>
                <a:ext uri="{FF2B5EF4-FFF2-40B4-BE49-F238E27FC236}">
                  <a16:creationId xmlns:a16="http://schemas.microsoft.com/office/drawing/2014/main" id="{76223375-4B1E-4D2D-A015-081DA348B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270" y="1487382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>
              <a:extLst>
                <a:ext uri="{FF2B5EF4-FFF2-40B4-BE49-F238E27FC236}">
                  <a16:creationId xmlns:a16="http://schemas.microsoft.com/office/drawing/2014/main" id="{670AB0F1-4D13-46E2-9585-F1EF1BC0E7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0124" y="148478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4">
              <a:extLst>
                <a:ext uri="{FF2B5EF4-FFF2-40B4-BE49-F238E27FC236}">
                  <a16:creationId xmlns:a16="http://schemas.microsoft.com/office/drawing/2014/main" id="{824ECBC0-279A-4E05-944B-F75614A11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979" y="1432966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직사각형 21">
            <a:extLst>
              <a:ext uri="{FF2B5EF4-FFF2-40B4-BE49-F238E27FC236}">
                <a16:creationId xmlns:a16="http://schemas.microsoft.com/office/drawing/2014/main" id="{C03E9646-37E5-4799-98E6-EDD7C72BA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A48986C3-993E-4636-BEE7-E3F07D6059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04" y="930852"/>
            <a:ext cx="524332" cy="453235"/>
          </a:xfrm>
          <a:prstGeom prst="rect">
            <a:avLst/>
          </a:prstGeom>
        </p:spPr>
      </p:pic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5524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6_2_7_02.svg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7" name="Picture 32">
            <a:extLst>
              <a:ext uri="{FF2B5EF4-FFF2-40B4-BE49-F238E27FC236}">
                <a16:creationId xmlns:a16="http://schemas.microsoft.com/office/drawing/2014/main" id="{B2CB3FA1-D455-42EF-B784-B89244660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31" y="2605392"/>
            <a:ext cx="849974" cy="52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43E3C459-1A6A-409B-B27A-83DA2957FE62}"/>
              </a:ext>
            </a:extLst>
          </p:cNvPr>
          <p:cNvGrpSpPr/>
          <p:nvPr/>
        </p:nvGrpSpPr>
        <p:grpSpPr>
          <a:xfrm>
            <a:off x="3628430" y="3707340"/>
            <a:ext cx="872361" cy="966999"/>
            <a:chOff x="2546413" y="854955"/>
            <a:chExt cx="820821" cy="827150"/>
          </a:xfrm>
        </p:grpSpPr>
        <p:pic>
          <p:nvPicPr>
            <p:cNvPr id="59" name="Picture 3">
              <a:extLst>
                <a:ext uri="{FF2B5EF4-FFF2-40B4-BE49-F238E27FC236}">
                  <a16:creationId xmlns:a16="http://schemas.microsoft.com/office/drawing/2014/main" id="{6236303D-F60F-4F27-93CF-C34B074195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40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436D6FB-410C-46EA-AF88-CB7DD02838BF}"/>
                </a:ext>
              </a:extLst>
            </p:cNvPr>
            <p:cNvSpPr txBox="1"/>
            <p:nvPr/>
          </p:nvSpPr>
          <p:spPr>
            <a:xfrm>
              <a:off x="2546413" y="909714"/>
              <a:ext cx="820821" cy="772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80A03CF-C51F-4FB2-9F55-5CCE48CE0B2C}"/>
              </a:ext>
            </a:extLst>
          </p:cNvPr>
          <p:cNvGrpSpPr/>
          <p:nvPr/>
        </p:nvGrpSpPr>
        <p:grpSpPr>
          <a:xfrm>
            <a:off x="4700982" y="3562464"/>
            <a:ext cx="1707222" cy="660384"/>
            <a:chOff x="446126" y="4046604"/>
            <a:chExt cx="1707222" cy="660384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DEF7428-35A5-4595-B36C-E6A85E76007D}"/>
                </a:ext>
              </a:extLst>
            </p:cNvPr>
            <p:cNvSpPr/>
            <p:nvPr/>
          </p:nvSpPr>
          <p:spPr bwMode="auto">
            <a:xfrm>
              <a:off x="446126" y="4191479"/>
              <a:ext cx="1527222" cy="515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분의 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A4619DA1-149F-47D7-A558-66693FB8A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93348" y="4046604"/>
              <a:ext cx="360000" cy="35500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4696596" y="2374811"/>
            <a:ext cx="636133" cy="1012193"/>
            <a:chOff x="7564801" y="2598522"/>
            <a:chExt cx="636133" cy="1012193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8" name="Picture 4">
              <a:extLst>
                <a:ext uri="{FF2B5EF4-FFF2-40B4-BE49-F238E27FC236}">
                  <a16:creationId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4">
              <a:extLst>
                <a:ext uri="{FF2B5EF4-FFF2-40B4-BE49-F238E27FC236}">
                  <a16:creationId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3008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4841644-738A-4092-8759-CC3F6E9ED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40" y="2203004"/>
            <a:ext cx="2740898" cy="245013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쓰고 읽어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8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사용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필요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바꾸기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8D5FDE1E-BCB6-4C84-95D9-515119579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CDAE2D0A-F894-4A25-B86D-87B681851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6914BD2-515F-4ACA-8848-B625A1B8E0D4}"/>
              </a:ext>
            </a:extLst>
          </p:cNvPr>
          <p:cNvSpPr/>
          <p:nvPr/>
        </p:nvSpPr>
        <p:spPr>
          <a:xfrm>
            <a:off x="4543112" y="5336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E01E6E7-0E58-4796-9BCE-F31F2E1E9F53}"/>
              </a:ext>
            </a:extLst>
          </p:cNvPr>
          <p:cNvGrpSpPr/>
          <p:nvPr/>
        </p:nvGrpSpPr>
        <p:grpSpPr>
          <a:xfrm>
            <a:off x="2411760" y="5076174"/>
            <a:ext cx="2257451" cy="269893"/>
            <a:chOff x="675543" y="1934425"/>
            <a:chExt cx="2052228" cy="269893"/>
          </a:xfrm>
        </p:grpSpPr>
        <p:pic>
          <p:nvPicPr>
            <p:cNvPr id="40" name="Picture 11">
              <a:extLst>
                <a:ext uri="{FF2B5EF4-FFF2-40B4-BE49-F238E27FC236}">
                  <a16:creationId xmlns:a16="http://schemas.microsoft.com/office/drawing/2014/main" id="{C2FADACC-CBF4-4BF6-B484-397185652F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57878" y="1937563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4">
              <a:extLst>
                <a:ext uri="{FF2B5EF4-FFF2-40B4-BE49-F238E27FC236}">
                  <a16:creationId xmlns:a16="http://schemas.microsoft.com/office/drawing/2014/main" id="{72A18A1A-41F1-47E1-AF17-63F48F4EBC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5543" y="1934425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>
              <a:extLst>
                <a:ext uri="{FF2B5EF4-FFF2-40B4-BE49-F238E27FC236}">
                  <a16:creationId xmlns:a16="http://schemas.microsoft.com/office/drawing/2014/main" id="{CC0F408F-3C58-4BB0-A331-9D369DBBF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777" y="198624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>
              <a:extLst>
                <a:ext uri="{FF2B5EF4-FFF2-40B4-BE49-F238E27FC236}">
                  <a16:creationId xmlns:a16="http://schemas.microsoft.com/office/drawing/2014/main" id="{7F810575-AD27-44BF-A88D-17F83FBF1B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531" y="198624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>
              <a:extLst>
                <a:ext uri="{FF2B5EF4-FFF2-40B4-BE49-F238E27FC236}">
                  <a16:creationId xmlns:a16="http://schemas.microsoft.com/office/drawing/2014/main" id="{053B9F4D-9BA9-4527-8016-E36C833EED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023" y="198884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직사각형 21">
            <a:extLst>
              <a:ext uri="{FF2B5EF4-FFF2-40B4-BE49-F238E27FC236}">
                <a16:creationId xmlns:a16="http://schemas.microsoft.com/office/drawing/2014/main" id="{2CB8AB5B-25B1-4EFD-B209-53AA9DFCB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56C8FF38-E800-4EC4-9BDB-735D3A8484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04" y="930852"/>
            <a:ext cx="524332" cy="453235"/>
          </a:xfrm>
          <a:prstGeom prst="rect">
            <a:avLst/>
          </a:prstGeom>
        </p:spPr>
      </p:pic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0010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6_2_7_03.svg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7" name="Picture 32">
            <a:extLst>
              <a:ext uri="{FF2B5EF4-FFF2-40B4-BE49-F238E27FC236}">
                <a16:creationId xmlns:a16="http://schemas.microsoft.com/office/drawing/2014/main" id="{B2CB3FA1-D455-42EF-B784-B89244660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31" y="2605392"/>
            <a:ext cx="849974" cy="52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43E3C459-1A6A-409B-B27A-83DA2957FE62}"/>
              </a:ext>
            </a:extLst>
          </p:cNvPr>
          <p:cNvGrpSpPr/>
          <p:nvPr/>
        </p:nvGrpSpPr>
        <p:grpSpPr>
          <a:xfrm>
            <a:off x="3627631" y="3707340"/>
            <a:ext cx="872361" cy="966999"/>
            <a:chOff x="2546413" y="854955"/>
            <a:chExt cx="820821" cy="827150"/>
          </a:xfrm>
        </p:grpSpPr>
        <p:pic>
          <p:nvPicPr>
            <p:cNvPr id="59" name="Picture 3">
              <a:extLst>
                <a:ext uri="{FF2B5EF4-FFF2-40B4-BE49-F238E27FC236}">
                  <a16:creationId xmlns:a16="http://schemas.microsoft.com/office/drawing/2014/main" id="{6236303D-F60F-4F27-93CF-C34B074195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40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436D6FB-410C-46EA-AF88-CB7DD02838BF}"/>
                </a:ext>
              </a:extLst>
            </p:cNvPr>
            <p:cNvSpPr txBox="1"/>
            <p:nvPr/>
          </p:nvSpPr>
          <p:spPr>
            <a:xfrm>
              <a:off x="2546413" y="909714"/>
              <a:ext cx="820821" cy="772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80A03CF-C51F-4FB2-9F55-5CCE48CE0B2C}"/>
              </a:ext>
            </a:extLst>
          </p:cNvPr>
          <p:cNvGrpSpPr/>
          <p:nvPr/>
        </p:nvGrpSpPr>
        <p:grpSpPr>
          <a:xfrm>
            <a:off x="4700982" y="3562464"/>
            <a:ext cx="1707222" cy="660384"/>
            <a:chOff x="446126" y="4046604"/>
            <a:chExt cx="1707222" cy="660384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DEF7428-35A5-4595-B36C-E6A85E76007D}"/>
                </a:ext>
              </a:extLst>
            </p:cNvPr>
            <p:cNvSpPr/>
            <p:nvPr/>
          </p:nvSpPr>
          <p:spPr bwMode="auto">
            <a:xfrm>
              <a:off x="446126" y="4191479"/>
              <a:ext cx="1527222" cy="515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분의 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A4619DA1-149F-47D7-A558-66693FB8A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793348" y="4046604"/>
              <a:ext cx="360000" cy="35500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4696596" y="2374811"/>
            <a:ext cx="636133" cy="1012193"/>
            <a:chOff x="7564801" y="2598522"/>
            <a:chExt cx="636133" cy="1012193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8" name="Picture 4">
              <a:extLst>
                <a:ext uri="{FF2B5EF4-FFF2-40B4-BE49-F238E27FC236}">
                  <a16:creationId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4">
              <a:extLst>
                <a:ext uri="{FF2B5EF4-FFF2-40B4-BE49-F238E27FC236}">
                  <a16:creationId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25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448720"/>
              </p:ext>
            </p:extLst>
          </p:nvPr>
        </p:nvGraphicFramePr>
        <p:xfrm>
          <a:off x="179388" y="654012"/>
          <a:ext cx="8774172" cy="48766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딸기 크림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와플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딸기크림을 바른 부분은 전체의 얼마인지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부분은 전체의 얼마인지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40781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색칠한 부분은 전체의 얼마인지 분수로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43"/>
          <p:cNvSpPr txBox="1"/>
          <p:nvPr/>
        </p:nvSpPr>
        <p:spPr>
          <a:xfrm>
            <a:off x="764878" y="2276872"/>
            <a:ext cx="5978700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6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71" y="291228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사용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필요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바꾸기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).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83" y="24895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8">
            <a:extLst>
              <a:ext uri="{FF2B5EF4-FFF2-40B4-BE49-F238E27FC236}">
                <a16:creationId xmlns:a16="http://schemas.microsoft.com/office/drawing/2014/main" id="{F6DBC327-4C87-454F-8290-63970A823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3BC6B484-B3E0-49A2-8B3F-6F1773F42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32">
            <a:extLst>
              <a:ext uri="{FF2B5EF4-FFF2-40B4-BE49-F238E27FC236}">
                <a16:creationId xmlns:a16="http://schemas.microsoft.com/office/drawing/2014/main" id="{05492661-42B8-410F-9247-DBEA226B4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985" y="2899557"/>
            <a:ext cx="715627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99FA3E04-A1F5-4852-BB49-DFF1391E8471}"/>
              </a:ext>
            </a:extLst>
          </p:cNvPr>
          <p:cNvGrpSpPr/>
          <p:nvPr/>
        </p:nvGrpSpPr>
        <p:grpSpPr>
          <a:xfrm>
            <a:off x="3154337" y="2929381"/>
            <a:ext cx="839647" cy="427286"/>
            <a:chOff x="2544838" y="896415"/>
            <a:chExt cx="820821" cy="394857"/>
          </a:xfrm>
        </p:grpSpPr>
        <p:pic>
          <p:nvPicPr>
            <p:cNvPr id="43" name="Picture 3">
              <a:extLst>
                <a:ext uri="{FF2B5EF4-FFF2-40B4-BE49-F238E27FC236}">
                  <a16:creationId xmlns:a16="http://schemas.microsoft.com/office/drawing/2014/main" id="{AB0D245C-ECCD-4924-ACB3-CEC75B6D6D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922" y="896415"/>
              <a:ext cx="649997" cy="394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BBB01D-8EE8-4C86-A8DE-BC507B605DE9}"/>
                </a:ext>
              </a:extLst>
            </p:cNvPr>
            <p:cNvSpPr txBox="1"/>
            <p:nvPr/>
          </p:nvSpPr>
          <p:spPr>
            <a:xfrm>
              <a:off x="2544838" y="923067"/>
              <a:ext cx="820821" cy="36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A12724B-CFA2-48E9-A651-459E77FEEAF7}"/>
              </a:ext>
            </a:extLst>
          </p:cNvPr>
          <p:cNvSpPr/>
          <p:nvPr/>
        </p:nvSpPr>
        <p:spPr bwMode="auto">
          <a:xfrm>
            <a:off x="2195895" y="2801562"/>
            <a:ext cx="565956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E38AFEB3-3454-49FA-979B-CDDC1923F9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3130" y="2648261"/>
            <a:ext cx="360000" cy="35500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792C1EC9-4E1C-4029-87B4-133E945A1BDF}"/>
              </a:ext>
            </a:extLst>
          </p:cNvPr>
          <p:cNvSpPr/>
          <p:nvPr/>
        </p:nvSpPr>
        <p:spPr bwMode="auto">
          <a:xfrm>
            <a:off x="4071845" y="4230421"/>
            <a:ext cx="1126298" cy="4255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6EDA434B-8996-447E-9960-B85A50173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9422" y="4057520"/>
            <a:ext cx="360000" cy="35500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4DA339-B506-402C-8288-20DDFAC95FE4}"/>
              </a:ext>
            </a:extLst>
          </p:cNvPr>
          <p:cNvSpPr/>
          <p:nvPr/>
        </p:nvSpPr>
        <p:spPr bwMode="auto">
          <a:xfrm>
            <a:off x="2200582" y="4098853"/>
            <a:ext cx="565956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687C473-6C8C-460C-99BC-1223C0D9D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7817" y="3945552"/>
            <a:ext cx="360000" cy="3550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071EBE00-F685-4E29-BC1E-1D06DA7DD940}"/>
              </a:ext>
            </a:extLst>
          </p:cNvPr>
          <p:cNvSpPr/>
          <p:nvPr/>
        </p:nvSpPr>
        <p:spPr bwMode="auto">
          <a:xfrm>
            <a:off x="4067891" y="2929381"/>
            <a:ext cx="1126298" cy="4255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4E6E75CE-7CB2-4D6F-828F-C3EEC905B3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5468" y="2742102"/>
            <a:ext cx="360000" cy="355000"/>
          </a:xfrm>
          <a:prstGeom prst="rect">
            <a:avLst/>
          </a:prstGeom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id="{1C490CEE-B474-4086-9D3D-3810A8E66459}"/>
              </a:ext>
            </a:extLst>
          </p:cNvPr>
          <p:cNvSpPr txBox="1"/>
          <p:nvPr/>
        </p:nvSpPr>
        <p:spPr>
          <a:xfrm>
            <a:off x="707626" y="3577912"/>
            <a:ext cx="5978700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0">
            <a:extLst>
              <a:ext uri="{FF2B5EF4-FFF2-40B4-BE49-F238E27FC236}">
                <a16:creationId xmlns:a16="http://schemas.microsoft.com/office/drawing/2014/main" id="{1ABEFDC4-A426-40E4-A82E-9DDC953FF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71" y="421332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C97AFD8F-11D5-400E-A965-1A85C8664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83" y="378572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32">
            <a:extLst>
              <a:ext uri="{FF2B5EF4-FFF2-40B4-BE49-F238E27FC236}">
                <a16:creationId xmlns:a16="http://schemas.microsoft.com/office/drawing/2014/main" id="{96269CBE-5BF4-4708-8CF8-55E05A7A6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985" y="4200597"/>
            <a:ext cx="715627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872D909B-136B-48A1-9067-4B3A5B3F30E5}"/>
              </a:ext>
            </a:extLst>
          </p:cNvPr>
          <p:cNvGrpSpPr/>
          <p:nvPr/>
        </p:nvGrpSpPr>
        <p:grpSpPr>
          <a:xfrm>
            <a:off x="3154337" y="4230420"/>
            <a:ext cx="839647" cy="427286"/>
            <a:chOff x="2544838" y="896415"/>
            <a:chExt cx="820821" cy="394857"/>
          </a:xfrm>
        </p:grpSpPr>
        <p:pic>
          <p:nvPicPr>
            <p:cNvPr id="62" name="Picture 3">
              <a:extLst>
                <a:ext uri="{FF2B5EF4-FFF2-40B4-BE49-F238E27FC236}">
                  <a16:creationId xmlns:a16="http://schemas.microsoft.com/office/drawing/2014/main" id="{AC3A4466-B782-4126-96C8-27635C32CC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922" y="896415"/>
              <a:ext cx="649997" cy="394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1221EB4-93B8-49FB-BC0F-F7BE29553DDF}"/>
                </a:ext>
              </a:extLst>
            </p:cNvPr>
            <p:cNvSpPr txBox="1"/>
            <p:nvPr/>
          </p:nvSpPr>
          <p:spPr>
            <a:xfrm>
              <a:off x="2544838" y="922118"/>
              <a:ext cx="820821" cy="36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7" name="직사각형 21">
            <a:extLst>
              <a:ext uri="{FF2B5EF4-FFF2-40B4-BE49-F238E27FC236}">
                <a16:creationId xmlns:a16="http://schemas.microsoft.com/office/drawing/2014/main" id="{F1D2FBA6-E196-4CBE-89D1-32CFF7734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200747"/>
              </p:ext>
            </p:extLst>
          </p:nvPr>
        </p:nvGraphicFramePr>
        <p:xfrm>
          <a:off x="2342981" y="285365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09782"/>
              </p:ext>
            </p:extLst>
          </p:nvPr>
        </p:nvGraphicFramePr>
        <p:xfrm>
          <a:off x="2334857" y="414457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타원 45">
            <a:extLst>
              <a:ext uri="{FF2B5EF4-FFF2-40B4-BE49-F238E27FC236}">
                <a16:creationId xmlns:a16="http://schemas.microsoft.com/office/drawing/2014/main" id="{844A2FD0-DCCD-44E2-A65A-B730DB553E63}"/>
              </a:ext>
            </a:extLst>
          </p:cNvPr>
          <p:cNvSpPr/>
          <p:nvPr/>
        </p:nvSpPr>
        <p:spPr>
          <a:xfrm>
            <a:off x="1120646" y="28242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388" y="4936138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535" y="500332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984" y="493613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35461" y="500047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2478873" y="49139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2483768" y="3566653"/>
            <a:ext cx="383395" cy="270164"/>
          </a:xfrm>
          <a:prstGeom prst="ellipse">
            <a:avLst/>
          </a:prstGeom>
          <a:solidFill>
            <a:srgbClr val="FFFF00">
              <a:alpha val="4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4318685" y="3566653"/>
            <a:ext cx="383395" cy="270164"/>
          </a:xfrm>
          <a:prstGeom prst="ellipse">
            <a:avLst/>
          </a:prstGeom>
          <a:solidFill>
            <a:srgbClr val="FFFF00">
              <a:alpha val="4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버튼이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F6DBC327-4C87-454F-8290-63970A823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3BC6B484-B3E0-49A2-8B3F-6F1773F42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id="{F1D2FBA6-E196-4CBE-89D1-32CFF7734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73176" y="4941168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83463" y="495275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208" y="500144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989" y="500771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83" y="24895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830189" y="2134579"/>
            <a:ext cx="705499" cy="613391"/>
            <a:chOff x="6012160" y="1585023"/>
            <a:chExt cx="705499" cy="613391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분수</a:t>
              </a: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57659" y="1585023"/>
              <a:ext cx="360000" cy="355000"/>
            </a:xfrm>
            <a:prstGeom prst="rect">
              <a:avLst/>
            </a:prstGeom>
          </p:spPr>
        </p:pic>
      </p:grpSp>
      <p:sp>
        <p:nvSpPr>
          <p:cNvPr id="79" name="TextBox 43"/>
          <p:cNvSpPr txBox="1"/>
          <p:nvPr/>
        </p:nvSpPr>
        <p:spPr>
          <a:xfrm>
            <a:off x="1497364" y="2266481"/>
            <a:ext cx="2390560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      ,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같은 수</a:t>
            </a: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708413"/>
              </p:ext>
            </p:extLst>
          </p:nvPr>
        </p:nvGraphicFramePr>
        <p:xfrm>
          <a:off x="1727684" y="224074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319778"/>
              </p:ext>
            </p:extLst>
          </p:nvPr>
        </p:nvGraphicFramePr>
        <p:xfrm>
          <a:off x="2231740" y="223961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874588"/>
              </p:ext>
            </p:extLst>
          </p:nvPr>
        </p:nvGraphicFramePr>
        <p:xfrm>
          <a:off x="2519772" y="35562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329660"/>
              </p:ext>
            </p:extLst>
          </p:nvPr>
        </p:nvGraphicFramePr>
        <p:xfrm>
          <a:off x="4368426" y="35562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684570" y="3268230"/>
            <a:ext cx="1836204" cy="288032"/>
            <a:chOff x="2612562" y="3140968"/>
            <a:chExt cx="1836204" cy="288032"/>
          </a:xfrm>
        </p:grpSpPr>
        <p:cxnSp>
          <p:nvCxnSpPr>
            <p:cNvPr id="4" name="직선 화살표 연결선 3"/>
            <p:cNvCxnSpPr/>
            <p:nvPr/>
          </p:nvCxnSpPr>
          <p:spPr bwMode="auto">
            <a:xfrm>
              <a:off x="2612562" y="3140968"/>
              <a:ext cx="0" cy="2880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5" name="직선 화살표 연결선 84"/>
            <p:cNvCxnSpPr/>
            <p:nvPr/>
          </p:nvCxnSpPr>
          <p:spPr bwMode="auto">
            <a:xfrm>
              <a:off x="4448766" y="3140968"/>
              <a:ext cx="0" cy="2880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" name="직선 연결선 5"/>
            <p:cNvCxnSpPr/>
            <p:nvPr/>
          </p:nvCxnSpPr>
          <p:spPr bwMode="auto">
            <a:xfrm>
              <a:off x="2612562" y="3140968"/>
              <a:ext cx="183620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6" name="그룹 85"/>
          <p:cNvGrpSpPr/>
          <p:nvPr/>
        </p:nvGrpSpPr>
        <p:grpSpPr>
          <a:xfrm rot="10800000">
            <a:off x="2681276" y="4168330"/>
            <a:ext cx="1836204" cy="288032"/>
            <a:chOff x="2612562" y="3140968"/>
            <a:chExt cx="1836204" cy="288032"/>
          </a:xfrm>
        </p:grpSpPr>
        <p:cxnSp>
          <p:nvCxnSpPr>
            <p:cNvPr id="87" name="직선 화살표 연결선 86"/>
            <p:cNvCxnSpPr/>
            <p:nvPr/>
          </p:nvCxnSpPr>
          <p:spPr bwMode="auto">
            <a:xfrm>
              <a:off x="2612562" y="3140968"/>
              <a:ext cx="0" cy="2880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8" name="직선 화살표 연결선 87"/>
            <p:cNvCxnSpPr/>
            <p:nvPr/>
          </p:nvCxnSpPr>
          <p:spPr bwMode="auto">
            <a:xfrm>
              <a:off x="4448766" y="3140968"/>
              <a:ext cx="0" cy="2880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 bwMode="auto">
            <a:xfrm>
              <a:off x="2612562" y="3140968"/>
              <a:ext cx="183620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타원 90"/>
          <p:cNvSpPr/>
          <p:nvPr/>
        </p:nvSpPr>
        <p:spPr>
          <a:xfrm>
            <a:off x="2472090" y="3879886"/>
            <a:ext cx="383395" cy="270164"/>
          </a:xfrm>
          <a:prstGeom prst="ellipse">
            <a:avLst/>
          </a:prstGeom>
          <a:solidFill>
            <a:srgbClr val="92D050">
              <a:alpha val="4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4327789" y="3879886"/>
            <a:ext cx="383395" cy="270164"/>
          </a:xfrm>
          <a:prstGeom prst="ellipse">
            <a:avLst/>
          </a:prstGeom>
          <a:solidFill>
            <a:srgbClr val="92D050">
              <a:alpha val="4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/>
          <p:cNvGrpSpPr/>
          <p:nvPr/>
        </p:nvGrpSpPr>
        <p:grpSpPr>
          <a:xfrm>
            <a:off x="3288028" y="2924658"/>
            <a:ext cx="840546" cy="537565"/>
            <a:chOff x="6012160" y="1660849"/>
            <a:chExt cx="840546" cy="537565"/>
          </a:xfrm>
        </p:grpSpPr>
        <p:sp>
          <p:nvSpPr>
            <p:cNvPr id="95" name="직사각형 9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분자</a:t>
              </a:r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7" name="그룹 96"/>
          <p:cNvGrpSpPr/>
          <p:nvPr/>
        </p:nvGrpSpPr>
        <p:grpSpPr>
          <a:xfrm>
            <a:off x="3288028" y="4043563"/>
            <a:ext cx="840546" cy="537565"/>
            <a:chOff x="6012160" y="1660849"/>
            <a:chExt cx="840546" cy="537565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분모</a:t>
              </a: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0477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36366" y="3008275"/>
            <a:ext cx="2479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52" y="31409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98B5A426-9FB7-4A48-BB55-FCBDB81FC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94F29859-72DA-4528-B4D2-D40BA995A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21">
            <a:extLst>
              <a:ext uri="{FF2B5EF4-FFF2-40B4-BE49-F238E27FC236}">
                <a16:creationId xmlns:a16="http://schemas.microsoft.com/office/drawing/2014/main" id="{2CBBA709-9E1F-42E7-8F08-383881412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53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312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53"/>
          <p:cNvSpPr txBox="1"/>
          <p:nvPr/>
        </p:nvSpPr>
        <p:spPr>
          <a:xfrm>
            <a:off x="2171790" y="3640556"/>
            <a:ext cx="140423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126~127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4" name="TextBox 53"/>
          <p:cNvSpPr txBox="1"/>
          <p:nvPr/>
        </p:nvSpPr>
        <p:spPr>
          <a:xfrm>
            <a:off x="4815687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5" name="모서리가 둥근 직사각형 17">
            <a:extLst>
              <a:ext uri="{FF2B5EF4-FFF2-40B4-BE49-F238E27FC236}">
                <a16:creationId xmlns:a16="http://schemas.microsoft.com/office/drawing/2014/main" id="{DAFEFEFB-479F-402F-9F43-73D0648366D9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90E1A7F2-65F1-4577-8206-41F61267F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168652-DBDD-434D-9388-0F148AB21129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88520" y="1097665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4DFD9E44-7A25-4926-AD47-B33145C30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769241BF-54E3-40AC-852F-A1A5581F3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>
            <a:extLst>
              <a:ext uri="{FF2B5EF4-FFF2-40B4-BE49-F238E27FC236}">
                <a16:creationId xmlns:a16="http://schemas.microsoft.com/office/drawing/2014/main" id="{1A198DE9-0FD7-4AAD-BD70-7D1A70DB4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13682688">
            <a:extLst>
              <a:ext uri="{FF2B5EF4-FFF2-40B4-BE49-F238E27FC236}">
                <a16:creationId xmlns:a16="http://schemas.microsoft.com/office/drawing/2014/main" id="{1F86FB84-1896-43C2-9F2F-6068F855F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2691707"/>
            <a:ext cx="1656478" cy="146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D97774E-CE74-4265-9277-9C19EC0B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112" name="Picture 6">
            <a:extLst>
              <a:ext uri="{FF2B5EF4-FFF2-40B4-BE49-F238E27FC236}">
                <a16:creationId xmlns:a16="http://schemas.microsoft.com/office/drawing/2014/main" id="{667768E2-5CD7-435B-805B-1405ACF2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12">
            <a:extLst>
              <a:ext uri="{FF2B5EF4-FFF2-40B4-BE49-F238E27FC236}">
                <a16:creationId xmlns:a16="http://schemas.microsoft.com/office/drawing/2014/main" id="{523AA8B6-B269-455B-844E-37CFCFAC5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타원 113">
            <a:extLst>
              <a:ext uri="{FF2B5EF4-FFF2-40B4-BE49-F238E27FC236}">
                <a16:creationId xmlns:a16="http://schemas.microsoft.com/office/drawing/2014/main" id="{20063345-8CD0-4F25-8EE8-4D299B91010A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498572D3-26C9-4E65-B870-10A315C37B3D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id="{8FCF0332-7525-469C-8A99-137B29FDA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218875A-B621-4C3F-BAE3-E901A83A5621}"/>
              </a:ext>
            </a:extLst>
          </p:cNvPr>
          <p:cNvGrpSpPr/>
          <p:nvPr/>
        </p:nvGrpSpPr>
        <p:grpSpPr>
          <a:xfrm>
            <a:off x="2803486" y="5359634"/>
            <a:ext cx="1637116" cy="197735"/>
            <a:chOff x="319554" y="1245924"/>
            <a:chExt cx="2636592" cy="423864"/>
          </a:xfrm>
        </p:grpSpPr>
        <p:pic>
          <p:nvPicPr>
            <p:cNvPr id="77" name="Picture 11">
              <a:extLst>
                <a:ext uri="{FF2B5EF4-FFF2-40B4-BE49-F238E27FC236}">
                  <a16:creationId xmlns:a16="http://schemas.microsoft.com/office/drawing/2014/main" id="{7CB55BF2-9386-41E0-A5BB-AC8D88CDF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>
              <a:extLst>
                <a:ext uri="{FF2B5EF4-FFF2-40B4-BE49-F238E27FC236}">
                  <a16:creationId xmlns:a16="http://schemas.microsoft.com/office/drawing/2014/main" id="{8EAA7036-1F12-4964-B2DF-FC4B1EAC5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>
              <a:extLst>
                <a:ext uri="{FF2B5EF4-FFF2-40B4-BE49-F238E27FC236}">
                  <a16:creationId xmlns:a16="http://schemas.microsoft.com/office/drawing/2014/main" id="{1F5297E8-6E09-4D52-BB7D-9796F07805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>
              <a:extLst>
                <a:ext uri="{FF2B5EF4-FFF2-40B4-BE49-F238E27FC236}">
                  <a16:creationId xmlns:a16="http://schemas.microsoft.com/office/drawing/2014/main" id="{54283FF7-2691-4DAC-A988-962C935BE6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1" name="Picture 4">
            <a:extLst>
              <a:ext uri="{FF2B5EF4-FFF2-40B4-BE49-F238E27FC236}">
                <a16:creationId xmlns:a16="http://schemas.microsoft.com/office/drawing/2014/main" id="{B4CB6B2B-245A-4B55-BC1E-73341A43B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412" y="234888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43">
            <a:extLst>
              <a:ext uri="{FF2B5EF4-FFF2-40B4-BE49-F238E27FC236}">
                <a16:creationId xmlns:a16="http://schemas.microsoft.com/office/drawing/2014/main" id="{1A884290-D368-469D-A45D-BFA62B6C9DCD}"/>
              </a:ext>
            </a:extLst>
          </p:cNvPr>
          <p:cNvSpPr txBox="1"/>
          <p:nvPr/>
        </p:nvSpPr>
        <p:spPr>
          <a:xfrm>
            <a:off x="2858159" y="2060848"/>
            <a:ext cx="3897222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         는 전체    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나타내면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9" name="_x213683888">
            <a:extLst>
              <a:ext uri="{FF2B5EF4-FFF2-40B4-BE49-F238E27FC236}">
                <a16:creationId xmlns:a16="http://schemas.microsoft.com/office/drawing/2014/main" id="{ED0D7786-913D-40E2-83C3-1D86395CD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97" y="2133594"/>
            <a:ext cx="404813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_x213683088">
            <a:extLst>
              <a:ext uri="{FF2B5EF4-FFF2-40B4-BE49-F238E27FC236}">
                <a16:creationId xmlns:a16="http://schemas.microsoft.com/office/drawing/2014/main" id="{69583670-4E28-43B8-AB59-A9D58A5A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93335" y="1848444"/>
            <a:ext cx="960438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6A25BE83-A8CB-4010-8D3C-225DE8ED1E65}"/>
              </a:ext>
            </a:extLst>
          </p:cNvPr>
          <p:cNvGrpSpPr/>
          <p:nvPr/>
        </p:nvGrpSpPr>
        <p:grpSpPr>
          <a:xfrm>
            <a:off x="2987824" y="2675854"/>
            <a:ext cx="802871" cy="556221"/>
            <a:chOff x="1772364" y="4175320"/>
            <a:chExt cx="802871" cy="55622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48AED7B-353E-4137-A0D7-B621DDD754E5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F2101D7A-3308-44DF-95A2-55952562C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ED890961-B218-43A9-9104-E364A9EB4C87}"/>
              </a:ext>
            </a:extLst>
          </p:cNvPr>
          <p:cNvGrpSpPr/>
          <p:nvPr/>
        </p:nvGrpSpPr>
        <p:grpSpPr>
          <a:xfrm>
            <a:off x="5221650" y="2657174"/>
            <a:ext cx="682498" cy="574901"/>
            <a:chOff x="1690064" y="4156640"/>
            <a:chExt cx="682498" cy="57490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BB1D790-16C6-4D1E-819A-8FDC14D81286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D182C0AE-E500-480E-BF9A-4DBFC3DCC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690064" y="4156640"/>
              <a:ext cx="360000" cy="355000"/>
            </a:xfrm>
            <a:prstGeom prst="rect">
              <a:avLst/>
            </a:prstGeom>
          </p:spPr>
        </p:pic>
      </p:grpSp>
      <p:sp>
        <p:nvSpPr>
          <p:cNvPr id="130" name="타원 129">
            <a:extLst>
              <a:ext uri="{FF2B5EF4-FFF2-40B4-BE49-F238E27FC236}">
                <a16:creationId xmlns:a16="http://schemas.microsoft.com/office/drawing/2014/main" id="{AF5ED659-D9C2-425C-AEEB-8CFA89D93305}"/>
              </a:ext>
            </a:extLst>
          </p:cNvPr>
          <p:cNvSpPr/>
          <p:nvPr/>
        </p:nvSpPr>
        <p:spPr>
          <a:xfrm>
            <a:off x="2583274" y="515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id="{5E581241-54CF-486C-90D2-3B6CAD8E9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4789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4274764" y="3744078"/>
            <a:ext cx="636133" cy="1012193"/>
            <a:chOff x="7564801" y="2598522"/>
            <a:chExt cx="636133" cy="1012193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82" name="Picture 4">
              <a:extLst>
                <a:ext uri="{FF2B5EF4-FFF2-40B4-BE49-F238E27FC236}">
                  <a16:creationId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4">
              <a:extLst>
                <a:ext uri="{FF2B5EF4-FFF2-40B4-BE49-F238E27FC236}">
                  <a16:creationId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9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19457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303.jpg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\app\resource\data\06\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367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_x213682688">
            <a:extLst>
              <a:ext uri="{FF2B5EF4-FFF2-40B4-BE49-F238E27FC236}">
                <a16:creationId xmlns:a16="http://schemas.microsoft.com/office/drawing/2014/main" id="{1F86FB84-1896-43C2-9F2F-6068F855F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2691707"/>
            <a:ext cx="1656478" cy="146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>
            <a:extLst>
              <a:ext uri="{FF2B5EF4-FFF2-40B4-BE49-F238E27FC236}">
                <a16:creationId xmlns:a16="http://schemas.microsoft.com/office/drawing/2014/main" id="{B4CB6B2B-245A-4B55-BC1E-73341A43B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412" y="234888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43">
            <a:extLst>
              <a:ext uri="{FF2B5EF4-FFF2-40B4-BE49-F238E27FC236}">
                <a16:creationId xmlns:a16="http://schemas.microsoft.com/office/drawing/2014/main" id="{1A884290-D368-469D-A45D-BFA62B6C9DCD}"/>
              </a:ext>
            </a:extLst>
          </p:cNvPr>
          <p:cNvSpPr txBox="1"/>
          <p:nvPr/>
        </p:nvSpPr>
        <p:spPr>
          <a:xfrm>
            <a:off x="2858159" y="2060848"/>
            <a:ext cx="3897222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         는 전체    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나타내면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_x213683888">
            <a:extLst>
              <a:ext uri="{FF2B5EF4-FFF2-40B4-BE49-F238E27FC236}">
                <a16:creationId xmlns:a16="http://schemas.microsoft.com/office/drawing/2014/main" id="{ED0D7786-913D-40E2-83C3-1D86395CD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97" y="2133594"/>
            <a:ext cx="404813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_x213683088">
            <a:extLst>
              <a:ext uri="{FF2B5EF4-FFF2-40B4-BE49-F238E27FC236}">
                <a16:creationId xmlns:a16="http://schemas.microsoft.com/office/drawing/2014/main" id="{69583670-4E28-43B8-AB59-A9D58A5A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93335" y="1848444"/>
            <a:ext cx="960438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3C451A21-C93C-4336-999D-771FCBFED5A8}"/>
              </a:ext>
            </a:extLst>
          </p:cNvPr>
          <p:cNvSpPr/>
          <p:nvPr/>
        </p:nvSpPr>
        <p:spPr bwMode="auto">
          <a:xfrm>
            <a:off x="4263915" y="3803180"/>
            <a:ext cx="554976" cy="6891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211421"/>
              </p:ext>
            </p:extLst>
          </p:nvPr>
        </p:nvGraphicFramePr>
        <p:xfrm>
          <a:off x="4320190" y="396339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D97774E-CE74-4265-9277-9C19EC0B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112" name="Picture 6">
            <a:extLst>
              <a:ext uri="{FF2B5EF4-FFF2-40B4-BE49-F238E27FC236}">
                <a16:creationId xmlns:a16="http://schemas.microsoft.com/office/drawing/2014/main" id="{667768E2-5CD7-435B-805B-1405ACF2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12">
            <a:extLst>
              <a:ext uri="{FF2B5EF4-FFF2-40B4-BE49-F238E27FC236}">
                <a16:creationId xmlns:a16="http://schemas.microsoft.com/office/drawing/2014/main" id="{523AA8B6-B269-455B-844E-37CFCFAC5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:a16="http://schemas.microsoft.com/office/drawing/2014/main" id="{8FCF0332-7525-469C-8A99-137B29FDA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218875A-B621-4C3F-BAE3-E901A83A5621}"/>
              </a:ext>
            </a:extLst>
          </p:cNvPr>
          <p:cNvGrpSpPr/>
          <p:nvPr/>
        </p:nvGrpSpPr>
        <p:grpSpPr>
          <a:xfrm>
            <a:off x="2803486" y="5359634"/>
            <a:ext cx="1637116" cy="197735"/>
            <a:chOff x="319554" y="1245924"/>
            <a:chExt cx="2636592" cy="423864"/>
          </a:xfrm>
        </p:grpSpPr>
        <p:pic>
          <p:nvPicPr>
            <p:cNvPr id="77" name="Picture 11">
              <a:extLst>
                <a:ext uri="{FF2B5EF4-FFF2-40B4-BE49-F238E27FC236}">
                  <a16:creationId xmlns:a16="http://schemas.microsoft.com/office/drawing/2014/main" id="{7CB55BF2-9386-41E0-A5BB-AC8D88CDF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>
              <a:extLst>
                <a:ext uri="{FF2B5EF4-FFF2-40B4-BE49-F238E27FC236}">
                  <a16:creationId xmlns:a16="http://schemas.microsoft.com/office/drawing/2014/main" id="{8EAA7036-1F12-4964-B2DF-FC4B1EAC5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>
              <a:extLst>
                <a:ext uri="{FF2B5EF4-FFF2-40B4-BE49-F238E27FC236}">
                  <a16:creationId xmlns:a16="http://schemas.microsoft.com/office/drawing/2014/main" id="{1F5297E8-6E09-4D52-BB7D-9796F07805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>
              <a:extLst>
                <a:ext uri="{FF2B5EF4-FFF2-40B4-BE49-F238E27FC236}">
                  <a16:creationId xmlns:a16="http://schemas.microsoft.com/office/drawing/2014/main" id="{54283FF7-2691-4DAC-A988-962C935BE6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51" name="_x213683088">
            <a:extLst>
              <a:ext uri="{FF2B5EF4-FFF2-40B4-BE49-F238E27FC236}">
                <a16:creationId xmlns:a16="http://schemas.microsoft.com/office/drawing/2014/main" id="{69583670-4E28-43B8-AB59-A9D58A5A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93335" y="1848444"/>
            <a:ext cx="960438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C451A21-C93C-4336-999D-771FCBFED5A8}"/>
              </a:ext>
            </a:extLst>
          </p:cNvPr>
          <p:cNvSpPr/>
          <p:nvPr/>
        </p:nvSpPr>
        <p:spPr bwMode="auto">
          <a:xfrm>
            <a:off x="4240319" y="3803180"/>
            <a:ext cx="785189" cy="9570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6AB225-A8EC-4C1E-953B-306939EB77E6}"/>
              </a:ext>
            </a:extLst>
          </p:cNvPr>
          <p:cNvSpPr txBox="1"/>
          <p:nvPr/>
        </p:nvSpPr>
        <p:spPr>
          <a:xfrm>
            <a:off x="4168437" y="4437112"/>
            <a:ext cx="785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F0DECB-F7CC-4FEB-B3DB-2357E9764733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69380BD-B296-404A-9654-EC516A607834}"/>
              </a:ext>
            </a:extLst>
          </p:cNvPr>
          <p:cNvGrpSpPr/>
          <p:nvPr/>
        </p:nvGrpSpPr>
        <p:grpSpPr>
          <a:xfrm>
            <a:off x="175934" y="3424678"/>
            <a:ext cx="6667165" cy="1840526"/>
            <a:chOff x="179512" y="3513251"/>
            <a:chExt cx="6667165" cy="1760039"/>
          </a:xfrm>
        </p:grpSpPr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5625516-F04E-4717-B04D-19745902804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72C9023-0F1A-408C-85FB-2D1C27523867}"/>
                </a:ext>
              </a:extLst>
            </p:cNvPr>
            <p:cNvSpPr/>
            <p:nvPr/>
          </p:nvSpPr>
          <p:spPr>
            <a:xfrm>
              <a:off x="179512" y="3875201"/>
              <a:ext cx="6667165" cy="12099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536B3070-382C-427F-8196-944965EDD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51325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3" name="TextBox 43">
            <a:extLst>
              <a:ext uri="{FF2B5EF4-FFF2-40B4-BE49-F238E27FC236}">
                <a16:creationId xmlns:a16="http://schemas.microsoft.com/office/drawing/2014/main" id="{67DA93F7-1659-45AD-89D8-AB5B5976368C}"/>
              </a:ext>
            </a:extLst>
          </p:cNvPr>
          <p:cNvSpPr txBox="1"/>
          <p:nvPr/>
        </p:nvSpPr>
        <p:spPr>
          <a:xfrm>
            <a:off x="375483" y="3969763"/>
            <a:ext cx="622869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      이라 쓰고 삼 분의 일이라고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21">
            <a:extLst>
              <a:ext uri="{FF2B5EF4-FFF2-40B4-BE49-F238E27FC236}">
                <a16:creationId xmlns:a16="http://schemas.microsoft.com/office/drawing/2014/main" id="{45F0B620-3D13-495A-9C76-AF31C5674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74749"/>
              </p:ext>
            </p:extLst>
          </p:nvPr>
        </p:nvGraphicFramePr>
        <p:xfrm>
          <a:off x="4368603" y="391783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4789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48AED7B-353E-4137-A0D7-B621DDD754E5}"/>
              </a:ext>
            </a:extLst>
          </p:cNvPr>
          <p:cNvSpPr/>
          <p:nvPr/>
        </p:nvSpPr>
        <p:spPr bwMode="auto">
          <a:xfrm>
            <a:off x="2987824" y="2829634"/>
            <a:ext cx="600198" cy="402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BB1D790-16C6-4D1E-819A-8FDC14D81286}"/>
              </a:ext>
            </a:extLst>
          </p:cNvPr>
          <p:cNvSpPr/>
          <p:nvPr/>
        </p:nvSpPr>
        <p:spPr bwMode="auto">
          <a:xfrm>
            <a:off x="5303950" y="2829634"/>
            <a:ext cx="600198" cy="402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491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D97774E-CE74-4265-9277-9C19EC0B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112" name="Picture 6">
            <a:extLst>
              <a:ext uri="{FF2B5EF4-FFF2-40B4-BE49-F238E27FC236}">
                <a16:creationId xmlns:a16="http://schemas.microsoft.com/office/drawing/2014/main" id="{667768E2-5CD7-435B-805B-1405ACF2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12">
            <a:extLst>
              <a:ext uri="{FF2B5EF4-FFF2-40B4-BE49-F238E27FC236}">
                <a16:creationId xmlns:a16="http://schemas.microsoft.com/office/drawing/2014/main" id="{523AA8B6-B269-455B-844E-37CFCFAC5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타원 113">
            <a:extLst>
              <a:ext uri="{FF2B5EF4-FFF2-40B4-BE49-F238E27FC236}">
                <a16:creationId xmlns:a16="http://schemas.microsoft.com/office/drawing/2014/main" id="{20063345-8CD0-4F25-8EE8-4D299B91010A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498572D3-26C9-4E65-B870-10A315C37B3D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id="{8FCF0332-7525-469C-8A99-137B29FDA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Picture 4">
            <a:extLst>
              <a:ext uri="{FF2B5EF4-FFF2-40B4-BE49-F238E27FC236}">
                <a16:creationId xmlns:a16="http://schemas.microsoft.com/office/drawing/2014/main" id="{B4CB6B2B-245A-4B55-BC1E-73341A43B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84" y="236966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43">
            <a:extLst>
              <a:ext uri="{FF2B5EF4-FFF2-40B4-BE49-F238E27FC236}">
                <a16:creationId xmlns:a16="http://schemas.microsoft.com/office/drawing/2014/main" id="{1A884290-D368-469D-A45D-BFA62B6C9DCD}"/>
              </a:ext>
            </a:extLst>
          </p:cNvPr>
          <p:cNvSpPr txBox="1"/>
          <p:nvPr/>
        </p:nvSpPr>
        <p:spPr>
          <a:xfrm>
            <a:off x="2606093" y="2060848"/>
            <a:ext cx="4160213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             는 전체    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나타내면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6A25BE83-A8CB-4010-8D3C-225DE8ED1E65}"/>
              </a:ext>
            </a:extLst>
          </p:cNvPr>
          <p:cNvGrpSpPr/>
          <p:nvPr/>
        </p:nvGrpSpPr>
        <p:grpSpPr>
          <a:xfrm>
            <a:off x="2735796" y="2672916"/>
            <a:ext cx="802871" cy="556221"/>
            <a:chOff x="1772364" y="4175320"/>
            <a:chExt cx="802871" cy="55622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48AED7B-353E-4137-A0D7-B621DDD754E5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F2101D7A-3308-44DF-95A2-55952562C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ED890961-B218-43A9-9104-E364A9EB4C87}"/>
              </a:ext>
            </a:extLst>
          </p:cNvPr>
          <p:cNvGrpSpPr/>
          <p:nvPr/>
        </p:nvGrpSpPr>
        <p:grpSpPr>
          <a:xfrm>
            <a:off x="5065273" y="2677956"/>
            <a:ext cx="658815" cy="551181"/>
            <a:chOff x="1772364" y="4180360"/>
            <a:chExt cx="658815" cy="55118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BB1D790-16C6-4D1E-819A-8FDC14D81286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D182C0AE-E500-480E-BF9A-4DBFC3DCC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71179" y="4180360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E1112E9-EC4E-4BE9-807B-3288531A0CC9}"/>
              </a:ext>
            </a:extLst>
          </p:cNvPr>
          <p:cNvGrpSpPr/>
          <p:nvPr/>
        </p:nvGrpSpPr>
        <p:grpSpPr>
          <a:xfrm>
            <a:off x="2807804" y="5370896"/>
            <a:ext cx="1654859" cy="202178"/>
            <a:chOff x="290979" y="2009759"/>
            <a:chExt cx="2665167" cy="433388"/>
          </a:xfrm>
        </p:grpSpPr>
        <p:pic>
          <p:nvPicPr>
            <p:cNvPr id="86" name="Picture 15">
              <a:extLst>
                <a:ext uri="{FF2B5EF4-FFF2-40B4-BE49-F238E27FC236}">
                  <a16:creationId xmlns:a16="http://schemas.microsoft.com/office/drawing/2014/main" id="{D1F03C32-EDA4-4901-9B8F-640E9FE375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3">
              <a:extLst>
                <a:ext uri="{FF2B5EF4-FFF2-40B4-BE49-F238E27FC236}">
                  <a16:creationId xmlns:a16="http://schemas.microsoft.com/office/drawing/2014/main" id="{90238FD0-AF3C-441F-9414-7B28E1E773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2">
              <a:extLst>
                <a:ext uri="{FF2B5EF4-FFF2-40B4-BE49-F238E27FC236}">
                  <a16:creationId xmlns:a16="http://schemas.microsoft.com/office/drawing/2014/main" id="{18340BD9-1483-45DE-B3A6-32AC168FB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6">
              <a:extLst>
                <a:ext uri="{FF2B5EF4-FFF2-40B4-BE49-F238E27FC236}">
                  <a16:creationId xmlns:a16="http://schemas.microsoft.com/office/drawing/2014/main" id="{5CF7342F-4284-4CB9-AF2E-64CC9BA673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92068DC-0832-4052-80EC-D85EEB09B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461630"/>
              </p:ext>
            </p:extLst>
          </p:nvPr>
        </p:nvGraphicFramePr>
        <p:xfrm>
          <a:off x="635892" y="2607201"/>
          <a:ext cx="1595848" cy="1545486"/>
        </p:xfrm>
        <a:graphic>
          <a:graphicData uri="http://schemas.openxmlformats.org/drawingml/2006/table">
            <a:tbl>
              <a:tblPr/>
              <a:tblGrid>
                <a:gridCol w="798196">
                  <a:extLst>
                    <a:ext uri="{9D8B030D-6E8A-4147-A177-3AD203B41FA5}">
                      <a16:colId xmlns:a16="http://schemas.microsoft.com/office/drawing/2014/main" val="1049819300"/>
                    </a:ext>
                  </a:extLst>
                </a:gridCol>
                <a:gridCol w="797652">
                  <a:extLst>
                    <a:ext uri="{9D8B030D-6E8A-4147-A177-3AD203B41FA5}">
                      <a16:colId xmlns:a16="http://schemas.microsoft.com/office/drawing/2014/main" val="985064092"/>
                    </a:ext>
                  </a:extLst>
                </a:gridCol>
              </a:tblGrid>
              <a:tr h="7728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8840" marR="138840" marT="38388" marB="383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8840" marR="138840" marT="38388" marB="3838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392594"/>
                  </a:ext>
                </a:extLst>
              </a:tr>
              <a:tr h="7726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8840" marR="138840" marT="38388" marB="383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8840" marR="138840" marT="38388" marB="3838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31606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5E226E3-14A1-4BAC-8292-BEC070FEF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96374"/>
              </p:ext>
            </p:extLst>
          </p:nvPr>
        </p:nvGraphicFramePr>
        <p:xfrm>
          <a:off x="3215521" y="2243008"/>
          <a:ext cx="780415" cy="342519"/>
        </p:xfrm>
        <a:graphic>
          <a:graphicData uri="http://schemas.openxmlformats.org/drawingml/2006/table">
            <a:tbl>
              <a:tblPr/>
              <a:tblGrid>
                <a:gridCol w="390271">
                  <a:extLst>
                    <a:ext uri="{9D8B030D-6E8A-4147-A177-3AD203B41FA5}">
                      <a16:colId xmlns:a16="http://schemas.microsoft.com/office/drawing/2014/main" val="4249061657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3543862252"/>
                    </a:ext>
                  </a:extLst>
                </a:gridCol>
              </a:tblGrid>
              <a:tr h="3425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92069"/>
                  </a:ext>
                </a:extLst>
              </a:tr>
            </a:tbl>
          </a:graphicData>
        </a:graphic>
      </p:graphicFrame>
      <p:pic>
        <p:nvPicPr>
          <p:cNvPr id="2051" name="_x213683648">
            <a:extLst>
              <a:ext uri="{FF2B5EF4-FFF2-40B4-BE49-F238E27FC236}">
                <a16:creationId xmlns:a16="http://schemas.microsoft.com/office/drawing/2014/main" id="{C6CDBD68-B8C3-42A6-B9FE-B27825E29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757" y="1837680"/>
            <a:ext cx="868363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직사각형 21">
            <a:extLst>
              <a:ext uri="{FF2B5EF4-FFF2-40B4-BE49-F238E27FC236}">
                <a16:creationId xmlns:a16="http://schemas.microsoft.com/office/drawing/2014/main" id="{3781B239-E507-48DC-9C27-5360BC1C3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3763870" y="3744078"/>
            <a:ext cx="636133" cy="1012193"/>
            <a:chOff x="7564801" y="2598522"/>
            <a:chExt cx="636133" cy="1012193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90" name="직선 연결선 89">
                  <a:extLst>
                    <a:ext uri="{FF2B5EF4-FFF2-40B4-BE49-F238E27FC236}">
                      <a16:creationId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9" name="Picture 4">
              <a:extLst>
                <a:ext uri="{FF2B5EF4-FFF2-40B4-BE49-F238E27FC236}">
                  <a16:creationId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4">
              <a:extLst>
                <a:ext uri="{FF2B5EF4-FFF2-40B4-BE49-F238E27FC236}">
                  <a16:creationId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4789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8039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792068DC-0832-4052-80EC-D85EEB09B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00436"/>
              </p:ext>
            </p:extLst>
          </p:nvPr>
        </p:nvGraphicFramePr>
        <p:xfrm>
          <a:off x="635892" y="2607201"/>
          <a:ext cx="1595848" cy="1545486"/>
        </p:xfrm>
        <a:graphic>
          <a:graphicData uri="http://schemas.openxmlformats.org/drawingml/2006/table">
            <a:tbl>
              <a:tblPr/>
              <a:tblGrid>
                <a:gridCol w="798196">
                  <a:extLst>
                    <a:ext uri="{9D8B030D-6E8A-4147-A177-3AD203B41FA5}">
                      <a16:colId xmlns:a16="http://schemas.microsoft.com/office/drawing/2014/main" val="1049819300"/>
                    </a:ext>
                  </a:extLst>
                </a:gridCol>
                <a:gridCol w="797652">
                  <a:extLst>
                    <a:ext uri="{9D8B030D-6E8A-4147-A177-3AD203B41FA5}">
                      <a16:colId xmlns:a16="http://schemas.microsoft.com/office/drawing/2014/main" val="985064092"/>
                    </a:ext>
                  </a:extLst>
                </a:gridCol>
              </a:tblGrid>
              <a:tr h="7728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8840" marR="138840" marT="38388" marB="383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8840" marR="138840" marT="38388" marB="3838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392594"/>
                  </a:ext>
                </a:extLst>
              </a:tr>
              <a:tr h="7726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8840" marR="138840" marT="38388" marB="383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8840" marR="138840" marT="38388" marB="3838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316065"/>
                  </a:ext>
                </a:extLst>
              </a:tr>
            </a:tbl>
          </a:graphicData>
        </a:graphic>
      </p:graphicFrame>
      <p:pic>
        <p:nvPicPr>
          <p:cNvPr id="83" name="Picture 4">
            <a:extLst>
              <a:ext uri="{FF2B5EF4-FFF2-40B4-BE49-F238E27FC236}">
                <a16:creationId xmlns:a16="http://schemas.microsoft.com/office/drawing/2014/main" id="{B4CB6B2B-245A-4B55-BC1E-73341A43B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84" y="236966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43">
            <a:extLst>
              <a:ext uri="{FF2B5EF4-FFF2-40B4-BE49-F238E27FC236}">
                <a16:creationId xmlns:a16="http://schemas.microsoft.com/office/drawing/2014/main" id="{1A884290-D368-469D-A45D-BFA62B6C9DCD}"/>
              </a:ext>
            </a:extLst>
          </p:cNvPr>
          <p:cNvSpPr txBox="1"/>
          <p:nvPr/>
        </p:nvSpPr>
        <p:spPr>
          <a:xfrm>
            <a:off x="2606093" y="2060848"/>
            <a:ext cx="4160213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             는 전체    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나타내면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48AED7B-353E-4137-A0D7-B621DDD754E5}"/>
              </a:ext>
            </a:extLst>
          </p:cNvPr>
          <p:cNvSpPr/>
          <p:nvPr/>
        </p:nvSpPr>
        <p:spPr bwMode="auto">
          <a:xfrm>
            <a:off x="2735796" y="2826696"/>
            <a:ext cx="600198" cy="402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BB1D790-16C6-4D1E-819A-8FDC14D81286}"/>
              </a:ext>
            </a:extLst>
          </p:cNvPr>
          <p:cNvSpPr/>
          <p:nvPr/>
        </p:nvSpPr>
        <p:spPr bwMode="auto">
          <a:xfrm>
            <a:off x="5065273" y="2826696"/>
            <a:ext cx="600198" cy="402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3763870" y="3744078"/>
            <a:ext cx="636133" cy="1012193"/>
            <a:chOff x="7564801" y="2598522"/>
            <a:chExt cx="636133" cy="1012193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06" name="직선 연결선 105">
                  <a:extLst>
                    <a:ext uri="{FF2B5EF4-FFF2-40B4-BE49-F238E27FC236}">
                      <a16:creationId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0" name="Picture 4">
              <a:extLst>
                <a:ext uri="{FF2B5EF4-FFF2-40B4-BE49-F238E27FC236}">
                  <a16:creationId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4">
              <a:extLst>
                <a:ext uri="{FF2B5EF4-FFF2-40B4-BE49-F238E27FC236}">
                  <a16:creationId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D97774E-CE74-4265-9277-9C19EC0B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112" name="Picture 6">
            <a:extLst>
              <a:ext uri="{FF2B5EF4-FFF2-40B4-BE49-F238E27FC236}">
                <a16:creationId xmlns:a16="http://schemas.microsoft.com/office/drawing/2014/main" id="{667768E2-5CD7-435B-805B-1405ACF2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12">
            <a:extLst>
              <a:ext uri="{FF2B5EF4-FFF2-40B4-BE49-F238E27FC236}">
                <a16:creationId xmlns:a16="http://schemas.microsoft.com/office/drawing/2014/main" id="{523AA8B6-B269-455B-844E-37CFCFAC5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:a16="http://schemas.microsoft.com/office/drawing/2014/main" id="{8FCF0332-7525-469C-8A99-137B29FDA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E1112E9-EC4E-4BE9-807B-3288531A0CC9}"/>
              </a:ext>
            </a:extLst>
          </p:cNvPr>
          <p:cNvGrpSpPr/>
          <p:nvPr/>
        </p:nvGrpSpPr>
        <p:grpSpPr>
          <a:xfrm>
            <a:off x="2807804" y="5370896"/>
            <a:ext cx="1654859" cy="202178"/>
            <a:chOff x="290979" y="2009759"/>
            <a:chExt cx="2665167" cy="433388"/>
          </a:xfrm>
        </p:grpSpPr>
        <p:pic>
          <p:nvPicPr>
            <p:cNvPr id="86" name="Picture 15">
              <a:extLst>
                <a:ext uri="{FF2B5EF4-FFF2-40B4-BE49-F238E27FC236}">
                  <a16:creationId xmlns:a16="http://schemas.microsoft.com/office/drawing/2014/main" id="{D1F03C32-EDA4-4901-9B8F-640E9FE375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3">
              <a:extLst>
                <a:ext uri="{FF2B5EF4-FFF2-40B4-BE49-F238E27FC236}">
                  <a16:creationId xmlns:a16="http://schemas.microsoft.com/office/drawing/2014/main" id="{90238FD0-AF3C-441F-9414-7B28E1E773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2">
              <a:extLst>
                <a:ext uri="{FF2B5EF4-FFF2-40B4-BE49-F238E27FC236}">
                  <a16:creationId xmlns:a16="http://schemas.microsoft.com/office/drawing/2014/main" id="{18340BD9-1483-45DE-B3A6-32AC168FB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6">
              <a:extLst>
                <a:ext uri="{FF2B5EF4-FFF2-40B4-BE49-F238E27FC236}">
                  <a16:creationId xmlns:a16="http://schemas.microsoft.com/office/drawing/2014/main" id="{5CF7342F-4284-4CB9-AF2E-64CC9BA673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A8F2421-87EF-4C9A-ADDB-57301B3217B6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F9C2510-6DFE-434E-B24E-E09856F8CD81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66C47871-4C79-493B-876D-9A183FDCAB4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76625B7-DEFF-4586-925F-6BFBE13F2572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CA83E4B4-4D22-4321-B119-7DB545812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TextBox 43">
            <a:extLst>
              <a:ext uri="{FF2B5EF4-FFF2-40B4-BE49-F238E27FC236}">
                <a16:creationId xmlns:a16="http://schemas.microsoft.com/office/drawing/2014/main" id="{A1A09C6E-5CCC-4042-A9E9-94A2C91D8A33}"/>
              </a:ext>
            </a:extLst>
          </p:cNvPr>
          <p:cNvSpPr txBox="1"/>
          <p:nvPr/>
        </p:nvSpPr>
        <p:spPr>
          <a:xfrm>
            <a:off x="381154" y="3843329"/>
            <a:ext cx="627907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     라 쓰고 사 분의 이라고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21">
            <a:extLst>
              <a:ext uri="{FF2B5EF4-FFF2-40B4-BE49-F238E27FC236}">
                <a16:creationId xmlns:a16="http://schemas.microsoft.com/office/drawing/2014/main" id="{A3230B62-71C0-4B36-8087-5A450692B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4789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176955"/>
              </p:ext>
            </p:extLst>
          </p:nvPr>
        </p:nvGraphicFramePr>
        <p:xfrm>
          <a:off x="4355976" y="379920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95E226E3-14A1-4BAC-8292-BEC070FEF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203663"/>
              </p:ext>
            </p:extLst>
          </p:nvPr>
        </p:nvGraphicFramePr>
        <p:xfrm>
          <a:off x="3215521" y="2243008"/>
          <a:ext cx="780415" cy="342519"/>
        </p:xfrm>
        <a:graphic>
          <a:graphicData uri="http://schemas.openxmlformats.org/drawingml/2006/table">
            <a:tbl>
              <a:tblPr/>
              <a:tblGrid>
                <a:gridCol w="390271">
                  <a:extLst>
                    <a:ext uri="{9D8B030D-6E8A-4147-A177-3AD203B41FA5}">
                      <a16:colId xmlns:a16="http://schemas.microsoft.com/office/drawing/2014/main" val="4249061657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3543862252"/>
                    </a:ext>
                  </a:extLst>
                </a:gridCol>
              </a:tblGrid>
              <a:tr h="3425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92069"/>
                  </a:ext>
                </a:extLst>
              </a:tr>
            </a:tbl>
          </a:graphicData>
        </a:graphic>
      </p:graphicFrame>
      <p:pic>
        <p:nvPicPr>
          <p:cNvPr id="110" name="_x213683648">
            <a:extLst>
              <a:ext uri="{FF2B5EF4-FFF2-40B4-BE49-F238E27FC236}">
                <a16:creationId xmlns:a16="http://schemas.microsoft.com/office/drawing/2014/main" id="{C6CDBD68-B8C3-42A6-B9FE-B27825E29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757" y="1837680"/>
            <a:ext cx="868363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349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쓰고 읽어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id="{0BB3E06D-BBD3-448E-AD02-1C0D302C8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25E2E081-E39B-4E23-A1D8-A362B29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3" name="_x213682848">
            <a:extLst>
              <a:ext uri="{FF2B5EF4-FFF2-40B4-BE49-F238E27FC236}">
                <a16:creationId xmlns:a16="http://schemas.microsoft.com/office/drawing/2014/main" id="{75269CE7-C054-4387-9D5D-900018570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"/>
          <a:stretch>
            <a:fillRect/>
          </a:stretch>
        </p:blipFill>
        <p:spPr bwMode="auto">
          <a:xfrm>
            <a:off x="907579" y="2177623"/>
            <a:ext cx="1000125" cy="91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_x213684128">
            <a:extLst>
              <a:ext uri="{FF2B5EF4-FFF2-40B4-BE49-F238E27FC236}">
                <a16:creationId xmlns:a16="http://schemas.microsoft.com/office/drawing/2014/main" id="{47BC9F7F-0CCC-4018-9372-75D8F91FD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132856"/>
            <a:ext cx="1004094" cy="98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213683488">
            <a:extLst>
              <a:ext uri="{FF2B5EF4-FFF2-40B4-BE49-F238E27FC236}">
                <a16:creationId xmlns:a16="http://schemas.microsoft.com/office/drawing/2014/main" id="{C0B64831-E16C-421C-8CC5-A3414C275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2169684"/>
            <a:ext cx="1056482" cy="96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2">
            <a:extLst>
              <a:ext uri="{FF2B5EF4-FFF2-40B4-BE49-F238E27FC236}">
                <a16:creationId xmlns:a16="http://schemas.microsoft.com/office/drawing/2014/main" id="{8D736F85-CF6C-4F7B-A293-96C876E15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30" y="3611848"/>
            <a:ext cx="671902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E72D89B3-AFB8-4472-BA86-DBC83C4525E4}"/>
              </a:ext>
            </a:extLst>
          </p:cNvPr>
          <p:cNvGrpSpPr/>
          <p:nvPr/>
        </p:nvGrpSpPr>
        <p:grpSpPr>
          <a:xfrm>
            <a:off x="395536" y="4393856"/>
            <a:ext cx="839647" cy="439300"/>
            <a:chOff x="2544838" y="896415"/>
            <a:chExt cx="820821" cy="405959"/>
          </a:xfrm>
        </p:grpSpPr>
        <p:pic>
          <p:nvPicPr>
            <p:cNvPr id="45" name="Picture 3">
              <a:extLst>
                <a:ext uri="{FF2B5EF4-FFF2-40B4-BE49-F238E27FC236}">
                  <a16:creationId xmlns:a16="http://schemas.microsoft.com/office/drawing/2014/main" id="{16DCB9C6-0EF2-4A71-83BD-30A0522B7D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922" y="896415"/>
              <a:ext cx="649997" cy="394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3D29B24-6069-4627-98D5-76EB19A3E85E}"/>
                </a:ext>
              </a:extLst>
            </p:cNvPr>
            <p:cNvSpPr txBox="1"/>
            <p:nvPr/>
          </p:nvSpPr>
          <p:spPr>
            <a:xfrm>
              <a:off x="2544838" y="941323"/>
              <a:ext cx="820821" cy="36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424AEA-20C2-4171-BF44-ABD3FB616B2E}"/>
              </a:ext>
            </a:extLst>
          </p:cNvPr>
          <p:cNvSpPr/>
          <p:nvPr/>
        </p:nvSpPr>
        <p:spPr bwMode="auto">
          <a:xfrm>
            <a:off x="1187624" y="4393857"/>
            <a:ext cx="1126298" cy="42728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7FEB137D-1734-4C84-B329-B9F60C6191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7106" y="4328966"/>
            <a:ext cx="360000" cy="355000"/>
          </a:xfrm>
          <a:prstGeom prst="rect">
            <a:avLst/>
          </a:prstGeom>
        </p:spPr>
      </p:pic>
      <p:pic>
        <p:nvPicPr>
          <p:cNvPr id="87" name="Picture 32">
            <a:extLst>
              <a:ext uri="{FF2B5EF4-FFF2-40B4-BE49-F238E27FC236}">
                <a16:creationId xmlns:a16="http://schemas.microsoft.com/office/drawing/2014/main" id="{9D3A30C6-DD2D-474E-AE40-BECEB683F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269" y="3611848"/>
            <a:ext cx="664906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2A9BB633-5394-4DB3-87C0-78ADC960634E}"/>
              </a:ext>
            </a:extLst>
          </p:cNvPr>
          <p:cNvGrpSpPr/>
          <p:nvPr/>
        </p:nvGrpSpPr>
        <p:grpSpPr>
          <a:xfrm>
            <a:off x="2619279" y="4393856"/>
            <a:ext cx="839647" cy="439300"/>
            <a:chOff x="2544838" y="896415"/>
            <a:chExt cx="820821" cy="405959"/>
          </a:xfrm>
        </p:grpSpPr>
        <p:pic>
          <p:nvPicPr>
            <p:cNvPr id="89" name="Picture 3">
              <a:extLst>
                <a:ext uri="{FF2B5EF4-FFF2-40B4-BE49-F238E27FC236}">
                  <a16:creationId xmlns:a16="http://schemas.microsoft.com/office/drawing/2014/main" id="{C5C9AFBC-6351-4BDD-84C1-5D575EA766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922" y="896415"/>
              <a:ext cx="649997" cy="394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B88FC18-B1E4-445D-9C6F-C771405635D4}"/>
                </a:ext>
              </a:extLst>
            </p:cNvPr>
            <p:cNvSpPr txBox="1"/>
            <p:nvPr/>
          </p:nvSpPr>
          <p:spPr>
            <a:xfrm>
              <a:off x="2544838" y="941323"/>
              <a:ext cx="820821" cy="36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F59B5FC-55ED-41FC-8CD2-5B6738DCEA79}"/>
              </a:ext>
            </a:extLst>
          </p:cNvPr>
          <p:cNvSpPr/>
          <p:nvPr/>
        </p:nvSpPr>
        <p:spPr bwMode="auto">
          <a:xfrm>
            <a:off x="3402538" y="4393857"/>
            <a:ext cx="1126298" cy="42728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E7D85D39-1085-48D2-9436-CC6217B834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2020" y="4328966"/>
            <a:ext cx="360000" cy="355000"/>
          </a:xfrm>
          <a:prstGeom prst="rect">
            <a:avLst/>
          </a:prstGeom>
        </p:spPr>
      </p:pic>
      <p:pic>
        <p:nvPicPr>
          <p:cNvPr id="95" name="Picture 32">
            <a:extLst>
              <a:ext uri="{FF2B5EF4-FFF2-40B4-BE49-F238E27FC236}">
                <a16:creationId xmlns:a16="http://schemas.microsoft.com/office/drawing/2014/main" id="{BFBD20F4-E2E1-4782-A2C0-139EAF05A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117" y="3611848"/>
            <a:ext cx="671902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6" name="그룹 95">
            <a:extLst>
              <a:ext uri="{FF2B5EF4-FFF2-40B4-BE49-F238E27FC236}">
                <a16:creationId xmlns:a16="http://schemas.microsoft.com/office/drawing/2014/main" id="{A0D6A0C2-9339-4607-B798-BE5CE4078C7A}"/>
              </a:ext>
            </a:extLst>
          </p:cNvPr>
          <p:cNvGrpSpPr/>
          <p:nvPr/>
        </p:nvGrpSpPr>
        <p:grpSpPr>
          <a:xfrm>
            <a:off x="4742123" y="4393856"/>
            <a:ext cx="839647" cy="439300"/>
            <a:chOff x="2544838" y="896415"/>
            <a:chExt cx="820821" cy="405959"/>
          </a:xfrm>
        </p:grpSpPr>
        <p:pic>
          <p:nvPicPr>
            <p:cNvPr id="97" name="Picture 3">
              <a:extLst>
                <a:ext uri="{FF2B5EF4-FFF2-40B4-BE49-F238E27FC236}">
                  <a16:creationId xmlns:a16="http://schemas.microsoft.com/office/drawing/2014/main" id="{11B09E92-37AC-4C1E-BAA6-F3D0CC6FD8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922" y="896415"/>
              <a:ext cx="649997" cy="394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F56FCA1-720B-4719-9C5D-433E6A54BE87}"/>
                </a:ext>
              </a:extLst>
            </p:cNvPr>
            <p:cNvSpPr txBox="1"/>
            <p:nvPr/>
          </p:nvSpPr>
          <p:spPr>
            <a:xfrm>
              <a:off x="2544838" y="941323"/>
              <a:ext cx="820821" cy="36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0808964-6995-402E-B1EE-18E6B2180F6A}"/>
              </a:ext>
            </a:extLst>
          </p:cNvPr>
          <p:cNvSpPr/>
          <p:nvPr/>
        </p:nvSpPr>
        <p:spPr bwMode="auto">
          <a:xfrm>
            <a:off x="5526774" y="4393857"/>
            <a:ext cx="1126298" cy="42728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889A93AB-B45B-4485-A8D5-B1E24B9838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6256" y="4328966"/>
            <a:ext cx="360000" cy="355000"/>
          </a:xfrm>
          <a:prstGeom prst="rect">
            <a:avLst/>
          </a:prstGeom>
        </p:spPr>
      </p:pic>
      <p:sp>
        <p:nvSpPr>
          <p:cNvPr id="104" name="타원 103">
            <a:extLst>
              <a:ext uri="{FF2B5EF4-FFF2-40B4-BE49-F238E27FC236}">
                <a16:creationId xmlns:a16="http://schemas.microsoft.com/office/drawing/2014/main" id="{35D58746-EE75-4B14-BE96-2048D43E0A2F}"/>
              </a:ext>
            </a:extLst>
          </p:cNvPr>
          <p:cNvSpPr/>
          <p:nvPr/>
        </p:nvSpPr>
        <p:spPr>
          <a:xfrm>
            <a:off x="567062" y="41125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>
            <a:extLst>
              <a:ext uri="{FF2B5EF4-FFF2-40B4-BE49-F238E27FC236}">
                <a16:creationId xmlns:a16="http://schemas.microsoft.com/office/drawing/2014/main" id="{C1E17104-F9FC-494B-ACC4-3A846C9CE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2115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295.jpg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314.jpg / 315.jpg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\app\resource\data\06\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1436834" y="3333450"/>
            <a:ext cx="636133" cy="1012193"/>
            <a:chOff x="7564801" y="2598522"/>
            <a:chExt cx="636133" cy="1012193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1" name="Picture 4">
              <a:extLst>
                <a:ext uri="{FF2B5EF4-FFF2-40B4-BE49-F238E27FC236}">
                  <a16:creationId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4">
              <a:extLst>
                <a:ext uri="{FF2B5EF4-FFF2-40B4-BE49-F238E27FC236}">
                  <a16:creationId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9" name="그룹 78"/>
          <p:cNvGrpSpPr/>
          <p:nvPr/>
        </p:nvGrpSpPr>
        <p:grpSpPr>
          <a:xfrm>
            <a:off x="3693107" y="3348264"/>
            <a:ext cx="636133" cy="1012193"/>
            <a:chOff x="7564801" y="2598522"/>
            <a:chExt cx="636133" cy="1012193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85" name="Picture 4">
              <a:extLst>
                <a:ext uri="{FF2B5EF4-FFF2-40B4-BE49-F238E27FC236}">
                  <a16:creationId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4">
              <a:extLst>
                <a:ext uri="{FF2B5EF4-FFF2-40B4-BE49-F238E27FC236}">
                  <a16:creationId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1" name="그룹 110"/>
          <p:cNvGrpSpPr/>
          <p:nvPr/>
        </p:nvGrpSpPr>
        <p:grpSpPr>
          <a:xfrm>
            <a:off x="5793278" y="3348264"/>
            <a:ext cx="636133" cy="1012193"/>
            <a:chOff x="7564801" y="2598522"/>
            <a:chExt cx="636133" cy="1012193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3" name="Picture 4">
              <a:extLst>
                <a:ext uri="{FF2B5EF4-FFF2-40B4-BE49-F238E27FC236}">
                  <a16:creationId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4">
              <a:extLst>
                <a:ext uri="{FF2B5EF4-FFF2-40B4-BE49-F238E27FC236}">
                  <a16:creationId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446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u="sng" dirty="0">
                <a:hlinkClick r:id="rId3"/>
              </a:rPr>
              <a:t>https://cdata2.tsherpa.co.kr/tsherpa/MultiMedia/Flash/2020/curri/index.html?flashxmlnum=yuni4856&amp;classa=A8-C1-31-MM-MM-04-07-03-0-0-0-0&amp;classno=MM_31_04/suh_0301_06_0003/suh_0301_06_0003_401_1.html</a:t>
            </a:r>
            <a:r>
              <a:rPr lang="en-US" altLang="ko-KR" sz="1000" dirty="0"/>
              <a:t> </a:t>
            </a:r>
            <a:br>
              <a:rPr lang="en-US" altLang="ko-KR" sz="1000" dirty="0"/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id="{6AFC5327-AAEA-4547-88BD-E65E8D44A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567E3B3-D601-487A-902C-6E9A3D5F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167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id="{7CECEBC4-1EE7-4739-B154-5E78C56FF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045158EC-811A-4F6F-980D-2A1D13EC9C83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수나 말을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3F774CD9-EE40-43EE-98A1-3B3AD14C16F7}"/>
              </a:ext>
            </a:extLst>
          </p:cNvPr>
          <p:cNvSpPr txBox="1"/>
          <p:nvPr/>
        </p:nvSpPr>
        <p:spPr>
          <a:xfrm>
            <a:off x="431540" y="2359519"/>
            <a:ext cx="6110881" cy="2277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           은 전체          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  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나눈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endParaRPr lang="en-US" altLang="ko-KR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것 중의           이므로           이라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A8DBFB-F12A-4197-A995-BC5BD62593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-8463" b="15979"/>
          <a:stretch/>
        </p:blipFill>
        <p:spPr>
          <a:xfrm>
            <a:off x="1088943" y="2493838"/>
            <a:ext cx="638741" cy="46711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CA007FC-14E3-4595-BCC4-EDEC12CF32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772" y="2307054"/>
            <a:ext cx="1165113" cy="833914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AADC2779-F21B-425C-8A6C-F350F6D6F1C4}"/>
              </a:ext>
            </a:extLst>
          </p:cNvPr>
          <p:cNvGrpSpPr/>
          <p:nvPr/>
        </p:nvGrpSpPr>
        <p:grpSpPr>
          <a:xfrm>
            <a:off x="4777241" y="2368723"/>
            <a:ext cx="802871" cy="556221"/>
            <a:chOff x="1772364" y="4175320"/>
            <a:chExt cx="802871" cy="556221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3AC6FCB-A802-4AE2-8DDA-C7082D5DF0D7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179FF261-1B29-4707-93F1-7D43ECBE8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2AEA2A0-9065-4D8A-9172-B71474F0DEF7}"/>
              </a:ext>
            </a:extLst>
          </p:cNvPr>
          <p:cNvGrpSpPr/>
          <p:nvPr/>
        </p:nvGrpSpPr>
        <p:grpSpPr>
          <a:xfrm>
            <a:off x="1331640" y="3335785"/>
            <a:ext cx="802871" cy="556221"/>
            <a:chOff x="1772364" y="4175320"/>
            <a:chExt cx="802871" cy="55622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44773CB-7E53-4317-954D-7EF707708C97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105FEB35-D255-4C33-8CAE-C0C231CE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65B296B-C10F-4B35-B97F-4388F9E59683}"/>
              </a:ext>
            </a:extLst>
          </p:cNvPr>
          <p:cNvGrpSpPr/>
          <p:nvPr/>
        </p:nvGrpSpPr>
        <p:grpSpPr>
          <a:xfrm>
            <a:off x="4443967" y="3338811"/>
            <a:ext cx="1511407" cy="556221"/>
            <a:chOff x="1063828" y="4175320"/>
            <a:chExt cx="1511407" cy="556221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A665D6-74FA-488C-B763-AA406B6C8F07}"/>
                </a:ext>
              </a:extLst>
            </p:cNvPr>
            <p:cNvSpPr/>
            <p:nvPr/>
          </p:nvSpPr>
          <p:spPr bwMode="auto">
            <a:xfrm>
              <a:off x="1063828" y="4329100"/>
              <a:ext cx="130873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분의 </a:t>
              </a: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9B4C27E3-F613-4B78-87E9-6F5286084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51" name="직사각형 21">
            <a:extLst>
              <a:ext uri="{FF2B5EF4-FFF2-40B4-BE49-F238E27FC236}">
                <a16:creationId xmlns:a16="http://schemas.microsoft.com/office/drawing/2014/main" id="{4D6A8B86-4359-475A-8E52-D433837F9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4789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2807804" y="3244899"/>
            <a:ext cx="636133" cy="1012193"/>
            <a:chOff x="7564801" y="2598522"/>
            <a:chExt cx="636133" cy="1012193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4" name="Picture 4">
              <a:extLst>
                <a:ext uri="{FF2B5EF4-FFF2-40B4-BE49-F238E27FC236}">
                  <a16:creationId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4">
              <a:extLst>
                <a:ext uri="{FF2B5EF4-FFF2-40B4-BE49-F238E27FC236}">
                  <a16:creationId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모서리가 둥근 직사각형 4"/>
          <p:cNvSpPr/>
          <p:nvPr/>
        </p:nvSpPr>
        <p:spPr>
          <a:xfrm>
            <a:off x="431540" y="2168860"/>
            <a:ext cx="6110881" cy="259228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0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8D2F88-3F68-4DE2-9D1D-E671159BB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08" t="15215" r="22449" b="4911"/>
          <a:stretch/>
        </p:blipFill>
        <p:spPr>
          <a:xfrm>
            <a:off x="78311" y="893338"/>
            <a:ext cx="6870463" cy="469521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334745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6_2_1_ani.mp4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\app\resource\contents\lesson06\ops\6\media\mp4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59275" y="87563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32441" y="246808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딸기 크림 </a:t>
            </a:r>
            <a:r>
              <a:rPr lang="ko-KR" altLang="en-US" sz="3600" b="1" dirty="0" err="1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와플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366160" y="353019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3476099" y="363821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DBEBAD-10D6-4E18-BF37-17529512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00" y="2393560"/>
            <a:ext cx="6245476" cy="145414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8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u="sng" dirty="0">
                <a:hlinkClick r:id="rId3"/>
              </a:rPr>
              <a:t>https://cdata2.tsherpa.co.kr/tsherpa/MultiMedia/Flash/2020/curri/index.html?flashxmlnum=yuni4856&amp;classa=A8-C1-31-MM-MM-04-07-03-0-0-0-0&amp;classno=MM_31_04/suh_0301_06_0003/suh_0301_06_0003_401_1.html</a:t>
            </a:r>
            <a:r>
              <a:rPr lang="en-US" altLang="ko-KR" sz="800" dirty="0"/>
              <a:t> </a:t>
            </a:r>
            <a:br>
              <a:rPr lang="en-US" altLang="ko-KR" sz="800" dirty="0"/>
            </a:b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부분이 나타내는 분수가 서로 다른 것을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3257109" y="4005064"/>
            <a:ext cx="901188" cy="580969"/>
            <a:chOff x="5074968" y="3234245"/>
            <a:chExt cx="901188" cy="580969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5074968" y="3373407"/>
              <a:ext cx="726601" cy="4418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sp>
        <p:nvSpPr>
          <p:cNvPr id="56" name="TextBox 8">
            <a:extLst>
              <a:ext uri="{FF2B5EF4-FFF2-40B4-BE49-F238E27FC236}">
                <a16:creationId xmlns:a16="http://schemas.microsoft.com/office/drawing/2014/main" id="{1502E38B-88C3-41EE-868B-39E8DE06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869C810-A78F-41D5-8B6B-2E6779737FEB}"/>
              </a:ext>
            </a:extLst>
          </p:cNvPr>
          <p:cNvSpPr/>
          <p:nvPr/>
        </p:nvSpPr>
        <p:spPr>
          <a:xfrm>
            <a:off x="405400" y="21174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>
            <a:extLst>
              <a:ext uri="{FF2B5EF4-FFF2-40B4-BE49-F238E27FC236}">
                <a16:creationId xmlns:a16="http://schemas.microsoft.com/office/drawing/2014/main" id="{6FACFF94-781E-44E7-93CB-7C3D43E2E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:a16="http://schemas.microsoft.com/office/drawing/2014/main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E9B76699-4706-46C0-8D1A-C3394ACA2AFB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70E98B8-E605-4AB1-B960-D7C843E3B7F7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B33F4518-B532-4E50-B916-7993A5A54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8">
            <a:extLst>
              <a:ext uri="{FF2B5EF4-FFF2-40B4-BE49-F238E27FC236}">
                <a16:creationId xmlns:a16="http://schemas.microsoft.com/office/drawing/2014/main" id="{DCF060C1-2867-403D-B5AF-CB40FB598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629" y="2504725"/>
            <a:ext cx="351308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>
            <a:extLst>
              <a:ext uri="{FF2B5EF4-FFF2-40B4-BE49-F238E27FC236}">
                <a16:creationId xmlns:a16="http://schemas.microsoft.com/office/drawing/2014/main" id="{9C974B91-D82C-4F03-9344-F61F23D69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949" y="2487172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0">
            <a:extLst>
              <a:ext uri="{FF2B5EF4-FFF2-40B4-BE49-F238E27FC236}">
                <a16:creationId xmlns:a16="http://schemas.microsoft.com/office/drawing/2014/main" id="{116D790F-208C-438D-9EFD-8491BB36E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475" y="2487171"/>
            <a:ext cx="351308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1">
            <a:extLst>
              <a:ext uri="{FF2B5EF4-FFF2-40B4-BE49-F238E27FC236}">
                <a16:creationId xmlns:a16="http://schemas.microsoft.com/office/drawing/2014/main" id="{92753E47-21EB-492B-95CA-B0434E0D5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5122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9">
            <a:extLst>
              <a:ext uri="{FF2B5EF4-FFF2-40B4-BE49-F238E27FC236}">
                <a16:creationId xmlns:a16="http://schemas.microsoft.com/office/drawing/2014/main" id="{1F40AD1A-9928-4234-B924-1EED55539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133" y="4183375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>
            <a:extLst>
              <a:ext uri="{FF2B5EF4-FFF2-40B4-BE49-F238E27FC236}">
                <a16:creationId xmlns:a16="http://schemas.microsoft.com/office/drawing/2014/main" id="{4B5DC4E7-26DB-40B8-AE93-751F9F321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461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DBEBAD-10D6-4E18-BF37-17529512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00" y="2393560"/>
            <a:ext cx="6245476" cy="145414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부분이 나타내는 분수가 서로 다른 것을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3257109" y="4041068"/>
            <a:ext cx="901188" cy="580969"/>
            <a:chOff x="5074968" y="3234245"/>
            <a:chExt cx="901188" cy="580969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5074968" y="3373407"/>
              <a:ext cx="726601" cy="4418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sp>
        <p:nvSpPr>
          <p:cNvPr id="56" name="TextBox 8">
            <a:extLst>
              <a:ext uri="{FF2B5EF4-FFF2-40B4-BE49-F238E27FC236}">
                <a16:creationId xmlns:a16="http://schemas.microsoft.com/office/drawing/2014/main" id="{1502E38B-88C3-41EE-868B-39E8DE06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65" name="Picture 6">
            <a:extLst>
              <a:ext uri="{FF2B5EF4-FFF2-40B4-BE49-F238E27FC236}">
                <a16:creationId xmlns:a16="http://schemas.microsoft.com/office/drawing/2014/main" id="{6FACFF94-781E-44E7-93CB-7C3D43E2E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:a16="http://schemas.microsoft.com/office/drawing/2014/main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9">
            <a:extLst>
              <a:ext uri="{FF2B5EF4-FFF2-40B4-BE49-F238E27FC236}">
                <a16:creationId xmlns:a16="http://schemas.microsoft.com/office/drawing/2014/main" id="{B33F4518-B532-4E50-B916-7993A5A54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8">
            <a:extLst>
              <a:ext uri="{FF2B5EF4-FFF2-40B4-BE49-F238E27FC236}">
                <a16:creationId xmlns:a16="http://schemas.microsoft.com/office/drawing/2014/main" id="{DCF060C1-2867-403D-B5AF-CB40FB598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629" y="2504725"/>
            <a:ext cx="351308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>
            <a:extLst>
              <a:ext uri="{FF2B5EF4-FFF2-40B4-BE49-F238E27FC236}">
                <a16:creationId xmlns:a16="http://schemas.microsoft.com/office/drawing/2014/main" id="{9C974B91-D82C-4F03-9344-F61F23D69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949" y="2487172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0">
            <a:extLst>
              <a:ext uri="{FF2B5EF4-FFF2-40B4-BE49-F238E27FC236}">
                <a16:creationId xmlns:a16="http://schemas.microsoft.com/office/drawing/2014/main" id="{116D790F-208C-438D-9EFD-8491BB36E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475" y="2487171"/>
            <a:ext cx="351308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1">
            <a:extLst>
              <a:ext uri="{FF2B5EF4-FFF2-40B4-BE49-F238E27FC236}">
                <a16:creationId xmlns:a16="http://schemas.microsoft.com/office/drawing/2014/main" id="{92753E47-21EB-492B-95CA-B0434E0D5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5122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9">
            <a:extLst>
              <a:ext uri="{FF2B5EF4-FFF2-40B4-BE49-F238E27FC236}">
                <a16:creationId xmlns:a16="http://schemas.microsoft.com/office/drawing/2014/main" id="{1F40AD1A-9928-4234-B924-1EED55539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133" y="4219379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AFA340B-2FED-41D9-BF0B-52C7521A0490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E7F8306-88B2-4F35-825A-0C35582D522C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4A41DA6A-4C8F-4DDB-B9AC-371697B2D4B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984C5EB-C9DA-4263-B16F-D70D889207A2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C88E9F88-BBD6-43C9-BA46-8EE947F14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TextBox 43">
            <a:extLst>
              <a:ext uri="{FF2B5EF4-FFF2-40B4-BE49-F238E27FC236}">
                <a16:creationId xmlns:a16="http://schemas.microsoft.com/office/drawing/2014/main" id="{E97FB98B-943F-4502-B422-0393FCEF5A8F}"/>
              </a:ext>
            </a:extLst>
          </p:cNvPr>
          <p:cNvSpPr txBox="1"/>
          <p:nvPr/>
        </p:nvSpPr>
        <p:spPr>
          <a:xfrm>
            <a:off x="506872" y="3625648"/>
            <a:ext cx="5978700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,       ,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즉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즉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71" name="Picture 11">
            <a:extLst>
              <a:ext uri="{FF2B5EF4-FFF2-40B4-BE49-F238E27FC236}">
                <a16:creationId xmlns:a16="http://schemas.microsoft.com/office/drawing/2014/main" id="{B3B5E2FF-3A96-4046-ACDF-24C7131B9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76" y="3835219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0">
            <a:extLst>
              <a:ext uri="{FF2B5EF4-FFF2-40B4-BE49-F238E27FC236}">
                <a16:creationId xmlns:a16="http://schemas.microsoft.com/office/drawing/2014/main" id="{59BA5F1B-F23B-4308-A9F3-0236970A1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32" y="3847405"/>
            <a:ext cx="351308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8">
            <a:extLst>
              <a:ext uri="{FF2B5EF4-FFF2-40B4-BE49-F238E27FC236}">
                <a16:creationId xmlns:a16="http://schemas.microsoft.com/office/drawing/2014/main" id="{56B63747-8919-44CE-A8B9-C0FF3AEE1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852224"/>
            <a:ext cx="351308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>
            <a:extLst>
              <a:ext uri="{FF2B5EF4-FFF2-40B4-BE49-F238E27FC236}">
                <a16:creationId xmlns:a16="http://schemas.microsoft.com/office/drawing/2014/main" id="{E5C14BFD-9736-49BB-BF8A-B99D1B110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7" y="4430110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21">
            <a:extLst>
              <a:ext uri="{FF2B5EF4-FFF2-40B4-BE49-F238E27FC236}">
                <a16:creationId xmlns:a16="http://schemas.microsoft.com/office/drawing/2014/main" id="{DFD8664D-31E8-430E-A059-48EE09B65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88518"/>
              </p:ext>
            </p:extLst>
          </p:nvPr>
        </p:nvGraphicFramePr>
        <p:xfrm>
          <a:off x="5148064" y="371703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30797"/>
              </p:ext>
            </p:extLst>
          </p:nvPr>
        </p:nvGraphicFramePr>
        <p:xfrm>
          <a:off x="4175956" y="428760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149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9D0A189-CBCD-4238-8BCD-CBFB9E97C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43" y="2083162"/>
            <a:ext cx="6245476" cy="140333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보라색 부분을 분수로 쓰고 읽어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8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u="sng" dirty="0">
                <a:hlinkClick r:id="rId4"/>
              </a:rPr>
              <a:t>https://cdata2.tsherpa.co.kr/tsherpa/MultiMedia/Flash/2020/curri/index.html?flashxmlnum=yuni4856&amp;classa=A8-C1-31-MM-MM-04-07-03-0-0-0-0&amp;classno=MM_31_04/suh_0301_06_0003/suh_0301_06_0003_401_1.html</a:t>
            </a:r>
            <a:r>
              <a:rPr lang="en-US" altLang="ko-KR" sz="800" dirty="0"/>
              <a:t> </a:t>
            </a:r>
            <a:br>
              <a:rPr lang="en-US" altLang="ko-KR" sz="800" dirty="0"/>
            </a:b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id="{648E570A-2B19-4754-92D4-22F31B3AC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id="{350A6F08-C50B-42F3-89EE-1D195CABE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32">
            <a:extLst>
              <a:ext uri="{FF2B5EF4-FFF2-40B4-BE49-F238E27FC236}">
                <a16:creationId xmlns:a16="http://schemas.microsoft.com/office/drawing/2014/main" id="{9920D0F3-1206-4C34-BC4A-82A51EB91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22" y="3721814"/>
            <a:ext cx="664905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A3898E-D831-4EF1-A9F2-D885D851C592}"/>
              </a:ext>
            </a:extLst>
          </p:cNvPr>
          <p:cNvGrpSpPr/>
          <p:nvPr/>
        </p:nvGrpSpPr>
        <p:grpSpPr>
          <a:xfrm>
            <a:off x="359532" y="4573876"/>
            <a:ext cx="839647" cy="439300"/>
            <a:chOff x="2544838" y="896415"/>
            <a:chExt cx="820821" cy="405959"/>
          </a:xfrm>
        </p:grpSpPr>
        <p:pic>
          <p:nvPicPr>
            <p:cNvPr id="42" name="Picture 3">
              <a:extLst>
                <a:ext uri="{FF2B5EF4-FFF2-40B4-BE49-F238E27FC236}">
                  <a16:creationId xmlns:a16="http://schemas.microsoft.com/office/drawing/2014/main" id="{22C9EFB5-8E14-436B-8C8E-CA6424D95D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922" y="896415"/>
              <a:ext cx="649997" cy="394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4BE90FE-5158-42D6-BBE7-BC1C99331A23}"/>
                </a:ext>
              </a:extLst>
            </p:cNvPr>
            <p:cNvSpPr txBox="1"/>
            <p:nvPr/>
          </p:nvSpPr>
          <p:spPr>
            <a:xfrm>
              <a:off x="2544838" y="941323"/>
              <a:ext cx="820821" cy="36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65D694A-709F-4119-B439-A4ABAD88A63D}"/>
              </a:ext>
            </a:extLst>
          </p:cNvPr>
          <p:cNvSpPr/>
          <p:nvPr/>
        </p:nvSpPr>
        <p:spPr bwMode="auto">
          <a:xfrm>
            <a:off x="1129386" y="4573875"/>
            <a:ext cx="1126298" cy="4272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18D64F08-1B57-4937-A3A9-85401840AF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6963" y="4386597"/>
            <a:ext cx="360000" cy="355000"/>
          </a:xfrm>
          <a:prstGeom prst="rect">
            <a:avLst/>
          </a:prstGeom>
        </p:spPr>
      </p:pic>
      <p:pic>
        <p:nvPicPr>
          <p:cNvPr id="48" name="Picture 32">
            <a:extLst>
              <a:ext uri="{FF2B5EF4-FFF2-40B4-BE49-F238E27FC236}">
                <a16:creationId xmlns:a16="http://schemas.microsoft.com/office/drawing/2014/main" id="{910B6029-D78E-4226-A52C-E348CCC3E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265" y="3721814"/>
            <a:ext cx="664905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77A80446-1B4D-4D0C-B9D5-B5573AF885A7}"/>
              </a:ext>
            </a:extLst>
          </p:cNvPr>
          <p:cNvGrpSpPr/>
          <p:nvPr/>
        </p:nvGrpSpPr>
        <p:grpSpPr>
          <a:xfrm>
            <a:off x="2583275" y="4573876"/>
            <a:ext cx="839647" cy="439300"/>
            <a:chOff x="2544838" y="896415"/>
            <a:chExt cx="820821" cy="405959"/>
          </a:xfrm>
        </p:grpSpPr>
        <p:pic>
          <p:nvPicPr>
            <p:cNvPr id="52" name="Picture 3">
              <a:extLst>
                <a:ext uri="{FF2B5EF4-FFF2-40B4-BE49-F238E27FC236}">
                  <a16:creationId xmlns:a16="http://schemas.microsoft.com/office/drawing/2014/main" id="{4A8A6F99-9EF2-47FD-9A44-289AE949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922" y="896415"/>
              <a:ext cx="649997" cy="394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94724B7-BA7A-4AE2-A224-7C953D7E7150}"/>
                </a:ext>
              </a:extLst>
            </p:cNvPr>
            <p:cNvSpPr txBox="1"/>
            <p:nvPr/>
          </p:nvSpPr>
          <p:spPr>
            <a:xfrm>
              <a:off x="2544838" y="941323"/>
              <a:ext cx="820821" cy="36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486EC60-2EFD-494D-BFB0-6DF064A2AD03}"/>
              </a:ext>
            </a:extLst>
          </p:cNvPr>
          <p:cNvSpPr/>
          <p:nvPr/>
        </p:nvSpPr>
        <p:spPr bwMode="auto">
          <a:xfrm>
            <a:off x="3353129" y="4573875"/>
            <a:ext cx="1126298" cy="4272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F6DD9C35-5914-40B0-9BBF-0FA3D6F82F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0706" y="4386597"/>
            <a:ext cx="360000" cy="355000"/>
          </a:xfrm>
          <a:prstGeom prst="rect">
            <a:avLst/>
          </a:prstGeom>
        </p:spPr>
      </p:pic>
      <p:pic>
        <p:nvPicPr>
          <p:cNvPr id="88" name="Picture 32">
            <a:extLst>
              <a:ext uri="{FF2B5EF4-FFF2-40B4-BE49-F238E27FC236}">
                <a16:creationId xmlns:a16="http://schemas.microsoft.com/office/drawing/2014/main" id="{EFA196A1-9E17-4B03-B338-DA852833B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109" y="3721814"/>
            <a:ext cx="664905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id="{D678C8AE-2CA7-4749-AC74-C4772B2C37AD}"/>
              </a:ext>
            </a:extLst>
          </p:cNvPr>
          <p:cNvGrpSpPr/>
          <p:nvPr/>
        </p:nvGrpSpPr>
        <p:grpSpPr>
          <a:xfrm>
            <a:off x="4706119" y="4573876"/>
            <a:ext cx="839647" cy="439300"/>
            <a:chOff x="2544838" y="896415"/>
            <a:chExt cx="820821" cy="405959"/>
          </a:xfrm>
        </p:grpSpPr>
        <p:pic>
          <p:nvPicPr>
            <p:cNvPr id="90" name="Picture 3">
              <a:extLst>
                <a:ext uri="{FF2B5EF4-FFF2-40B4-BE49-F238E27FC236}">
                  <a16:creationId xmlns:a16="http://schemas.microsoft.com/office/drawing/2014/main" id="{ECE0E8A3-2065-4832-BDCA-107A78919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922" y="896415"/>
              <a:ext cx="649997" cy="394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D2473B8-ED46-4121-8396-CCF6265446C1}"/>
                </a:ext>
              </a:extLst>
            </p:cNvPr>
            <p:cNvSpPr txBox="1"/>
            <p:nvPr/>
          </p:nvSpPr>
          <p:spPr>
            <a:xfrm>
              <a:off x="2544838" y="941323"/>
              <a:ext cx="820821" cy="36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EC84F64-1726-452B-80B4-F81D3086C2EB}"/>
              </a:ext>
            </a:extLst>
          </p:cNvPr>
          <p:cNvSpPr/>
          <p:nvPr/>
        </p:nvSpPr>
        <p:spPr bwMode="auto">
          <a:xfrm>
            <a:off x="5475973" y="4573875"/>
            <a:ext cx="1126298" cy="4272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489444FC-3BD3-41A7-85A9-A4D2B74A26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3550" y="4386597"/>
            <a:ext cx="360000" cy="355000"/>
          </a:xfrm>
          <a:prstGeom prst="rect">
            <a:avLst/>
          </a:prstGeom>
        </p:spPr>
      </p:pic>
      <p:sp>
        <p:nvSpPr>
          <p:cNvPr id="96" name="타원 95">
            <a:extLst>
              <a:ext uri="{FF2B5EF4-FFF2-40B4-BE49-F238E27FC236}">
                <a16:creationId xmlns:a16="http://schemas.microsoft.com/office/drawing/2014/main" id="{E2DF3A40-0C15-48AD-982A-23E1321F2E1C}"/>
              </a:ext>
            </a:extLst>
          </p:cNvPr>
          <p:cNvSpPr/>
          <p:nvPr/>
        </p:nvSpPr>
        <p:spPr>
          <a:xfrm>
            <a:off x="366882" y="3600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>
            <a:extLst>
              <a:ext uri="{FF2B5EF4-FFF2-40B4-BE49-F238E27FC236}">
                <a16:creationId xmlns:a16="http://schemas.microsoft.com/office/drawing/2014/main" id="{818E69FF-D52B-44DD-9B11-61ACD2FFF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290907" y="3463040"/>
            <a:ext cx="636133" cy="1012193"/>
            <a:chOff x="7564801" y="2598522"/>
            <a:chExt cx="636133" cy="1012193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9" name="Picture 4">
              <a:extLst>
                <a:ext uri="{FF2B5EF4-FFF2-40B4-BE49-F238E27FC236}">
                  <a16:creationId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4">
              <a:extLst>
                <a:ext uri="{FF2B5EF4-FFF2-40B4-BE49-F238E27FC236}">
                  <a16:creationId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7" name="그룹 96"/>
          <p:cNvGrpSpPr/>
          <p:nvPr/>
        </p:nvGrpSpPr>
        <p:grpSpPr>
          <a:xfrm>
            <a:off x="3525026" y="3473693"/>
            <a:ext cx="636133" cy="1012193"/>
            <a:chOff x="7564801" y="2598522"/>
            <a:chExt cx="636133" cy="1012193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05" name="직선 연결선 104">
                  <a:extLst>
                    <a:ext uri="{FF2B5EF4-FFF2-40B4-BE49-F238E27FC236}">
                      <a16:creationId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9" name="Picture 4">
              <a:extLst>
                <a:ext uri="{FF2B5EF4-FFF2-40B4-BE49-F238E27FC236}">
                  <a16:creationId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4">
              <a:extLst>
                <a:ext uri="{FF2B5EF4-FFF2-40B4-BE49-F238E27FC236}">
                  <a16:creationId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6" name="그룹 105"/>
          <p:cNvGrpSpPr/>
          <p:nvPr/>
        </p:nvGrpSpPr>
        <p:grpSpPr>
          <a:xfrm>
            <a:off x="5613258" y="3495203"/>
            <a:ext cx="636133" cy="1012193"/>
            <a:chOff x="7564801" y="2598522"/>
            <a:chExt cx="636133" cy="1012193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Picture 4">
              <a:extLst>
                <a:ext uri="{FF2B5EF4-FFF2-40B4-BE49-F238E27FC236}">
                  <a16:creationId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4">
              <a:extLst>
                <a:ext uri="{FF2B5EF4-FFF2-40B4-BE49-F238E27FC236}">
                  <a16:creationId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0679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분수만큼 색칠하여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018371" y="1092168"/>
            <a:ext cx="212562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8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u="sng" dirty="0">
                <a:hlinkClick r:id="rId3"/>
              </a:rPr>
              <a:t>https://cdata2.tsherpa.co.kr/tsherpa/MultiMedia/Flash/2020/curri/index.html?flashxmlnum=yuni4856&amp;classa=A8-C1-31-MM-MM-04-07-03-0-0-0-0&amp;classno=MM_31_04/suh_0301_06_0003/suh_0301_06_0003_401_1.html</a:t>
            </a:r>
            <a:r>
              <a:rPr lang="en-US" altLang="ko-KR" sz="800" dirty="0"/>
              <a:t> </a:t>
            </a:r>
            <a:br>
              <a:rPr lang="en-US" altLang="ko-KR" sz="800" dirty="0"/>
            </a:b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버튼을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정답은 푸른 색칠로 나타냄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화면은 아래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:a16="http://schemas.microsoft.com/office/drawing/2014/main" id="{FA4F5E00-9CDF-4021-B408-1E7A54367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id="{D2435A29-F663-40C8-8C24-C2368AE70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9FA062B-1180-437E-B31F-D3ABE0B59BDB}"/>
              </a:ext>
            </a:extLst>
          </p:cNvPr>
          <p:cNvSpPr/>
          <p:nvPr/>
        </p:nvSpPr>
        <p:spPr>
          <a:xfrm>
            <a:off x="720887" y="2719931"/>
            <a:ext cx="658743" cy="116949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0FF9CF-1091-43D4-83AA-9C9E13421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658" y="2425299"/>
            <a:ext cx="4704538" cy="17957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70AA75-DFC4-4EC2-B1E9-9043FB7168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3001" y="4308112"/>
            <a:ext cx="1979222" cy="741068"/>
          </a:xfrm>
          <a:prstGeom prst="rect">
            <a:avLst/>
          </a:prstGeom>
        </p:spPr>
      </p:pic>
      <p:pic>
        <p:nvPicPr>
          <p:cNvPr id="42" name="Picture 6">
            <a:extLst>
              <a:ext uri="{FF2B5EF4-FFF2-40B4-BE49-F238E27FC236}">
                <a16:creationId xmlns:a16="http://schemas.microsoft.com/office/drawing/2014/main" id="{53E493B6-3386-4091-AFD4-67CFCF3E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>
            <a:extLst>
              <a:ext uri="{FF2B5EF4-FFF2-40B4-BE49-F238E27FC236}">
                <a16:creationId xmlns:a16="http://schemas.microsoft.com/office/drawing/2014/main" id="{3613B8FA-689C-4880-8DB9-12C18560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/>
          <p:cNvSpPr/>
          <p:nvPr/>
        </p:nvSpPr>
        <p:spPr>
          <a:xfrm>
            <a:off x="5064153" y="5024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6804132-2D65-4E3C-8DB5-0721A09F12AC}"/>
              </a:ext>
            </a:extLst>
          </p:cNvPr>
          <p:cNvSpPr/>
          <p:nvPr/>
        </p:nvSpPr>
        <p:spPr>
          <a:xfrm>
            <a:off x="6084377" y="5024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id="{A54B311B-7F4C-41A1-9024-264ECD204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2532"/>
              </p:ext>
            </p:extLst>
          </p:nvPr>
        </p:nvGraphicFramePr>
        <p:xfrm>
          <a:off x="916235" y="300581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4" name="Picture 4">
            <a:extLst>
              <a:ext uri="{FF2B5EF4-FFF2-40B4-BE49-F238E27FC236}">
                <a16:creationId xmlns:a16="http://schemas.microsoft.com/office/drawing/2014/main" id="{474E9058-1521-45B6-9D9B-E97760BBB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473" y="22967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981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2">
            <a:extLst>
              <a:ext uri="{FF2B5EF4-FFF2-40B4-BE49-F238E27FC236}">
                <a16:creationId xmlns:a16="http://schemas.microsoft.com/office/drawing/2014/main" id="{89FA062B-1180-437E-B31F-D3ABE0B59BDB}"/>
              </a:ext>
            </a:extLst>
          </p:cNvPr>
          <p:cNvSpPr/>
          <p:nvPr/>
        </p:nvSpPr>
        <p:spPr>
          <a:xfrm>
            <a:off x="720887" y="2719931"/>
            <a:ext cx="658743" cy="116949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10FF9CF-1091-43D4-83AA-9C9E13421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58" y="2425299"/>
            <a:ext cx="4704538" cy="1795789"/>
          </a:xfrm>
          <a:prstGeom prst="rect">
            <a:avLst/>
          </a:prstGeom>
        </p:spPr>
      </p:pic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56665"/>
              </p:ext>
            </p:extLst>
          </p:nvPr>
        </p:nvGraphicFramePr>
        <p:xfrm>
          <a:off x="916235" y="300581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분수만큼 색칠하여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:a16="http://schemas.microsoft.com/office/drawing/2014/main" id="{FA4F5E00-9CDF-4021-B408-1E7A54367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id="{D2435A29-F663-40C8-8C24-C2368AE70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53E493B6-3386-4091-AFD4-67CFCF3E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>
            <a:extLst>
              <a:ext uri="{FF2B5EF4-FFF2-40B4-BE49-F238E27FC236}">
                <a16:creationId xmlns:a16="http://schemas.microsoft.com/office/drawing/2014/main" id="{3613B8FA-689C-4880-8DB9-12C18560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21">
            <a:extLst>
              <a:ext uri="{FF2B5EF4-FFF2-40B4-BE49-F238E27FC236}">
                <a16:creationId xmlns:a16="http://schemas.microsoft.com/office/drawing/2014/main" id="{8BB6157C-4779-42A4-9DC2-A360C55A8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2149A7-AD25-44C2-BE78-F5192AD391A9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DF888BA-7FE5-471C-9133-2BB7C8A9897A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48360A14-D42F-4D91-8061-D7A60AEC052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493BFD-1AB8-4CA0-A1C4-AB10882F4E93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2A8E9E59-28C5-4FED-89DB-D09FDC4B4C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TextBox 43">
            <a:extLst>
              <a:ext uri="{FF2B5EF4-FFF2-40B4-BE49-F238E27FC236}">
                <a16:creationId xmlns:a16="http://schemas.microsoft.com/office/drawing/2014/main" id="{9835A637-7D5B-4D8A-BEF5-F47073C3F7C8}"/>
              </a:ext>
            </a:extLst>
          </p:cNvPr>
          <p:cNvSpPr txBox="1"/>
          <p:nvPr/>
        </p:nvSpPr>
        <p:spPr>
          <a:xfrm>
            <a:off x="359532" y="3679284"/>
            <a:ext cx="6300700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칸은 크기가 모두 같으므로 세 개의 칸을 색칠하면 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36657"/>
              </p:ext>
            </p:extLst>
          </p:nvPr>
        </p:nvGraphicFramePr>
        <p:xfrm>
          <a:off x="442409" y="37448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639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맛이 다른 롤케이크가 전체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그중 수애는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먹었고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먹었습니다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전체에 대하여 먹은 크기를 각각 분수로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18371" y="1092168"/>
            <a:ext cx="21256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8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u="sng" dirty="0">
                <a:hlinkClick r:id="rId3"/>
              </a:rPr>
              <a:t>https://cdata2.tsherpa.co.kr/tsherpa/MultiMedia/Flash/2020/curri/index.html?flashxmlnum=yuni4856&amp;classa=A8-C1-31-MM-MM-04-07-03-0-0-0-0&amp;classno=MM_31_04/suh_0301_06_0003/suh_0301_06_0003_401_1.html</a:t>
            </a:r>
            <a:r>
              <a:rPr lang="en-US" altLang="ko-KR" sz="800" dirty="0"/>
              <a:t> </a:t>
            </a:r>
            <a:br>
              <a:rPr lang="en-US" altLang="ko-KR" sz="800" dirty="0"/>
            </a:b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id="{8D5602D3-7F9A-4BAE-AEB9-5776DC663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id="{B7C16285-EFD0-449F-9842-CE615C533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5">
            <a:extLst>
              <a:ext uri="{FF2B5EF4-FFF2-40B4-BE49-F238E27FC236}">
                <a16:creationId xmlns:a16="http://schemas.microsoft.com/office/drawing/2014/main" id="{45B47213-40F8-47BB-B0EA-43EEA414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53" y="3520188"/>
            <a:ext cx="696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>
            <a:extLst>
              <a:ext uri="{FF2B5EF4-FFF2-40B4-BE49-F238E27FC236}">
                <a16:creationId xmlns:a16="http://schemas.microsoft.com/office/drawing/2014/main" id="{03901084-C45A-4DCB-87D4-C6F89E436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320" y="3524254"/>
            <a:ext cx="632828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A44888F-A0F5-4255-9B37-326CBEC5C535}"/>
              </a:ext>
            </a:extLst>
          </p:cNvPr>
          <p:cNvSpPr txBox="1"/>
          <p:nvPr/>
        </p:nvSpPr>
        <p:spPr>
          <a:xfrm>
            <a:off x="1568015" y="3524254"/>
            <a:ext cx="111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수애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EE98E0-0F3E-4ABC-A493-4B28E2EAF883}"/>
              </a:ext>
            </a:extLst>
          </p:cNvPr>
          <p:cNvSpPr txBox="1"/>
          <p:nvPr/>
        </p:nvSpPr>
        <p:spPr>
          <a:xfrm>
            <a:off x="3648741" y="3520188"/>
            <a:ext cx="111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준수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8E973190-A3A7-4D57-930A-A1A1AB2D5AD3}"/>
              </a:ext>
            </a:extLst>
          </p:cNvPr>
          <p:cNvCxnSpPr>
            <a:cxnSpLocks/>
          </p:cNvCxnSpPr>
          <p:nvPr/>
        </p:nvCxnSpPr>
        <p:spPr bwMode="auto">
          <a:xfrm>
            <a:off x="4384073" y="2248808"/>
            <a:ext cx="2240155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2210BA7-75B8-4660-B51C-C56407EB21B0}"/>
              </a:ext>
            </a:extLst>
          </p:cNvPr>
          <p:cNvCxnSpPr>
            <a:cxnSpLocks/>
          </p:cNvCxnSpPr>
          <p:nvPr/>
        </p:nvCxnSpPr>
        <p:spPr bwMode="auto">
          <a:xfrm>
            <a:off x="646326" y="2221313"/>
            <a:ext cx="3588774" cy="16506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C7263DD-573D-49F9-BA69-F93ED6B0F35D}"/>
              </a:ext>
            </a:extLst>
          </p:cNvPr>
          <p:cNvCxnSpPr>
            <a:cxnSpLocks/>
          </p:cNvCxnSpPr>
          <p:nvPr/>
        </p:nvCxnSpPr>
        <p:spPr bwMode="auto">
          <a:xfrm>
            <a:off x="646326" y="1916832"/>
            <a:ext cx="5977902" cy="27495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AF4E0B16-1FDD-448B-A382-4629133B11B0}"/>
              </a:ext>
            </a:extLst>
          </p:cNvPr>
          <p:cNvCxnSpPr>
            <a:cxnSpLocks/>
          </p:cNvCxnSpPr>
          <p:nvPr/>
        </p:nvCxnSpPr>
        <p:spPr bwMode="auto">
          <a:xfrm>
            <a:off x="704738" y="2528900"/>
            <a:ext cx="3438078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직사각형 21">
            <a:extLst>
              <a:ext uri="{FF2B5EF4-FFF2-40B4-BE49-F238E27FC236}">
                <a16:creationId xmlns:a16="http://schemas.microsoft.com/office/drawing/2014/main" id="{39C1AC42-35D3-4978-A590-219EBCFCC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A12724B-CFA2-48E9-A651-459E77FEEAF7}"/>
              </a:ext>
            </a:extLst>
          </p:cNvPr>
          <p:cNvSpPr/>
          <p:nvPr/>
        </p:nvSpPr>
        <p:spPr bwMode="auto">
          <a:xfrm>
            <a:off x="2630353" y="3363910"/>
            <a:ext cx="565956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E38AFEB3-3454-49FA-979B-CDDC1923F9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7588" y="3210609"/>
            <a:ext cx="360000" cy="355000"/>
          </a:xfrm>
          <a:prstGeom prst="rect">
            <a:avLst/>
          </a:prstGeom>
        </p:spPr>
      </p:pic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911016"/>
              </p:ext>
            </p:extLst>
          </p:nvPr>
        </p:nvGraphicFramePr>
        <p:xfrm>
          <a:off x="2756657" y="341599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9A12724B-CFA2-48E9-A651-459E77FEEAF7}"/>
              </a:ext>
            </a:extLst>
          </p:cNvPr>
          <p:cNvSpPr/>
          <p:nvPr/>
        </p:nvSpPr>
        <p:spPr bwMode="auto">
          <a:xfrm>
            <a:off x="4656853" y="3365130"/>
            <a:ext cx="565956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E38AFEB3-3454-49FA-979B-CDDC1923F9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088" y="3211829"/>
            <a:ext cx="360000" cy="355000"/>
          </a:xfrm>
          <a:prstGeom prst="rect">
            <a:avLst/>
          </a:prstGeom>
        </p:spPr>
      </p:pic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893685"/>
              </p:ext>
            </p:extLst>
          </p:nvPr>
        </p:nvGraphicFramePr>
        <p:xfrm>
          <a:off x="4783157" y="341721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타원 51">
            <a:extLst>
              <a:ext uri="{FF2B5EF4-FFF2-40B4-BE49-F238E27FC236}">
                <a16:creationId xmlns:a16="http://schemas.microsoft.com/office/drawing/2014/main" id="{08DD3CCD-21B3-4F2B-A648-413781153830}"/>
              </a:ext>
            </a:extLst>
          </p:cNvPr>
          <p:cNvSpPr/>
          <p:nvPr/>
        </p:nvSpPr>
        <p:spPr>
          <a:xfrm>
            <a:off x="1515999" y="33454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0">
            <a:extLst>
              <a:ext uri="{FF2B5EF4-FFF2-40B4-BE49-F238E27FC236}">
                <a16:creationId xmlns:a16="http://schemas.microsoft.com/office/drawing/2014/main" id="{D997B240-1E39-419C-8D76-BCC6F62B3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33" y="2570810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1">
            <a:extLst>
              <a:ext uri="{FF2B5EF4-FFF2-40B4-BE49-F238E27FC236}">
                <a16:creationId xmlns:a16="http://schemas.microsoft.com/office/drawing/2014/main" id="{06A90CB1-3B66-45B7-B470-38BC8B76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3" y="2564904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959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5">
            <a:extLst>
              <a:ext uri="{FF2B5EF4-FFF2-40B4-BE49-F238E27FC236}">
                <a16:creationId xmlns:a16="http://schemas.microsoft.com/office/drawing/2014/main" id="{45B47213-40F8-47BB-B0EA-43EEA414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53" y="3520188"/>
            <a:ext cx="696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5">
            <a:extLst>
              <a:ext uri="{FF2B5EF4-FFF2-40B4-BE49-F238E27FC236}">
                <a16:creationId xmlns:a16="http://schemas.microsoft.com/office/drawing/2014/main" id="{03901084-C45A-4DCB-87D4-C6F89E436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102" y="3496359"/>
            <a:ext cx="632828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7A44888F-A0F5-4255-9B37-326CBEC5C535}"/>
              </a:ext>
            </a:extLst>
          </p:cNvPr>
          <p:cNvSpPr txBox="1"/>
          <p:nvPr/>
        </p:nvSpPr>
        <p:spPr>
          <a:xfrm>
            <a:off x="1568015" y="3524254"/>
            <a:ext cx="111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수애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EEE98E0-0F3E-4ABC-A493-4B28E2EAF883}"/>
              </a:ext>
            </a:extLst>
          </p:cNvPr>
          <p:cNvSpPr txBox="1"/>
          <p:nvPr/>
        </p:nvSpPr>
        <p:spPr>
          <a:xfrm>
            <a:off x="3669523" y="3520188"/>
            <a:ext cx="111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준수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A12724B-CFA2-48E9-A651-459E77FEEAF7}"/>
              </a:ext>
            </a:extLst>
          </p:cNvPr>
          <p:cNvSpPr/>
          <p:nvPr/>
        </p:nvSpPr>
        <p:spPr bwMode="auto">
          <a:xfrm>
            <a:off x="2630353" y="3363910"/>
            <a:ext cx="565956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084498"/>
              </p:ext>
            </p:extLst>
          </p:nvPr>
        </p:nvGraphicFramePr>
        <p:xfrm>
          <a:off x="2756657" y="341599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A12724B-CFA2-48E9-A651-459E77FEEAF7}"/>
              </a:ext>
            </a:extLst>
          </p:cNvPr>
          <p:cNvSpPr/>
          <p:nvPr/>
        </p:nvSpPr>
        <p:spPr bwMode="auto">
          <a:xfrm>
            <a:off x="4656853" y="3365130"/>
            <a:ext cx="565956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420369"/>
              </p:ext>
            </p:extLst>
          </p:nvPr>
        </p:nvGraphicFramePr>
        <p:xfrm>
          <a:off x="4783157" y="341721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5" name="Picture 5">
            <a:extLst>
              <a:ext uri="{FF2B5EF4-FFF2-40B4-BE49-F238E27FC236}">
                <a16:creationId xmlns:a16="http://schemas.microsoft.com/office/drawing/2014/main" id="{45B47213-40F8-47BB-B0EA-43EEA414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17" y="3763512"/>
            <a:ext cx="696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">
            <a:extLst>
              <a:ext uri="{FF2B5EF4-FFF2-40B4-BE49-F238E27FC236}">
                <a16:creationId xmlns:a16="http://schemas.microsoft.com/office/drawing/2014/main" id="{03901084-C45A-4DCB-87D4-C6F89E436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766" y="3739683"/>
            <a:ext cx="632828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A44888F-A0F5-4255-9B37-326CBEC5C535}"/>
              </a:ext>
            </a:extLst>
          </p:cNvPr>
          <p:cNvSpPr txBox="1"/>
          <p:nvPr/>
        </p:nvSpPr>
        <p:spPr>
          <a:xfrm>
            <a:off x="1456679" y="3767578"/>
            <a:ext cx="111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수애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EEE98E0-0F3E-4ABC-A493-4B28E2EAF883}"/>
              </a:ext>
            </a:extLst>
          </p:cNvPr>
          <p:cNvSpPr txBox="1"/>
          <p:nvPr/>
        </p:nvSpPr>
        <p:spPr>
          <a:xfrm>
            <a:off x="3558187" y="3763512"/>
            <a:ext cx="111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준수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12724B-CFA2-48E9-A651-459E77FEEAF7}"/>
              </a:ext>
            </a:extLst>
          </p:cNvPr>
          <p:cNvSpPr/>
          <p:nvPr/>
        </p:nvSpPr>
        <p:spPr bwMode="auto">
          <a:xfrm>
            <a:off x="2519017" y="3607234"/>
            <a:ext cx="565956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07262"/>
              </p:ext>
            </p:extLst>
          </p:nvPr>
        </p:nvGraphicFramePr>
        <p:xfrm>
          <a:off x="2645321" y="365932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id="{9A12724B-CFA2-48E9-A651-459E77FEEAF7}"/>
              </a:ext>
            </a:extLst>
          </p:cNvPr>
          <p:cNvSpPr/>
          <p:nvPr/>
        </p:nvSpPr>
        <p:spPr bwMode="auto">
          <a:xfrm>
            <a:off x="4566299" y="3608454"/>
            <a:ext cx="565956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860956"/>
              </p:ext>
            </p:extLst>
          </p:nvPr>
        </p:nvGraphicFramePr>
        <p:xfrm>
          <a:off x="4692603" y="366054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타원 84">
            <a:extLst>
              <a:ext uri="{FF2B5EF4-FFF2-40B4-BE49-F238E27FC236}">
                <a16:creationId xmlns:a16="http://schemas.microsoft.com/office/drawing/2014/main" id="{08DD3CCD-21B3-4F2B-A648-413781153830}"/>
              </a:ext>
            </a:extLst>
          </p:cNvPr>
          <p:cNvSpPr/>
          <p:nvPr/>
        </p:nvSpPr>
        <p:spPr>
          <a:xfrm>
            <a:off x="1404663" y="35887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맛이 다른 롤케이크가 전체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그중 수애는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먹었고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먹었습니다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전체에 대하여 먹은 크기를 각각 분수로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8">
            <a:extLst>
              <a:ext uri="{FF2B5EF4-FFF2-40B4-BE49-F238E27FC236}">
                <a16:creationId xmlns:a16="http://schemas.microsoft.com/office/drawing/2014/main" id="{8D5602D3-7F9A-4BAE-AEB9-5776DC663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id="{B7C16285-EFD0-449F-9842-CE615C533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44888F-A0F5-4255-9B37-326CBEC5C535}"/>
              </a:ext>
            </a:extLst>
          </p:cNvPr>
          <p:cNvSpPr txBox="1"/>
          <p:nvPr/>
        </p:nvSpPr>
        <p:spPr>
          <a:xfrm>
            <a:off x="1035155" y="3611053"/>
            <a:ext cx="111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도영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Picture 40">
            <a:extLst>
              <a:ext uri="{FF2B5EF4-FFF2-40B4-BE49-F238E27FC236}">
                <a16:creationId xmlns:a16="http://schemas.microsoft.com/office/drawing/2014/main" id="{D997B240-1E39-419C-8D76-BCC6F62B3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33" y="2570810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41">
            <a:extLst>
              <a:ext uri="{FF2B5EF4-FFF2-40B4-BE49-F238E27FC236}">
                <a16:creationId xmlns:a16="http://schemas.microsoft.com/office/drawing/2014/main" id="{06A90CB1-3B66-45B7-B470-38BC8B76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3" y="2564904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8E973190-A3A7-4D57-930A-A1A1AB2D5AD3}"/>
              </a:ext>
            </a:extLst>
          </p:cNvPr>
          <p:cNvCxnSpPr>
            <a:cxnSpLocks/>
          </p:cNvCxnSpPr>
          <p:nvPr/>
        </p:nvCxnSpPr>
        <p:spPr bwMode="auto">
          <a:xfrm>
            <a:off x="4384073" y="2248808"/>
            <a:ext cx="2240155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2210BA7-75B8-4660-B51C-C56407EB21B0}"/>
              </a:ext>
            </a:extLst>
          </p:cNvPr>
          <p:cNvCxnSpPr>
            <a:cxnSpLocks/>
          </p:cNvCxnSpPr>
          <p:nvPr/>
        </p:nvCxnSpPr>
        <p:spPr bwMode="auto">
          <a:xfrm>
            <a:off x="646326" y="2221313"/>
            <a:ext cx="3588774" cy="16506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C7263DD-573D-49F9-BA69-F93ED6B0F35D}"/>
              </a:ext>
            </a:extLst>
          </p:cNvPr>
          <p:cNvCxnSpPr>
            <a:cxnSpLocks/>
          </p:cNvCxnSpPr>
          <p:nvPr/>
        </p:nvCxnSpPr>
        <p:spPr bwMode="auto">
          <a:xfrm>
            <a:off x="646326" y="1916832"/>
            <a:ext cx="5977902" cy="27495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AF4E0B16-1FDD-448B-A382-4629133B11B0}"/>
              </a:ext>
            </a:extLst>
          </p:cNvPr>
          <p:cNvCxnSpPr>
            <a:cxnSpLocks/>
          </p:cNvCxnSpPr>
          <p:nvPr/>
        </p:nvCxnSpPr>
        <p:spPr bwMode="auto">
          <a:xfrm>
            <a:off x="704738" y="2528900"/>
            <a:ext cx="3438078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1D8CDB-59F2-40B0-8C5C-CD6BEC28899A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BDBF993-27B6-4F39-96EC-D76D8C109D4F}"/>
              </a:ext>
            </a:extLst>
          </p:cNvPr>
          <p:cNvGrpSpPr/>
          <p:nvPr/>
        </p:nvGrpSpPr>
        <p:grpSpPr>
          <a:xfrm>
            <a:off x="175934" y="3069551"/>
            <a:ext cx="6667165" cy="2195644"/>
            <a:chOff x="179512" y="3173659"/>
            <a:chExt cx="6667165" cy="2099631"/>
          </a:xfrm>
        </p:grpSpPr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65D4EFD0-FCED-416E-B8F6-F1CA0519C89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A7FCD9A-D8A8-438F-A6C2-4794EEB33687}"/>
                </a:ext>
              </a:extLst>
            </p:cNvPr>
            <p:cNvSpPr/>
            <p:nvPr/>
          </p:nvSpPr>
          <p:spPr>
            <a:xfrm>
              <a:off x="179512" y="3551819"/>
              <a:ext cx="6667165" cy="15333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D57F5C0D-66B5-48D6-ABBE-2333DD9C0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173659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TextBox 43">
            <a:extLst>
              <a:ext uri="{FF2B5EF4-FFF2-40B4-BE49-F238E27FC236}">
                <a16:creationId xmlns:a16="http://schemas.microsoft.com/office/drawing/2014/main" id="{4C44AE40-8219-43EC-88D4-1F6687F861F0}"/>
              </a:ext>
            </a:extLst>
          </p:cNvPr>
          <p:cNvSpPr txBox="1"/>
          <p:nvPr/>
        </p:nvSpPr>
        <p:spPr>
          <a:xfrm>
            <a:off x="395536" y="3619667"/>
            <a:ext cx="6248508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         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        로 나타낼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21">
            <a:extLst>
              <a:ext uri="{FF2B5EF4-FFF2-40B4-BE49-F238E27FC236}">
                <a16:creationId xmlns:a16="http://schemas.microsoft.com/office/drawing/2014/main" id="{68728E9B-6A4B-45D5-AC4E-C6B8A4DF3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977688"/>
              </p:ext>
            </p:extLst>
          </p:nvPr>
        </p:nvGraphicFramePr>
        <p:xfrm>
          <a:off x="3773697" y="3671067"/>
          <a:ext cx="41971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19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05758"/>
              </p:ext>
            </p:extLst>
          </p:nvPr>
        </p:nvGraphicFramePr>
        <p:xfrm>
          <a:off x="3714438" y="4291839"/>
          <a:ext cx="41971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19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28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4E6830F9-6B9E-4F9D-ADC1-72C6A8282172}"/>
              </a:ext>
            </a:extLst>
          </p:cNvPr>
          <p:cNvGrpSpPr/>
          <p:nvPr/>
        </p:nvGrpSpPr>
        <p:grpSpPr>
          <a:xfrm>
            <a:off x="143938" y="1741522"/>
            <a:ext cx="3859910" cy="2890906"/>
            <a:chOff x="114245" y="1279197"/>
            <a:chExt cx="7220506" cy="4299606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FD04A2B2-215D-4092-9D7D-162A39E01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45" y="1279197"/>
              <a:ext cx="6870023" cy="4299606"/>
            </a:xfrm>
            <a:prstGeom prst="rect">
              <a:avLst/>
            </a:prstGeom>
          </p:spPr>
        </p:pic>
        <p:sp>
          <p:nvSpPr>
            <p:cNvPr id="42" name="TextBox 43">
              <a:extLst>
                <a:ext uri="{FF2B5EF4-FFF2-40B4-BE49-F238E27FC236}">
                  <a16:creationId xmlns:a16="http://schemas.microsoft.com/office/drawing/2014/main" id="{D61EC3C1-9FDD-4D9D-9FD4-703DD2887F22}"/>
                </a:ext>
              </a:extLst>
            </p:cNvPr>
            <p:cNvSpPr txBox="1"/>
            <p:nvPr/>
          </p:nvSpPr>
          <p:spPr>
            <a:xfrm>
              <a:off x="4328051" y="2404975"/>
              <a:ext cx="3006700" cy="10986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딸기크림을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바른 부분은 전체의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얼마일까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54" name="TextBox 43">
              <a:extLst>
                <a:ext uri="{FF2B5EF4-FFF2-40B4-BE49-F238E27FC236}">
                  <a16:creationId xmlns:a16="http://schemas.microsoft.com/office/drawing/2014/main" id="{138ED36A-AD54-4F20-A3F2-1E6C9815D2AF}"/>
                </a:ext>
              </a:extLst>
            </p:cNvPr>
            <p:cNvSpPr txBox="1"/>
            <p:nvPr/>
          </p:nvSpPr>
          <p:spPr>
            <a:xfrm>
              <a:off x="382843" y="1432837"/>
              <a:ext cx="1866922" cy="10986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딸기크림을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반만 발라 줄까요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55" name="TextBox 43">
              <a:extLst>
                <a:ext uri="{FF2B5EF4-FFF2-40B4-BE49-F238E27FC236}">
                  <a16:creationId xmlns:a16="http://schemas.microsoft.com/office/drawing/2014/main" id="{7F6AA798-482B-4EB4-A4EE-C57935087142}"/>
                </a:ext>
              </a:extLst>
            </p:cNvPr>
            <p:cNvSpPr txBox="1"/>
            <p:nvPr/>
          </p:nvSpPr>
          <p:spPr>
            <a:xfrm>
              <a:off x="551797" y="4377992"/>
              <a:ext cx="2053614" cy="778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좀 더 많이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발라 주세요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251" y="439465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55450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)3-1-6(3</a:t>
                      </a:r>
                      <a:r>
                        <a:rPr kumimoji="0" lang="ko-KR" altLang="en-US" sz="10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1, 2, 3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위치 고정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안에 텍스트 모두 들어가게 크기 조정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58942" y="173507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42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216781"/>
            <a:ext cx="2974460" cy="9787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와플에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딸기크림을 어느 정도 바를지에 대해 이야기하고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5143" y="2025091"/>
            <a:ext cx="360000" cy="355000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6025840" y="908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669404" y="42328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476" y="159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19453" y="121148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870740" y="121269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24438" y="121431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363317" y="121102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905844" y="121588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448833" y="121555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72840" y="121552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802220" y="121069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5EA37F7E-CE62-44CC-AD0A-82704AE91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8">
            <a:extLst>
              <a:ext uri="{FF2B5EF4-FFF2-40B4-BE49-F238E27FC236}">
                <a16:creationId xmlns:a16="http://schemas.microsoft.com/office/drawing/2014/main" id="{F7947BBF-4DCC-40E2-BC85-5E4D8BC2F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E18F0593-287C-42D1-86C9-914B0BB0C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260" y="2276872"/>
            <a:ext cx="2115775" cy="130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맞게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C62C4C0F-91C8-4E4A-A002-9BCB873FA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9" name="타원 18"/>
          <p:cNvSpPr/>
          <p:nvPr/>
        </p:nvSpPr>
        <p:spPr>
          <a:xfrm>
            <a:off x="143508" y="87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39EE246-F734-400F-9962-C33C8B74759C}"/>
              </a:ext>
            </a:extLst>
          </p:cNvPr>
          <p:cNvSpPr/>
          <p:nvPr/>
        </p:nvSpPr>
        <p:spPr>
          <a:xfrm>
            <a:off x="4141752" y="1091286"/>
            <a:ext cx="2336660" cy="96956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CDA8458E-C4B5-4830-8943-57E169958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68D70CA-DB26-449D-A0F3-914BDE79399F}"/>
              </a:ext>
            </a:extLst>
          </p:cNvPr>
          <p:cNvSpPr/>
          <p:nvPr/>
        </p:nvSpPr>
        <p:spPr>
          <a:xfrm>
            <a:off x="202768" y="1432051"/>
            <a:ext cx="1931124" cy="96956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15D8058-1C0B-4CF0-8A88-249F2A92A5F9}"/>
              </a:ext>
            </a:extLst>
          </p:cNvPr>
          <p:cNvGrpSpPr/>
          <p:nvPr/>
        </p:nvGrpSpPr>
        <p:grpSpPr>
          <a:xfrm>
            <a:off x="114245" y="1279197"/>
            <a:ext cx="6942031" cy="4299606"/>
            <a:chOff x="114245" y="1279197"/>
            <a:chExt cx="6942031" cy="429960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ABFEA69-4669-4B5E-8BB8-48729797C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245" y="1279197"/>
              <a:ext cx="6870023" cy="4299606"/>
            </a:xfrm>
            <a:prstGeom prst="rect">
              <a:avLst/>
            </a:prstGeom>
          </p:spPr>
        </p:pic>
        <p:sp>
          <p:nvSpPr>
            <p:cNvPr id="25" name="TextBox 43">
              <a:extLst>
                <a:ext uri="{FF2B5EF4-FFF2-40B4-BE49-F238E27FC236}">
                  <a16:creationId xmlns:a16="http://schemas.microsoft.com/office/drawing/2014/main" id="{931D89B7-A2B4-4FE4-BEBC-FD0769FF41F9}"/>
                </a:ext>
              </a:extLst>
            </p:cNvPr>
            <p:cNvSpPr txBox="1"/>
            <p:nvPr/>
          </p:nvSpPr>
          <p:spPr>
            <a:xfrm>
              <a:off x="4797298" y="2484878"/>
              <a:ext cx="2258978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딸기크림을</a:t>
              </a:r>
            </a:p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바른 부분은 전체의</a:t>
              </a:r>
            </a:p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얼마일까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31" name="TextBox 43">
              <a:extLst>
                <a:ext uri="{FF2B5EF4-FFF2-40B4-BE49-F238E27FC236}">
                  <a16:creationId xmlns:a16="http://schemas.microsoft.com/office/drawing/2014/main" id="{61A5A537-4A82-48AA-B528-5684CDD39651}"/>
                </a:ext>
              </a:extLst>
            </p:cNvPr>
            <p:cNvSpPr txBox="1"/>
            <p:nvPr/>
          </p:nvSpPr>
          <p:spPr>
            <a:xfrm>
              <a:off x="234867" y="1592796"/>
              <a:ext cx="18669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딸기크림을</a:t>
              </a:r>
            </a:p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반만 발라 줄까요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22" name="TextBox 43">
              <a:extLst>
                <a:ext uri="{FF2B5EF4-FFF2-40B4-BE49-F238E27FC236}">
                  <a16:creationId xmlns:a16="http://schemas.microsoft.com/office/drawing/2014/main" id="{A72F6B59-341A-4E02-9B3F-E34820F29520}"/>
                </a:ext>
              </a:extLst>
            </p:cNvPr>
            <p:cNvSpPr txBox="1"/>
            <p:nvPr/>
          </p:nvSpPr>
          <p:spPr>
            <a:xfrm>
              <a:off x="467544" y="4429094"/>
              <a:ext cx="18669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좀 더 많이</a:t>
              </a:r>
            </a:p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발라 주세요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24" name="직사각형 21">
            <a:extLst>
              <a:ext uri="{FF2B5EF4-FFF2-40B4-BE49-F238E27FC236}">
                <a16:creationId xmlns:a16="http://schemas.microsoft.com/office/drawing/2014/main" id="{7E38289C-E82A-4A07-9AD3-8FD43E85A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8642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)3-1-6(3</a:t>
                      </a:r>
                      <a:r>
                        <a:rPr kumimoji="0" lang="ko-KR" altLang="en-US" sz="10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43"/>
          <p:cNvSpPr txBox="1"/>
          <p:nvPr/>
        </p:nvSpPr>
        <p:spPr>
          <a:xfrm>
            <a:off x="3958942" y="1735075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아저씨는 딸기크림을 얼마만큼 발라 주려고 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직사각형 120"/>
          <p:cNvSpPr/>
          <p:nvPr/>
        </p:nvSpPr>
        <p:spPr bwMode="auto">
          <a:xfrm>
            <a:off x="3916115" y="2554531"/>
            <a:ext cx="2974460" cy="6410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반만큼 발라 주려고 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143" y="2362841"/>
            <a:ext cx="360000" cy="355000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6429171" y="12116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880458" y="12128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73059" y="121446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11938" y="12111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5325547" y="121567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54927" y="121085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15562" y="121603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58551" y="121570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1" name="타원 70"/>
          <p:cNvSpPr/>
          <p:nvPr/>
        </p:nvSpPr>
        <p:spPr>
          <a:xfrm>
            <a:off x="6280902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75C90F6C-7819-47F9-99C3-A4AE2E348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11A69D0B-5F10-4914-91C4-1E6E97645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id="{56F20C35-AD00-4393-BF50-0A1FF90E6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8642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)3-1-6(3</a:t>
                      </a:r>
                      <a:r>
                        <a:rPr kumimoji="0" lang="ko-KR" altLang="en-US" sz="10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:a16="http://schemas.microsoft.com/office/drawing/2014/main" id="{4E6830F9-6B9E-4F9D-ADC1-72C6A8282172}"/>
              </a:ext>
            </a:extLst>
          </p:cNvPr>
          <p:cNvGrpSpPr/>
          <p:nvPr/>
        </p:nvGrpSpPr>
        <p:grpSpPr>
          <a:xfrm>
            <a:off x="143938" y="1741522"/>
            <a:ext cx="3859910" cy="2890906"/>
            <a:chOff x="114245" y="1279197"/>
            <a:chExt cx="7220506" cy="4299606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D04A2B2-215D-4092-9D7D-162A39E01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245" y="1279197"/>
              <a:ext cx="6870023" cy="4299606"/>
            </a:xfrm>
            <a:prstGeom prst="rect">
              <a:avLst/>
            </a:prstGeom>
          </p:spPr>
        </p:pic>
        <p:sp>
          <p:nvSpPr>
            <p:cNvPr id="37" name="TextBox 43">
              <a:extLst>
                <a:ext uri="{FF2B5EF4-FFF2-40B4-BE49-F238E27FC236}">
                  <a16:creationId xmlns:a16="http://schemas.microsoft.com/office/drawing/2014/main" id="{D61EC3C1-9FDD-4D9D-9FD4-703DD2887F22}"/>
                </a:ext>
              </a:extLst>
            </p:cNvPr>
            <p:cNvSpPr txBox="1"/>
            <p:nvPr/>
          </p:nvSpPr>
          <p:spPr>
            <a:xfrm>
              <a:off x="4328051" y="2404975"/>
              <a:ext cx="3006700" cy="10986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딸기크림을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바른 부분은 전체의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얼마일까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38" name="TextBox 43">
              <a:extLst>
                <a:ext uri="{FF2B5EF4-FFF2-40B4-BE49-F238E27FC236}">
                  <a16:creationId xmlns:a16="http://schemas.microsoft.com/office/drawing/2014/main" id="{138ED36A-AD54-4F20-A3F2-1E6C9815D2AF}"/>
                </a:ext>
              </a:extLst>
            </p:cNvPr>
            <p:cNvSpPr txBox="1"/>
            <p:nvPr/>
          </p:nvSpPr>
          <p:spPr>
            <a:xfrm>
              <a:off x="382843" y="1432837"/>
              <a:ext cx="1866922" cy="10986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딸기크림을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반만 발라 줄까요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39" name="TextBox 43">
              <a:extLst>
                <a:ext uri="{FF2B5EF4-FFF2-40B4-BE49-F238E27FC236}">
                  <a16:creationId xmlns:a16="http://schemas.microsoft.com/office/drawing/2014/main" id="{7F6AA798-482B-4EB4-A4EE-C57935087142}"/>
                </a:ext>
              </a:extLst>
            </p:cNvPr>
            <p:cNvSpPr txBox="1"/>
            <p:nvPr/>
          </p:nvSpPr>
          <p:spPr>
            <a:xfrm>
              <a:off x="551797" y="4377992"/>
              <a:ext cx="2053614" cy="778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좀 더 많이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발라 주세요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251" y="439465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6420574" y="12153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20797" y="121651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64462" y="12181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03341" y="121484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46330" y="12145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49954" y="12193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71861" y="12193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06965" y="121970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3" name="TextBox 43"/>
          <p:cNvSpPr txBox="1"/>
          <p:nvPr/>
        </p:nvSpPr>
        <p:spPr>
          <a:xfrm>
            <a:off x="3958942" y="1735075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여학생은 딸기크림을 얼마만큼 바르고 싶어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3916115" y="2504565"/>
            <a:ext cx="2974460" cy="9244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전체를 다 바르는 것은 아니고 반보다는 더 많이 바르고 싶어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143" y="2312876"/>
            <a:ext cx="360000" cy="355000"/>
          </a:xfrm>
          <a:prstGeom prst="rect">
            <a:avLst/>
          </a:prstGeom>
        </p:spPr>
      </p:pic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1550FB9B-91F9-4D08-9FB5-C61D2DD32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id="{77A7666E-6BE0-4B2C-905D-A3EEA6E1E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21">
            <a:extLst>
              <a:ext uri="{FF2B5EF4-FFF2-40B4-BE49-F238E27FC236}">
                <a16:creationId xmlns:a16="http://schemas.microsoft.com/office/drawing/2014/main" id="{FBE6DF9A-D3C2-4AAE-9BFD-266AF443C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6230C31-C9BF-48CF-B666-3558CE1679F7}"/>
              </a:ext>
            </a:extLst>
          </p:cNvPr>
          <p:cNvSpPr/>
          <p:nvPr/>
        </p:nvSpPr>
        <p:spPr>
          <a:xfrm>
            <a:off x="6280902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3C741158-EC89-4AF1-A819-6616A9C12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8642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)3-1-6(3</a:t>
                      </a:r>
                      <a:r>
                        <a:rPr kumimoji="0" lang="ko-KR" altLang="en-US" sz="10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5" name="그룹 34">
            <a:extLst>
              <a:ext uri="{FF2B5EF4-FFF2-40B4-BE49-F238E27FC236}">
                <a16:creationId xmlns:a16="http://schemas.microsoft.com/office/drawing/2014/main" id="{4E6830F9-6B9E-4F9D-ADC1-72C6A8282172}"/>
              </a:ext>
            </a:extLst>
          </p:cNvPr>
          <p:cNvGrpSpPr/>
          <p:nvPr/>
        </p:nvGrpSpPr>
        <p:grpSpPr>
          <a:xfrm>
            <a:off x="143938" y="1741522"/>
            <a:ext cx="3859910" cy="2890906"/>
            <a:chOff x="114245" y="1279197"/>
            <a:chExt cx="7220506" cy="4299606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FD04A2B2-215D-4092-9D7D-162A39E01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245" y="1279197"/>
              <a:ext cx="6870023" cy="4299606"/>
            </a:xfrm>
            <a:prstGeom prst="rect">
              <a:avLst/>
            </a:prstGeom>
          </p:spPr>
        </p:pic>
        <p:sp>
          <p:nvSpPr>
            <p:cNvPr id="39" name="TextBox 43">
              <a:extLst>
                <a:ext uri="{FF2B5EF4-FFF2-40B4-BE49-F238E27FC236}">
                  <a16:creationId xmlns:a16="http://schemas.microsoft.com/office/drawing/2014/main" id="{D61EC3C1-9FDD-4D9D-9FD4-703DD2887F22}"/>
                </a:ext>
              </a:extLst>
            </p:cNvPr>
            <p:cNvSpPr txBox="1"/>
            <p:nvPr/>
          </p:nvSpPr>
          <p:spPr>
            <a:xfrm>
              <a:off x="4328051" y="2404975"/>
              <a:ext cx="3006700" cy="10986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딸기크림을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바른 부분은 전체의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얼마일까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40" name="TextBox 43">
              <a:extLst>
                <a:ext uri="{FF2B5EF4-FFF2-40B4-BE49-F238E27FC236}">
                  <a16:creationId xmlns:a16="http://schemas.microsoft.com/office/drawing/2014/main" id="{138ED36A-AD54-4F20-A3F2-1E6C9815D2AF}"/>
                </a:ext>
              </a:extLst>
            </p:cNvPr>
            <p:cNvSpPr txBox="1"/>
            <p:nvPr/>
          </p:nvSpPr>
          <p:spPr>
            <a:xfrm>
              <a:off x="382843" y="1432837"/>
              <a:ext cx="1866922" cy="10986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딸기크림을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반만 발라 줄까요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41" name="TextBox 43">
              <a:extLst>
                <a:ext uri="{FF2B5EF4-FFF2-40B4-BE49-F238E27FC236}">
                  <a16:creationId xmlns:a16="http://schemas.microsoft.com/office/drawing/2014/main" id="{7F6AA798-482B-4EB4-A4EE-C57935087142}"/>
                </a:ext>
              </a:extLst>
            </p:cNvPr>
            <p:cNvSpPr txBox="1"/>
            <p:nvPr/>
          </p:nvSpPr>
          <p:spPr>
            <a:xfrm>
              <a:off x="551797" y="4377992"/>
              <a:ext cx="2053614" cy="778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좀 더 많이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발라 주세요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251" y="439465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65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5886182" y="12153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29394" y="121651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73059" y="12181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11938" y="121484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54927" y="12145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15562" y="121970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420759" y="12193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58551" y="12193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958942" y="1735075"/>
            <a:ext cx="296212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1C6EAC5C-3967-4845-9045-BD6D41B93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2F179D00-5A0D-4A9F-9B2C-EF46370EB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6">
            <a:extLst>
              <a:ext uri="{FF2B5EF4-FFF2-40B4-BE49-F238E27FC236}">
                <a16:creationId xmlns:a16="http://schemas.microsoft.com/office/drawing/2014/main" id="{C32D4323-BEC0-4725-B570-DCCA00CFA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21">
            <a:extLst>
              <a:ext uri="{FF2B5EF4-FFF2-40B4-BE49-F238E27FC236}">
                <a16:creationId xmlns:a16="http://schemas.microsoft.com/office/drawing/2014/main" id="{11941A12-B254-4CC7-BD4E-CAA61E81A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FDD0EDF-1099-4983-BA56-A2D6A73A219D}"/>
              </a:ext>
            </a:extLst>
          </p:cNvPr>
          <p:cNvSpPr/>
          <p:nvPr/>
        </p:nvSpPr>
        <p:spPr>
          <a:xfrm>
            <a:off x="6280902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id="{F4493C43-FDAB-4E4D-83C2-7BFC6F1B4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916115" y="2412183"/>
            <a:ext cx="2974460" cy="9448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딸기크림을 바른 부분은 전체의 얼마인지 궁금해합니다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8642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)3-1-6(3</a:t>
                      </a:r>
                      <a:r>
                        <a:rPr kumimoji="0" lang="ko-KR" altLang="en-US" sz="10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4E6830F9-6B9E-4F9D-ADC1-72C6A8282172}"/>
              </a:ext>
            </a:extLst>
          </p:cNvPr>
          <p:cNvGrpSpPr/>
          <p:nvPr/>
        </p:nvGrpSpPr>
        <p:grpSpPr>
          <a:xfrm>
            <a:off x="143938" y="1741522"/>
            <a:ext cx="3859910" cy="2890906"/>
            <a:chOff x="114245" y="1279197"/>
            <a:chExt cx="7220506" cy="4299606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D04A2B2-215D-4092-9D7D-162A39E01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245" y="1279197"/>
              <a:ext cx="6870023" cy="4299606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61EC3C1-9FDD-4D9D-9FD4-703DD2887F22}"/>
                </a:ext>
              </a:extLst>
            </p:cNvPr>
            <p:cNvSpPr txBox="1"/>
            <p:nvPr/>
          </p:nvSpPr>
          <p:spPr>
            <a:xfrm>
              <a:off x="4328051" y="2404975"/>
              <a:ext cx="3006700" cy="10986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딸기크림을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바른 부분은 전체의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얼마일까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46" name="TextBox 43">
              <a:extLst>
                <a:ext uri="{FF2B5EF4-FFF2-40B4-BE49-F238E27FC236}">
                  <a16:creationId xmlns:a16="http://schemas.microsoft.com/office/drawing/2014/main" id="{138ED36A-AD54-4F20-A3F2-1E6C9815D2AF}"/>
                </a:ext>
              </a:extLst>
            </p:cNvPr>
            <p:cNvSpPr txBox="1"/>
            <p:nvPr/>
          </p:nvSpPr>
          <p:spPr>
            <a:xfrm>
              <a:off x="382843" y="1432837"/>
              <a:ext cx="1866922" cy="10986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딸기크림을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반만 발라 줄까요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47" name="TextBox 43">
              <a:extLst>
                <a:ext uri="{FF2B5EF4-FFF2-40B4-BE49-F238E27FC236}">
                  <a16:creationId xmlns:a16="http://schemas.microsoft.com/office/drawing/2014/main" id="{7F6AA798-482B-4EB4-A4EE-C57935087142}"/>
                </a:ext>
              </a:extLst>
            </p:cNvPr>
            <p:cNvSpPr txBox="1"/>
            <p:nvPr/>
          </p:nvSpPr>
          <p:spPr>
            <a:xfrm>
              <a:off x="551797" y="4377992"/>
              <a:ext cx="2053614" cy="778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좀 더 많이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발라 주세요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251" y="439465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07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9211" y="2013035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전체와 부분의 관계를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11" y="21419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7C7EE28E-ABA3-4070-88D3-C1BD65DB9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46A67568-EC09-4A4E-BE4D-BD1B5398B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CD039F-48C3-410F-AA2C-1793242182C5}"/>
              </a:ext>
            </a:extLst>
          </p:cNvPr>
          <p:cNvSpPr txBox="1"/>
          <p:nvPr/>
        </p:nvSpPr>
        <p:spPr>
          <a:xfrm>
            <a:off x="609211" y="2420888"/>
            <a:ext cx="61230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전체에 대한 부분의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크기로서의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분수 개념을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4F6D18EB-B879-4014-AD6F-007276D24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11" y="25497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1E6875C-7FFE-4F87-A301-8114C6624C39}"/>
              </a:ext>
            </a:extLst>
          </p:cNvPr>
          <p:cNvSpPr txBox="1"/>
          <p:nvPr/>
        </p:nvSpPr>
        <p:spPr>
          <a:xfrm>
            <a:off x="609211" y="3140968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분수를 쓰고 읽을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B4D6E0D0-6C38-4748-8143-A1146939D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11" y="32698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1">
            <a:extLst>
              <a:ext uri="{FF2B5EF4-FFF2-40B4-BE49-F238E27FC236}">
                <a16:creationId xmlns:a16="http://schemas.microsoft.com/office/drawing/2014/main" id="{FEB64BDE-90C4-4856-96DD-F2D9BB053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44081</TotalTime>
  <Words>3985</Words>
  <Application>Microsoft Office PowerPoint</Application>
  <PresentationFormat>화면 슬라이드 쇼(4:3)</PresentationFormat>
  <Paragraphs>1033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7818</cp:revision>
  <cp:lastPrinted>2021-12-20T01:30:02Z</cp:lastPrinted>
  <dcterms:created xsi:type="dcterms:W3CDTF">2008-07-15T12:19:11Z</dcterms:created>
  <dcterms:modified xsi:type="dcterms:W3CDTF">2022-03-25T07:24:41Z</dcterms:modified>
</cp:coreProperties>
</file>