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097" r:id="rId4"/>
    <p:sldId id="1289" r:id="rId5"/>
    <p:sldId id="1351" r:id="rId6"/>
    <p:sldId id="1401" r:id="rId7"/>
    <p:sldId id="1353" r:id="rId8"/>
    <p:sldId id="1355" r:id="rId9"/>
    <p:sldId id="1402" r:id="rId10"/>
    <p:sldId id="1357" r:id="rId11"/>
    <p:sldId id="1423" r:id="rId12"/>
    <p:sldId id="1359" r:id="rId13"/>
    <p:sldId id="1412" r:id="rId14"/>
    <p:sldId id="1413" r:id="rId15"/>
    <p:sldId id="1360" r:id="rId16"/>
    <p:sldId id="1424" r:id="rId17"/>
    <p:sldId id="1361" r:id="rId18"/>
    <p:sldId id="1426" r:id="rId19"/>
    <p:sldId id="1403" r:id="rId20"/>
    <p:sldId id="1415" r:id="rId21"/>
    <p:sldId id="1406" r:id="rId22"/>
    <p:sldId id="1379" r:id="rId23"/>
    <p:sldId id="1384" r:id="rId24"/>
    <p:sldId id="1427" r:id="rId25"/>
    <p:sldId id="1407" r:id="rId26"/>
    <p:sldId id="1408" r:id="rId27"/>
    <p:sldId id="1417" r:id="rId28"/>
    <p:sldId id="1393" r:id="rId29"/>
    <p:sldId id="1418" r:id="rId30"/>
    <p:sldId id="1419" r:id="rId31"/>
    <p:sldId id="1428" r:id="rId32"/>
    <p:sldId id="1429" r:id="rId33"/>
    <p:sldId id="1430" r:id="rId34"/>
    <p:sldId id="1315" r:id="rId3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1FB"/>
    <a:srgbClr val="F2EAE6"/>
    <a:srgbClr val="AF7C65"/>
    <a:srgbClr val="569ECC"/>
    <a:srgbClr val="F7FAFF"/>
    <a:srgbClr val="FAF1DC"/>
    <a:srgbClr val="FFF6F0"/>
    <a:srgbClr val="ECFAF7"/>
    <a:srgbClr val="E4E7D8"/>
    <a:srgbClr val="E2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4796" autoAdjust="0"/>
    <p:restoredTop sz="95439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1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16.png"/><Relationship Id="rId4" Type="http://schemas.openxmlformats.org/officeDocument/2006/relationships/image" Target="../media/image39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3.png"/><Relationship Id="rId5" Type="http://schemas.openxmlformats.org/officeDocument/2006/relationships/image" Target="../media/image40.png"/><Relationship Id="rId10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9.png"/><Relationship Id="rId7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292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737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575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일회용품이 썩는 데 걸리는 시간입니다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칫솔이 썩는 데 걸리는 시간은 몇 년인지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말풍선이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99588" y="5103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199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67544" y="1760593"/>
            <a:ext cx="4382358" cy="211428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0" y="1811828"/>
            <a:ext cx="3600560" cy="19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7474" y="2771491"/>
            <a:ext cx="936104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33778" y="2771490"/>
            <a:ext cx="398060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33635" y="2771490"/>
            <a:ext cx="228035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905686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53815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50296" y="3107215"/>
            <a:ext cx="410882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25628" y="3488352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133721" y="3488101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1652" y="2708921"/>
            <a:ext cx="14348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나무젓가락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8965" y="2708920"/>
            <a:ext cx="5480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96179" y="2708920"/>
            <a:ext cx="7496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칫솔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7674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3239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4957" y="3102729"/>
            <a:ext cx="5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68790" y="340006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3634" y="339648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3319" y="4230520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6846" y="4241170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764943" y="5072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08" y="3409228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92" y="336868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354092" y="4143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91" y="4415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일회용품이 썩는 데 걸리는 시간입니다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칫솔이 썩는 데 걸리는 시간은 몇 년인지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964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67544" y="1760593"/>
            <a:ext cx="4382358" cy="211428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0" y="1811828"/>
            <a:ext cx="3600560" cy="19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7474" y="2771491"/>
            <a:ext cx="936104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33778" y="2771490"/>
            <a:ext cx="398060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33635" y="2771490"/>
            <a:ext cx="228035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905686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53815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50296" y="3107215"/>
            <a:ext cx="410882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25628" y="3488352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133721" y="3488101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1652" y="2708921"/>
            <a:ext cx="14348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나무젓가락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8965" y="2708920"/>
            <a:ext cx="5480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96179" y="2708920"/>
            <a:ext cx="7496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칫솔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7674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3239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4957" y="3102729"/>
            <a:ext cx="5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68790" y="340006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3634" y="339648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3319" y="4230520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6846" y="4241170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08" y="3409228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캐릭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터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캐릭터는 클릭하면 말풍선이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56276" y="2708921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</a:rPr>
              <a:t>론 캐릭터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+mn-ea"/>
                <a:ea typeface="+mn-ea"/>
              </a:rPr>
              <a:t>suh_p_0301_04_0007</a:t>
            </a:r>
            <a:r>
              <a:rPr lang="en-US" altLang="ko-KR" sz="1000" b="1">
                <a:latin typeface="+mn-ea"/>
                <a:ea typeface="+mn-ea"/>
              </a:rPr>
              <a:t>_203_1</a:t>
            </a:r>
            <a:endParaRPr lang="ko-KR" altLang="en-US" sz="1000" b="1">
              <a:latin typeface="+mn-ea"/>
              <a:ea typeface="+mn-ea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+mn-ea"/>
              <a:ea typeface="+mn-ea"/>
            </a:endParaRPr>
          </a:p>
          <a:p>
            <a:r>
              <a:rPr lang="ko-KR" altLang="en-US" sz="1000">
                <a:latin typeface="+mn-ea"/>
                <a:ea typeface="+mn-ea"/>
              </a:rPr>
              <a:t>칫솔이 썩는 데 걸리는 시간은 캔의 </a:t>
            </a:r>
            <a:r>
              <a:rPr lang="en-US" altLang="ko-KR" sz="1000">
                <a:latin typeface="+mn-ea"/>
                <a:ea typeface="+mn-ea"/>
              </a:rPr>
              <a:t>3</a:t>
            </a:r>
            <a:r>
              <a:rPr lang="ko-KR" altLang="en-US" sz="1000">
                <a:latin typeface="+mn-ea"/>
                <a:ea typeface="+mn-ea"/>
              </a:rPr>
              <a:t>배야</a:t>
            </a:r>
            <a:r>
              <a:rPr lang="en-US" altLang="ko-KR" sz="1000">
                <a:latin typeface="+mn-ea"/>
                <a:ea typeface="+mn-ea"/>
              </a:rPr>
              <a:t>.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190604" y="1996391"/>
            <a:ext cx="1613644" cy="1260226"/>
          </a:xfrm>
          <a:prstGeom prst="wedgeRoundRectCallou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칫솔이 썩는 데 걸리는 시간은 캔의 </a:t>
            </a:r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r>
              <a:rPr lang="ko-KR" altLang="en-US" sz="1600" smtClean="0">
                <a:solidFill>
                  <a:schemeClr val="tx1"/>
                </a:solidFill>
              </a:rPr>
              <a:t>배야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39" y="4415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4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8" y="1412776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무늬를 만들기 위해 사용한 모양 조각의 개수를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86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803" y="1735600"/>
            <a:ext cx="2418140" cy="23384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2988" y="4139788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초록색 모양 조각은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4254490"/>
            <a:ext cx="124380" cy="1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59832" y="4581128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3359" y="4591778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0191" y="5359008"/>
            <a:ext cx="3347017" cy="415599"/>
            <a:chOff x="1890191" y="5359008"/>
            <a:chExt cx="3347017" cy="415599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191" y="5359008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304" y="5430447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830" y="542568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108" y="5365032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532" y="5430447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1777740" y="521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4800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8" y="1412776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무늬를 만들기 위해 사용한 모양 조각의 개수를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803" y="1735600"/>
            <a:ext cx="2418140" cy="23384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2988" y="4139788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파란색 모양 조각은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4254490"/>
            <a:ext cx="124380" cy="1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59832" y="4581128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3359" y="4591778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0191" y="5359008"/>
            <a:ext cx="3347017" cy="415599"/>
            <a:chOff x="1890191" y="5359008"/>
            <a:chExt cx="3347017" cy="415599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191" y="5359008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304" y="5430447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830" y="542568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108" y="5365032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532" y="5430447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277" y="5428456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617" y="5437981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1777740" y="521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07" y="47764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0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8" y="1412776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무늬를 만들기 위해 사용한 모양 조각의 개수를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803" y="1735600"/>
            <a:ext cx="2418140" cy="23384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2988" y="4139788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사용한 모양 조각은 모두 몇 개일까요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4254490"/>
            <a:ext cx="124380" cy="1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59832" y="4581128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3359" y="4591778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0191" y="5359008"/>
            <a:ext cx="3347017" cy="415599"/>
            <a:chOff x="1890191" y="5359008"/>
            <a:chExt cx="3347017" cy="415599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191" y="5359008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304" y="5430447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830" y="542568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108" y="5365032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532" y="5430447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894" y="5438699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286" y="542568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11" y="5360810"/>
            <a:ext cx="438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18" y="5363771"/>
            <a:ext cx="4286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1777740" y="521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63" y="4800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9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8376"/>
              </p:ext>
            </p:extLst>
          </p:nvPr>
        </p:nvGraphicFramePr>
        <p:xfrm>
          <a:off x="3339724" y="2386527"/>
          <a:ext cx="3455404" cy="141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851"/>
                <a:gridCol w="863851"/>
                <a:gridCol w="863851"/>
                <a:gridCol w="863851"/>
              </a:tblGrid>
              <a:tr h="4731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</a:tr>
              <a:tr h="4731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</a:tr>
              <a:tr h="4731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45286" y="5288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287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0828" y="1412776"/>
            <a:ext cx="650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다트 놀이에서 수진이와 정수가 다음과 같이 맞췄습니다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누구의 점수가 얼마나 더 높은지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83624" y="5299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0585" y="2117777"/>
            <a:ext cx="2874599" cy="2021149"/>
            <a:chOff x="2453485" y="435743"/>
            <a:chExt cx="4353533" cy="385684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6184" y="2387323"/>
              <a:ext cx="4134427" cy="19052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485" y="435743"/>
              <a:ext cx="4353533" cy="2267266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4211960" y="2420888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84068" y="2420888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120950" y="2420888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348261" y="2929543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383868" y="3429000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31733" y="2952614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84068" y="2924944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153283" y="3418716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143538" y="3418716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83968" y="244716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48064" y="244716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0151" y="2447166"/>
            <a:ext cx="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52347" y="2918767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52347" y="3419708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1800" y="2924944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20072" y="2924944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20072" y="339299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25294" y="339299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92895" y="4406843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수진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82506" y="4401439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56033" y="4412089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02815" y="4444030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72" y="4652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06" y="4647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일회용품이 썩는 데 걸리는 시간입니다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칫솔이 썩는 데 걸리는 시간은 몇 년인지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67544" y="1760593"/>
            <a:ext cx="4382358" cy="211428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0" y="1811828"/>
            <a:ext cx="3600560" cy="19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7474" y="2771491"/>
            <a:ext cx="936104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33778" y="2771490"/>
            <a:ext cx="398060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33635" y="2771490"/>
            <a:ext cx="228035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905686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53815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50296" y="3107215"/>
            <a:ext cx="410882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25628" y="3488352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133721" y="3488101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1652" y="2708921"/>
            <a:ext cx="14348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나무젓가락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8965" y="2708920"/>
            <a:ext cx="5480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96179" y="2708920"/>
            <a:ext cx="7496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칫솔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7674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3239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4957" y="3102729"/>
            <a:ext cx="5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68790" y="340006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3634" y="339648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 smtClean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3319" y="4230520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6846" y="4241170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08" y="3409228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92" y="336868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91" y="4415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528" y="4028174"/>
              <a:ext cx="44644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캔이 썩는 데 걸리는 </a:t>
              </a:r>
              <a:r>
                <a:rPr lang="ko-KR" altLang="en-US" sz="1600" spc="-150" smtClean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18×3</a:t>
              </a:r>
              <a:r>
                <a:rPr lang="ko-KR" altLang="en-US" sz="16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54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3528" y="4494602"/>
              <a:ext cx="44644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칫솔이 썩는 데 걸리는 </a:t>
              </a:r>
              <a:r>
                <a:rPr lang="ko-KR" altLang="en-US" sz="1600" spc="-150" smtClean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54×3</a:t>
              </a:r>
              <a:r>
                <a:rPr lang="ko-KR" altLang="en-US" sz="16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smtClean="0">
                  <a:latin typeface="맑은 고딕" pitchFamily="50" charset="-127"/>
                  <a:ea typeface="맑은 고딕" pitchFamily="50" charset="-127"/>
                </a:rPr>
                <a:t>162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9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422114" y="4221501"/>
            <a:ext cx="538213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구역의 좌석 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수는 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7×4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구역이 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있으므로 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28×4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476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공연장 좌석 배치도입니다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전체 좌석 수를 두 가지 방법으로 구해 보세요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56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0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850388" y="1378012"/>
            <a:ext cx="3394537" cy="2724970"/>
            <a:chOff x="1295400" y="1277483"/>
            <a:chExt cx="5458587" cy="45632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1277483"/>
              <a:ext cx="5458587" cy="27912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994" y="4049786"/>
              <a:ext cx="5315692" cy="1790950"/>
            </a:xfrm>
            <a:prstGeom prst="rect">
              <a:avLst/>
            </a:prstGeom>
          </p:spPr>
        </p:pic>
      </p:grpSp>
      <p:sp>
        <p:nvSpPr>
          <p:cNvPr id="159" name="타원 158"/>
          <p:cNvSpPr/>
          <p:nvPr/>
        </p:nvSpPr>
        <p:spPr>
          <a:xfrm>
            <a:off x="1363153" y="4450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043333" y="5213538"/>
            <a:ext cx="1637116" cy="263186"/>
            <a:chOff x="319554" y="1245924"/>
            <a:chExt cx="263659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448918" y="4221501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4306884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45293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422114" y="4221501"/>
            <a:ext cx="538213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가로로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줄이므로 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14×8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476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공연장 좌석 배치도입니다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전체 좌석 수를 두 가지 방법으로 구해 보세요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56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850388" y="1378012"/>
            <a:ext cx="3394537" cy="2724970"/>
            <a:chOff x="1295400" y="1277483"/>
            <a:chExt cx="5458587" cy="45632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1277483"/>
              <a:ext cx="5458587" cy="27912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994" y="4049786"/>
              <a:ext cx="5315692" cy="1790950"/>
            </a:xfrm>
            <a:prstGeom prst="rect">
              <a:avLst/>
            </a:prstGeom>
          </p:spPr>
        </p:pic>
      </p:grpSp>
      <p:sp>
        <p:nvSpPr>
          <p:cNvPr id="159" name="타원 158"/>
          <p:cNvSpPr/>
          <p:nvPr/>
        </p:nvSpPr>
        <p:spPr>
          <a:xfrm>
            <a:off x="1363153" y="4450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043333" y="5213538"/>
            <a:ext cx="1637116" cy="263186"/>
            <a:chOff x="319554" y="1245924"/>
            <a:chExt cx="263659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2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69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448918" y="4221501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4306884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45293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8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825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44135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책꽂이 한 칸에 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권씩 꽂혀 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책꽂이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칸에 꽂혀 있는 책은 모두 몇 권인지 두 가지 방법으로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2114" y="2312876"/>
            <a:ext cx="53821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칸에 꽂을 수 있는 책은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칸이면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 꽂을 수 있으므로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 꽂을 수 있습니다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363153" y="2541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8918" y="2312876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2398259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28832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22114" y="3284984"/>
            <a:ext cx="538213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20×6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5×6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25×6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권입니다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63153" y="3513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8918" y="3284984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3370367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3592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1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25680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825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44135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장씩 들어 있는 색종이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묶음은 모두 몇 장인지 두 가지 방법으로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5" y="864554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80" y="3978529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1880037" y="3860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2114" y="2312876"/>
            <a:ext cx="307787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63153" y="2541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8918" y="2312876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2398259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422114" y="3284984"/>
            <a:ext cx="307787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endParaRPr lang="en-US" altLang="ko-KR" sz="1600" b="1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260587" y="3686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8918" y="3284984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3370367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30" y="21840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2271681" y="3392996"/>
            <a:ext cx="1655471" cy="1190314"/>
            <a:chOff x="1601093" y="1873477"/>
            <a:chExt cx="1655471" cy="1190314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1  8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790837" y="267907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9  0</a:t>
              </a:r>
              <a:endPara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66986" y="1873477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5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3250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미술 시간에 색종이 고리 띠 만들기를 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 중 어느 반이 고리를 더 많이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들었는지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02664" y="5113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/>
          <p:cNvSpPr/>
          <p:nvPr/>
        </p:nvSpPr>
        <p:spPr>
          <a:xfrm>
            <a:off x="4725880" y="5111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3171" y="3853825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86698" y="3864475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08354"/>
              </p:ext>
            </p:extLst>
          </p:nvPr>
        </p:nvGraphicFramePr>
        <p:xfrm>
          <a:off x="742418" y="1998115"/>
          <a:ext cx="5449762" cy="141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/>
                <a:gridCol w="1482743"/>
                <a:gridCol w="1482743"/>
              </a:tblGrid>
              <a:tr h="4731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반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반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학생 수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한 명당 만든 고리 수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7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다음은 우리가 많이 사용하는 일회용품이 썩는 데 걸리는 시간을 나타낸 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헝겊 필통이 썩는 데 걸리는 시간은 나무젓가락이 썩는 데 걸리는 시간의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배라면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헝겊 필통이 썩는 데 걸리는 시간은 몇 년일까요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0379" y="4009742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93906" y="4020392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33933"/>
              </p:ext>
            </p:extLst>
          </p:nvPr>
        </p:nvGraphicFramePr>
        <p:xfrm>
          <a:off x="832035" y="2708920"/>
          <a:ext cx="5790284" cy="94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571"/>
                <a:gridCol w="1447571"/>
                <a:gridCol w="1447571"/>
                <a:gridCol w="1447571"/>
              </a:tblGrid>
              <a:tr h="47316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나무젓가락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일회용 컵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헝겊 필통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비닐봉지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76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0827" y="1412776"/>
            <a:ext cx="632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인하네 반에서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활동으로 나무 블록을 이용하여 다음과 같은 모형을 만들려고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모형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 모형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만들기 위해 선생님이 준비해야 하는 나무 블록의 개수는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27200" y="2413653"/>
            <a:ext cx="3746160" cy="2326453"/>
            <a:chOff x="1473912" y="1664804"/>
            <a:chExt cx="6277851" cy="38912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3912" y="3631766"/>
              <a:ext cx="6277851" cy="192431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0049" y="1664804"/>
              <a:ext cx="6058746" cy="2238687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1943708" y="4401108"/>
            <a:ext cx="1224136" cy="25202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067944" y="4401108"/>
            <a:ext cx="1224136" cy="25202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799692" y="4341675"/>
            <a:ext cx="1531757" cy="34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모형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39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6838" y="4341675"/>
            <a:ext cx="1531757" cy="34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 모형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44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67844" y="4921226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41371" y="4931876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673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미술 시간에 색종이 고리 띠 만들기를 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 중 어느 반이 고리를 더 많이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들었는지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3213171" y="3853825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86698" y="3864475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31496"/>
              </p:ext>
            </p:extLst>
          </p:nvPr>
        </p:nvGraphicFramePr>
        <p:xfrm>
          <a:off x="706414" y="1998115"/>
          <a:ext cx="5449762" cy="141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/>
                <a:gridCol w="1482743"/>
                <a:gridCol w="1482743"/>
              </a:tblGrid>
              <a:tr h="4731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반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반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학생 수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한 명당 만든 고리 수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92745" y="3465004"/>
            <a:ext cx="6667165" cy="1504082"/>
            <a:chOff x="192745" y="3465004"/>
            <a:chExt cx="6667165" cy="1504082"/>
          </a:xfrm>
        </p:grpSpPr>
        <p:sp>
          <p:nvSpPr>
            <p:cNvPr id="25" name="직사각형 24"/>
            <p:cNvSpPr/>
            <p:nvPr/>
          </p:nvSpPr>
          <p:spPr>
            <a:xfrm>
              <a:off x="192745" y="3609020"/>
              <a:ext cx="6667165" cy="136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8478" y="34650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524" y="3822112"/>
              <a:ext cx="4464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(1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반이 만든 고리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28×7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196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639" y="4139788"/>
              <a:ext cx="4464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(2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반이 만든 고리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25×8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533" y="4530964"/>
              <a:ext cx="5500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196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이므로 고리 띠를 더 많이 만든 반은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반입니다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2" y="456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3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 카드             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한 번씩만 사용하여 곱이 가장 작은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만들어 계산하고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어떻게 만들었는지 설명해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03537" y="2369846"/>
            <a:ext cx="588623" cy="288032"/>
            <a:chOff x="1991451" y="3068960"/>
            <a:chExt cx="588623" cy="288032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004000" y="3068960"/>
              <a:ext cx="56352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1451" y="309004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628" y="923113"/>
            <a:ext cx="1316876" cy="426765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516085" y="3140968"/>
            <a:ext cx="563526" cy="288032"/>
            <a:chOff x="2004000" y="3068960"/>
            <a:chExt cx="563526" cy="288032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004000" y="3068960"/>
              <a:ext cx="56352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8777" y="30900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13598" y="2269989"/>
            <a:ext cx="2610330" cy="382543"/>
            <a:chOff x="1313598" y="2269989"/>
            <a:chExt cx="2610330" cy="38254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13598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702046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411760" y="2279281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099776" y="2283377"/>
              <a:ext cx="8241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55459" y="2275068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71800" y="2283200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3024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1913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33324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3046" y="2278084"/>
              <a:ext cx="65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207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80595" y="3059668"/>
            <a:ext cx="52636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두 번 곱해지는 한 자리 수에 가장 작은 수인 </a:t>
            </a:r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그 다음 작은 수인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을 두 자리 수의 십의 자리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수인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를 일의 자리에 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씁니다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79" y="3137368"/>
            <a:ext cx="253124" cy="20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1117896" y="3375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164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num1.png, num2.png, num3.png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28" y="3760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2" y="21121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84" y="21121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97" y="2112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46" y="21121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한 번씩만 사용하여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자리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계산이 가장 작은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741" y="2155614"/>
            <a:ext cx="3345745" cy="12422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3728" y="2460523"/>
            <a:ext cx="540060" cy="649739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66007" y="2451860"/>
            <a:ext cx="540060" cy="649739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189786" y="2477000"/>
            <a:ext cx="540060" cy="649739"/>
          </a:xfrm>
          <a:prstGeom prst="rect">
            <a:avLst/>
          </a:prstGeom>
          <a:solidFill>
            <a:srgbClr val="FFF6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87002" y="2592063"/>
            <a:ext cx="3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2547" y="2592063"/>
            <a:ext cx="3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84362" y="2591928"/>
            <a:ext cx="3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205448" y="3861048"/>
            <a:ext cx="2610330" cy="382543"/>
            <a:chOff x="1313598" y="2269989"/>
            <a:chExt cx="2610330" cy="38254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313598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702046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411760" y="2279281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099776" y="2283377"/>
              <a:ext cx="8241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5459" y="2275068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71800" y="2283200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3024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1913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33324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13046" y="2278084"/>
              <a:ext cx="65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174</a:t>
              </a:r>
            </a:p>
          </p:txBody>
        </p:sp>
      </p:grp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541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12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54" y="41793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67" y="4179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16" y="4179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8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 중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한 번씩만 사용하여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자리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의 계산이 가장 작은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205448" y="3861048"/>
            <a:ext cx="2618580" cy="382543"/>
            <a:chOff x="1313598" y="2269989"/>
            <a:chExt cx="2618580" cy="38254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313598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702046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411760" y="2279281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099776" y="2283377"/>
              <a:ext cx="8241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5459" y="2275068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71800" y="2283200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3024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1913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33324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79534" y="2278084"/>
              <a:ext cx="65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72</a:t>
              </a:r>
            </a:p>
          </p:txBody>
        </p:sp>
      </p:grp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822" y="2149463"/>
            <a:ext cx="4372309" cy="121453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686992" y="2419012"/>
            <a:ext cx="540060" cy="649739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0414" y="2454317"/>
            <a:ext cx="540060" cy="649739"/>
          </a:xfrm>
          <a:prstGeom prst="rect">
            <a:avLst/>
          </a:prstGeom>
          <a:solidFill>
            <a:srgbClr val="FAF1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17803" y="2411270"/>
            <a:ext cx="540060" cy="649739"/>
          </a:xfrm>
          <a:prstGeom prst="rect">
            <a:avLst/>
          </a:prstGeom>
          <a:solidFill>
            <a:srgbClr val="FAF1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91158" y="2411270"/>
            <a:ext cx="540060" cy="649739"/>
          </a:xfrm>
          <a:prstGeom prst="rect">
            <a:avLst/>
          </a:prstGeom>
          <a:solidFill>
            <a:srgbClr val="F7FA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77785" y="2532628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0110" y="2527457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1157" y="2527457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50786" y="2527457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405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12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54" y="41793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67" y="4179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16" y="4179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4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좌측부터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29~33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95" y="347796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30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87" y="519684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978418" y="1584210"/>
            <a:ext cx="2338650" cy="982691"/>
            <a:chOff x="1978418" y="1584210"/>
            <a:chExt cx="2338650" cy="98269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418" y="1602387"/>
              <a:ext cx="2338650" cy="964514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079931" y="1602387"/>
              <a:ext cx="995131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5558" y="1584210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ko-KR" altLang="en-US" sz="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761545" y="2520919"/>
            <a:ext cx="1927306" cy="1052098"/>
            <a:chOff x="4761545" y="2520919"/>
            <a:chExt cx="1927306" cy="105209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6702" y="2543311"/>
              <a:ext cx="1892149" cy="1029706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4886000" y="2557272"/>
              <a:ext cx="756084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61545" y="2520919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ko-KR" altLang="en-US" sz="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179580" y="4237475"/>
            <a:ext cx="2159993" cy="1169909"/>
            <a:chOff x="4179580" y="4237475"/>
            <a:chExt cx="2159993" cy="116990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9580" y="4253480"/>
              <a:ext cx="2159993" cy="1153904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4299530" y="4255652"/>
              <a:ext cx="956546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31747" y="4237475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(3)</a:t>
              </a:r>
              <a:endParaRPr lang="ko-KR" altLang="en-US" sz="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00349" y="4259248"/>
            <a:ext cx="2084418" cy="1142943"/>
            <a:chOff x="1000349" y="4259248"/>
            <a:chExt cx="2084418" cy="114294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0349" y="4287270"/>
              <a:ext cx="2084418" cy="1114921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1086012" y="4287270"/>
              <a:ext cx="956546" cy="101306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44695" y="4259248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(4)</a:t>
              </a:r>
              <a:endParaRPr lang="ko-KR" altLang="en-US" sz="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67086" y="2907901"/>
            <a:ext cx="1847082" cy="1061159"/>
            <a:chOff x="467086" y="2907901"/>
            <a:chExt cx="1847082" cy="1061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337" y="2907901"/>
              <a:ext cx="1842831" cy="1061159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21047" y="2925240"/>
              <a:ext cx="666577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7086" y="2914758"/>
              <a:ext cx="814647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40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4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29177" y="3738447"/>
              <a:ext cx="431037" cy="132924"/>
            </a:xfrm>
            <a:prstGeom prst="rect">
              <a:avLst/>
            </a:prstGeom>
            <a:solidFill>
              <a:srgbClr val="DBF1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3648" y="3709635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더했어</a:t>
              </a: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27" y="24622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1700808"/>
            <a:ext cx="498581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037570" y="1772818"/>
            <a:ext cx="4991851" cy="2839044"/>
            <a:chOff x="471337" y="2913109"/>
            <a:chExt cx="1842831" cy="1055951"/>
          </a:xfrm>
          <a:solidFill>
            <a:schemeClr val="bg1"/>
          </a:solidFill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3"/>
            <a:srcRect t="19072"/>
            <a:stretch/>
          </p:blipFill>
          <p:spPr>
            <a:xfrm>
              <a:off x="471337" y="3110280"/>
              <a:ext cx="1842831" cy="858780"/>
            </a:xfrm>
            <a:prstGeom prst="rect">
              <a:avLst/>
            </a:prstGeom>
            <a:grpFill/>
          </p:spPr>
        </p:pic>
        <p:sp>
          <p:nvSpPr>
            <p:cNvPr id="64" name="직사각형 63"/>
            <p:cNvSpPr/>
            <p:nvPr/>
          </p:nvSpPr>
          <p:spPr>
            <a:xfrm>
              <a:off x="521047" y="2925240"/>
              <a:ext cx="666577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8301" y="2913109"/>
              <a:ext cx="1091753" cy="15831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just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29177" y="3738447"/>
              <a:ext cx="431037" cy="132924"/>
            </a:xfrm>
            <a:prstGeom prst="rect">
              <a:avLst/>
            </a:prstGeom>
            <a:solidFill>
              <a:srgbClr val="DBF1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8626" y="3720023"/>
              <a:ext cx="451422" cy="112868"/>
            </a:xfrm>
            <a:prstGeom prst="rect">
              <a:avLst/>
            </a:prstGeom>
            <a:solidFill>
              <a:srgbClr val="DBF1FB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더했어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104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3548" y="3147936"/>
            <a:ext cx="6156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3255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t="19873"/>
          <a:stretch/>
        </p:blipFill>
        <p:spPr>
          <a:xfrm>
            <a:off x="1185474" y="2353680"/>
            <a:ext cx="4895142" cy="2051669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2403394" y="4503769"/>
            <a:ext cx="2569628" cy="327686"/>
            <a:chOff x="2012379" y="4701946"/>
            <a:chExt cx="2569628" cy="327686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422" y="4759193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959" y="4759594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02" y="4525682"/>
            <a:ext cx="216742" cy="2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462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8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769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t="18178"/>
          <a:stretch/>
        </p:blipFill>
        <p:spPr>
          <a:xfrm>
            <a:off x="1115616" y="2317669"/>
            <a:ext cx="5090003" cy="204743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2351479" y="4365104"/>
            <a:ext cx="2569628" cy="327686"/>
            <a:chOff x="2012379" y="4701946"/>
            <a:chExt cx="2569628" cy="327686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085" y="4761526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641" y="4764904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04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800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18694"/>
          <a:stretch/>
        </p:blipFill>
        <p:spPr>
          <a:xfrm>
            <a:off x="1204542" y="2204864"/>
            <a:ext cx="4621649" cy="2341522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351479" y="4562029"/>
            <a:ext cx="2569628" cy="327686"/>
            <a:chOff x="2012379" y="4701946"/>
            <a:chExt cx="2569628" cy="327686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47" y="4762189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026" y="4761086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1049815" y="2334362"/>
            <a:ext cx="222048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올림해요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  <p:sp>
        <p:nvSpPr>
          <p:cNvPr id="55" name="직사각형 54"/>
          <p:cNvSpPr/>
          <p:nvPr/>
        </p:nvSpPr>
        <p:spPr>
          <a:xfrm>
            <a:off x="3355893" y="2340334"/>
            <a:ext cx="298030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올림한 것을 더해요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107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577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t="18639"/>
          <a:stretch/>
        </p:blipFill>
        <p:spPr>
          <a:xfrm>
            <a:off x="899592" y="2240868"/>
            <a:ext cx="5487064" cy="2223271"/>
          </a:xfrm>
          <a:prstGeom prst="rect">
            <a:avLst/>
          </a:prstGeom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56" y="4580547"/>
            <a:ext cx="215111" cy="32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29" y="4642750"/>
            <a:ext cx="410213" cy="2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69" y="4577478"/>
            <a:ext cx="220115" cy="32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97" y="4638937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70" y="4631355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75" y="4631355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63" y="4631303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74" y="4633663"/>
            <a:ext cx="410213" cy="2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26" y="4641748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9815" y="2334362"/>
            <a:ext cx="222048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올림해요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  <p:sp>
        <p:nvSpPr>
          <p:cNvPr id="55" name="직사각형 54"/>
          <p:cNvSpPr/>
          <p:nvPr/>
        </p:nvSpPr>
        <p:spPr>
          <a:xfrm>
            <a:off x="3355893" y="2340334"/>
            <a:ext cx="298030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올림한 것을 더해요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527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30990" y="3065255"/>
            <a:ext cx="553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903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클립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90019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609482" y="3398825"/>
            <a:ext cx="1738382" cy="1052079"/>
            <a:chOff x="1518182" y="2026173"/>
            <a:chExt cx="1738382" cy="1052079"/>
          </a:xfrm>
        </p:grpSpPr>
        <p:sp>
          <p:nvSpPr>
            <p:cNvPr id="51" name="TextBox 5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1818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996424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860" y="27505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그룹 59"/>
          <p:cNvGrpSpPr/>
          <p:nvPr/>
        </p:nvGrpSpPr>
        <p:grpSpPr>
          <a:xfrm>
            <a:off x="3599892" y="3104964"/>
            <a:ext cx="1738382" cy="1321210"/>
            <a:chOff x="1399239" y="2583805"/>
            <a:chExt cx="1738382" cy="1321210"/>
          </a:xfrm>
        </p:grpSpPr>
        <p:sp>
          <p:nvSpPr>
            <p:cNvPr id="61" name="TextBox 60"/>
            <p:cNvSpPr txBox="1"/>
            <p:nvPr/>
          </p:nvSpPr>
          <p:spPr>
            <a:xfrm>
              <a:off x="1687271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99239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2158636" y="3498218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155323" y="3535683"/>
              <a:ext cx="7008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656" y="360201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651267" y="2583805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30373" y="2432098"/>
            <a:ext cx="1701896" cy="387464"/>
            <a:chOff x="3710602" y="2969528"/>
            <a:chExt cx="1701896" cy="387464"/>
          </a:xfrm>
        </p:grpSpPr>
        <p:sp>
          <p:nvSpPr>
            <p:cNvPr id="73" name="TextBox 72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10602" y="2969528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20×2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3715409" y="2433625"/>
            <a:ext cx="1731651" cy="387464"/>
            <a:chOff x="3710602" y="3703366"/>
            <a:chExt cx="1731651" cy="387464"/>
          </a:xfrm>
        </p:grpSpPr>
        <p:sp>
          <p:nvSpPr>
            <p:cNvPr id="77" name="TextBox 76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10602" y="3703366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22×4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796292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530373" y="2432098"/>
            <a:ext cx="1701896" cy="387464"/>
            <a:chOff x="3710602" y="2969528"/>
            <a:chExt cx="1701896" cy="387464"/>
          </a:xfrm>
        </p:grpSpPr>
        <p:sp>
          <p:nvSpPr>
            <p:cNvPr id="64" name="TextBox 63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10602" y="2969528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3715409" y="2433625"/>
            <a:ext cx="1731651" cy="387464"/>
            <a:chOff x="3710602" y="3703366"/>
            <a:chExt cx="1731651" cy="387464"/>
          </a:xfrm>
        </p:grpSpPr>
        <p:sp>
          <p:nvSpPr>
            <p:cNvPr id="68" name="TextBox 67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0602" y="3703366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609482" y="3398825"/>
            <a:ext cx="1738382" cy="1052079"/>
            <a:chOff x="1518182" y="2026173"/>
            <a:chExt cx="1738382" cy="1052079"/>
          </a:xfrm>
        </p:grpSpPr>
        <p:sp>
          <p:nvSpPr>
            <p:cNvPr id="39" name="TextBox 3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1818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996424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860" y="27505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4" name="그룹 43"/>
          <p:cNvGrpSpPr/>
          <p:nvPr/>
        </p:nvGrpSpPr>
        <p:grpSpPr>
          <a:xfrm>
            <a:off x="3625706" y="3104964"/>
            <a:ext cx="1742791" cy="1529569"/>
            <a:chOff x="1425053" y="2583805"/>
            <a:chExt cx="1742791" cy="1529569"/>
          </a:xfrm>
        </p:grpSpPr>
        <p:sp>
          <p:nvSpPr>
            <p:cNvPr id="45" name="TextBox 44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25053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1903295" y="3498218"/>
              <a:ext cx="10498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885292" y="3535683"/>
              <a:ext cx="10261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2  6  6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913" y="38556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687271" y="2583805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4796292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530373" y="2432098"/>
            <a:ext cx="1701896" cy="387464"/>
            <a:chOff x="3710602" y="2969528"/>
            <a:chExt cx="1701896" cy="387464"/>
          </a:xfrm>
        </p:grpSpPr>
        <p:sp>
          <p:nvSpPr>
            <p:cNvPr id="60" name="TextBox 59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0602" y="2969528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32×3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3715409" y="2433625"/>
            <a:ext cx="1731651" cy="387464"/>
            <a:chOff x="3710602" y="3703366"/>
            <a:chExt cx="1731651" cy="387464"/>
          </a:xfrm>
        </p:grpSpPr>
        <p:sp>
          <p:nvSpPr>
            <p:cNvPr id="64" name="TextBox 63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10602" y="3703366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20×4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609482" y="3140968"/>
            <a:ext cx="1738382" cy="1309936"/>
            <a:chOff x="1518182" y="1768316"/>
            <a:chExt cx="1738382" cy="1309936"/>
          </a:xfrm>
        </p:grpSpPr>
        <p:sp>
          <p:nvSpPr>
            <p:cNvPr id="41" name="TextBox 4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818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996424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860" y="27505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797747" y="17683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625706" y="3104964"/>
            <a:ext cx="1742791" cy="1529569"/>
            <a:chOff x="1425053" y="2583805"/>
            <a:chExt cx="1742791" cy="1529569"/>
          </a:xfrm>
        </p:grpSpPr>
        <p:sp>
          <p:nvSpPr>
            <p:cNvPr id="47" name="TextBox 46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25053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03295" y="3498218"/>
              <a:ext cx="10498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1885292" y="3535683"/>
              <a:ext cx="10261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1  7  5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913" y="38556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687271" y="2583805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4796292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201568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모형을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나타낸 것입니다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잘못 말한 친구를 찾고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바르게 고쳐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36426" y="5092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잘못 말한 친구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바르게 고치기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20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6281980" y="1881990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75556" y="4046763"/>
            <a:ext cx="1088760" cy="288032"/>
            <a:chOff x="1943708" y="3068960"/>
            <a:chExt cx="1088760" cy="2880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004000" y="3068960"/>
              <a:ext cx="983824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3708" y="3099658"/>
              <a:ext cx="1088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잘못 말한 친구</a:t>
              </a:r>
              <a:endParaRPr lang="ko-KR" altLang="en-US" sz="105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91778" y="4496721"/>
            <a:ext cx="1040670" cy="288032"/>
            <a:chOff x="1967754" y="3068960"/>
            <a:chExt cx="1040670" cy="28803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2004000" y="3068960"/>
              <a:ext cx="983824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67754" y="3099658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바르게 고치기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16186"/>
          <a:stretch/>
        </p:blipFill>
        <p:spPr>
          <a:xfrm>
            <a:off x="375809" y="1722975"/>
            <a:ext cx="6520968" cy="17780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8793" y="1895810"/>
            <a:ext cx="1762947" cy="338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987085" y="1895810"/>
            <a:ext cx="1762947" cy="338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75972" y="3605434"/>
            <a:ext cx="291671" cy="181101"/>
          </a:xfrm>
          <a:prstGeom prst="rect">
            <a:avLst/>
          </a:prstGeom>
          <a:solidFill>
            <a:srgbClr val="FFF1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847337" y="3601869"/>
            <a:ext cx="291671" cy="181101"/>
          </a:xfrm>
          <a:prstGeom prst="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99592" y="3356992"/>
            <a:ext cx="670899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연서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0752" y="3356992"/>
            <a:ext cx="67089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준기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7714" y="1902314"/>
            <a:ext cx="1894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1×2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를 나타내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28083" y="1916832"/>
            <a:ext cx="18362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2×2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를 나타내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04" y="1938328"/>
            <a:ext cx="266737" cy="2715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060" y="1933564"/>
            <a:ext cx="303396" cy="29797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727243" y="4028669"/>
            <a:ext cx="720521" cy="382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준기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24607" y="4490124"/>
            <a:ext cx="360347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20×2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20157"/>
            <a:ext cx="301264" cy="24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1463579" y="4368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92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49" y="42624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8447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지호가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71×5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계산한 방법입니다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409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74" y="1424681"/>
            <a:ext cx="331378" cy="3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669" y="2125341"/>
            <a:ext cx="6231811" cy="25984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9572" y="2449969"/>
            <a:ext cx="1980220" cy="1637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756" y="2997719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13801" y="3501008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61530" y="2469288"/>
            <a:ext cx="1158442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415110" y="2992052"/>
            <a:ext cx="868858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6293" y="3511488"/>
            <a:ext cx="611671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123547" y="2536266"/>
            <a:ext cx="1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모형은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1×5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18239" y="3078434"/>
            <a:ext cx="1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십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모형은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1×5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636" y="3578466"/>
            <a:ext cx="16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71×5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36279" y="2532487"/>
            <a:ext cx="14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00999" y="3064697"/>
            <a:ext cx="14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19646" y="3567986"/>
            <a:ext cx="14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30024" y="3567986"/>
            <a:ext cx="5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55810" y="3056096"/>
            <a:ext cx="5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70459" y="2532487"/>
            <a:ext cx="5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01" y="23404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14" y="29358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91" y="39373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계산이 잘못된 부분의 기호를 쓰고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바르게 고쳐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75974" y="5332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087724" y="2175865"/>
            <a:ext cx="1727479" cy="1741395"/>
            <a:chOff x="1529085" y="2026173"/>
            <a:chExt cx="1727479" cy="1741395"/>
          </a:xfrm>
        </p:grpSpPr>
        <p:sp>
          <p:nvSpPr>
            <p:cNvPr id="74" name="TextBox 7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908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2137597" y="2682592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788826" y="268684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95176" y="299055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>
              <a:off x="2137597" y="337527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779313" y="338284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272" y="2931617"/>
            <a:ext cx="181259" cy="19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271" y="3236060"/>
            <a:ext cx="181259" cy="19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271" y="3628352"/>
            <a:ext cx="181259" cy="19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28530" y="2858887"/>
            <a:ext cx="64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4×2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28530" y="3169916"/>
            <a:ext cx="64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4×2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28530" y="3553675"/>
            <a:ext cx="75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19972" y="2794299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26936" y="3102260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4625" y="3495027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93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16" y="2922361"/>
            <a:ext cx="198603" cy="2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16" y="3232397"/>
            <a:ext cx="202350" cy="21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77" y="3622843"/>
            <a:ext cx="202350" cy="19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3185829" y="4283804"/>
            <a:ext cx="1583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73483" y="4283804"/>
            <a:ext cx="427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46" y="4361674"/>
            <a:ext cx="202350" cy="21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43" y="44684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5752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15816" y="4293096"/>
            <a:ext cx="32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43343</TotalTime>
  <Words>3009</Words>
  <Application>Microsoft Office PowerPoint</Application>
  <PresentationFormat>화면 슬라이드 쇼(4:3)</PresentationFormat>
  <Paragraphs>951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7477</cp:revision>
  <dcterms:created xsi:type="dcterms:W3CDTF">2008-07-15T12:19:11Z</dcterms:created>
  <dcterms:modified xsi:type="dcterms:W3CDTF">2022-03-05T07:30:21Z</dcterms:modified>
</cp:coreProperties>
</file>