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38" r:id="rId4"/>
    <p:sldId id="1341" r:id="rId5"/>
    <p:sldId id="1382" r:id="rId6"/>
    <p:sldId id="1345" r:id="rId7"/>
    <p:sldId id="1383" r:id="rId8"/>
    <p:sldId id="1348" r:id="rId9"/>
    <p:sldId id="1384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D7"/>
    <a:srgbClr val="E2F3F2"/>
    <a:srgbClr val="FFFBC6"/>
    <a:srgbClr val="62C44F"/>
    <a:srgbClr val="7A94C2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686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83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146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523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E3A0235-C144-490F-A432-4958261C4B2C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8776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70219" y="5085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길이를 재어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자를 드래그 하여 원하는 위치에 옮겨 놓을 수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\lesson05\ops\ms_lesson05\ms_31_5_00_03_01.html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sp>
        <p:nvSpPr>
          <p:cNvPr id="63" name="순서도: 대체 처리 62"/>
          <p:cNvSpPr/>
          <p:nvPr/>
        </p:nvSpPr>
        <p:spPr>
          <a:xfrm>
            <a:off x="579466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86120" y="1188802"/>
            <a:ext cx="20517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58" y="2177386"/>
            <a:ext cx="5085364" cy="26634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99692" y="3376733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860032" y="3519839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19626" y="3554897"/>
            <a:ext cx="424188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386320" y="3548585"/>
            <a:ext cx="360040" cy="2880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69736" y="352520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22064" y="351983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96083"/>
              </p:ext>
            </p:extLst>
          </p:nvPr>
        </p:nvGraphicFramePr>
        <p:xfrm>
          <a:off x="115384" y="6129300"/>
          <a:ext cx="7696976" cy="304800"/>
        </p:xfrm>
        <a:graphic>
          <a:graphicData uri="http://schemas.openxmlformats.org/drawingml/2006/table">
            <a:tbl>
              <a:tblPr/>
              <a:tblGrid>
                <a:gridCol w="987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9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\lesson05\ops\ms_lesson05\images\ms_31_5_00_01_01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886939" y="3509111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737022" y="3407636"/>
            <a:ext cx="582682" cy="512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883913" y="3487589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38">
            <a:extLst>
              <a:ext uri="{FF2B5EF4-FFF2-40B4-BE49-F238E27FC236}">
                <a16:creationId xmlns:a16="http://schemas.microsoft.com/office/drawing/2014/main" xmlns="" id="{CA6EB070-2B54-4784-8B0B-55CE8B69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22" y="1632963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EE1716E-B4D5-4E0B-BCBB-F924A9CA4C1E}"/>
              </a:ext>
            </a:extLst>
          </p:cNvPr>
          <p:cNvSpPr txBox="1"/>
          <p:nvPr/>
        </p:nvSpPr>
        <p:spPr>
          <a:xfrm>
            <a:off x="4932040" y="1664804"/>
            <a:ext cx="91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꾸러미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F3266DA7-9877-4E51-9988-BDFA7133AD42}"/>
              </a:ext>
            </a:extLst>
          </p:cNvPr>
          <p:cNvSpPr/>
          <p:nvPr/>
        </p:nvSpPr>
        <p:spPr>
          <a:xfrm>
            <a:off x="5880411" y="4395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7096C11A-F6A9-4670-9A72-37D29437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73" y="3337597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68347446-4AE9-49D7-967B-19FF9FF7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76" y="333911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타원 79"/>
          <p:cNvSpPr/>
          <p:nvPr/>
        </p:nvSpPr>
        <p:spPr>
          <a:xfrm>
            <a:off x="5741142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1" y="1671420"/>
            <a:ext cx="338998" cy="33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1668301" y="3210108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6031" y="3210108"/>
            <a:ext cx="154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m 3 cm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560724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685873" y="3210108"/>
            <a:ext cx="146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325 cm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826009" y="3210108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309843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692440" y="3210108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154817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D1BABFAE-82DE-4226-888F-58FA163F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09" y="350198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B65B5A0E-69E6-4612-81F6-1FF1C979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8" y="34672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DA5C1B34-14FC-4550-B551-3014381C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67" y="350198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FB267527-15C1-48E8-8B3E-676AE7F0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86" y="33850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9D075ED9-2AC5-4CA3-AAE6-19597DD9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8" y="346721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4AA132DA-6B1E-43AA-928F-1F90234F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67" y="350198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6632817" y="1182198"/>
            <a:ext cx="256055" cy="346249"/>
            <a:chOff x="6632817" y="1182198"/>
            <a:chExt cx="256055" cy="346249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647615" y="123919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632817" y="1182198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70152" y="1190097"/>
            <a:ext cx="257608" cy="346249"/>
            <a:chOff x="6070152" y="1190097"/>
            <a:chExt cx="257608" cy="34624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6086503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6070152" y="1190097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20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1" y="1671420"/>
            <a:ext cx="338998" cy="33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1668301" y="3210108"/>
            <a:ext cx="8861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60969" y="3210108"/>
            <a:ext cx="137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4m 3cm =               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490075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758623" y="3210108"/>
            <a:ext cx="13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325cm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826009" y="3210108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239194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620432" y="3210108"/>
            <a:ext cx="466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12160" y="3210108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308409" y="4051854"/>
              <a:ext cx="49836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100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 m 3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403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100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 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325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m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25 cm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 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0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시각을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18371" y="94472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807334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85158" y="51448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34" y="2196589"/>
            <a:ext cx="3062059" cy="2981052"/>
          </a:xfrm>
          <a:prstGeom prst="rect">
            <a:avLst/>
          </a:prstGeom>
        </p:spPr>
      </p:pic>
      <p:graphicFrame>
        <p:nvGraphicFramePr>
          <p:cNvPr id="1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43048"/>
              </p:ext>
            </p:extLst>
          </p:nvPr>
        </p:nvGraphicFramePr>
        <p:xfrm>
          <a:off x="115384" y="6129300"/>
          <a:ext cx="7588964" cy="304800"/>
        </p:xfrm>
        <a:graphic>
          <a:graphicData uri="http://schemas.openxmlformats.org/drawingml/2006/table">
            <a:tbl>
              <a:tblPr/>
              <a:tblGrid>
                <a:gridCol w="97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15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\lesson05\ops\ms_lesson05\images\ms_31_5_00_03_01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4283968" y="3017227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571367" y="3017227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051112" y="3017227"/>
            <a:ext cx="4563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7815" y="3011994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283968" y="3707740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71367" y="3707740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051112" y="3707740"/>
            <a:ext cx="4563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37815" y="3702507"/>
            <a:ext cx="78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BD5A2279-531D-465E-BBDF-BEB4692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38" y="402402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96C144F-A4C5-433C-B770-01CCA0FA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79" y="329797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E1D4C6FD-FE6A-4754-B3DD-33373313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66" y="33331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8645AE41-9445-460A-95C5-D03CA99A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79" y="403448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5556" y="16409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시각을 읽어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27907" y="1185985"/>
            <a:ext cx="260965" cy="346249"/>
            <a:chOff x="6627907" y="1185985"/>
            <a:chExt cx="260965" cy="346249"/>
          </a:xfrm>
        </p:grpSpPr>
        <p:sp>
          <p:nvSpPr>
            <p:cNvPr id="118" name="순서도: 대체 처리 117"/>
            <p:cNvSpPr/>
            <p:nvPr/>
          </p:nvSpPr>
          <p:spPr>
            <a:xfrm>
              <a:off x="6647615" y="12334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627907" y="1185985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355388" y="1185986"/>
            <a:ext cx="253982" cy="313547"/>
            <a:chOff x="6355388" y="1185986"/>
            <a:chExt cx="253982" cy="313547"/>
          </a:xfrm>
        </p:grpSpPr>
        <p:sp>
          <p:nvSpPr>
            <p:cNvPr id="114" name="순서도: 대체 처리 113"/>
            <p:cNvSpPr/>
            <p:nvPr/>
          </p:nvSpPr>
          <p:spPr>
            <a:xfrm>
              <a:off x="6368113" y="12391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6355388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3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56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34" y="2196589"/>
            <a:ext cx="3062059" cy="2981052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4283968" y="3017227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571367" y="3017227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051112" y="3017227"/>
            <a:ext cx="4563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7815" y="3011994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283968" y="3707740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71367" y="3707740"/>
            <a:ext cx="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051112" y="3707740"/>
            <a:ext cx="4563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37815" y="3702507"/>
            <a:ext cx="78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분 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8" name="직사각형 3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TextBox 43"/>
            <p:cNvSpPr txBox="1"/>
            <p:nvPr/>
          </p:nvSpPr>
          <p:spPr>
            <a:xfrm>
              <a:off x="192745" y="3969060"/>
              <a:ext cx="664033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짧은바늘이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사이를 가리키므로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긴바늘이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을 가리키므로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분이 지나면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시가 되므로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 전으로도 표현할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2BDB85E3-D06D-42B5-A923-C538A4EF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79" y="329797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AB848A02-D335-42BD-8110-73440829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66" y="333318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44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은수는 오전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시부터 오후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시까지 책을 읽었습니다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책을 읽은 시간은 몇 시간일까요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3737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7824" y="3172707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223" y="31727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D195656E-63FC-4671-B7EC-559D615D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10" y="34849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6636133" y="1185986"/>
            <a:ext cx="259535" cy="346249"/>
            <a:chOff x="6636133" y="1185986"/>
            <a:chExt cx="259535" cy="346249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6654411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663613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353590" y="1185986"/>
            <a:ext cx="250335" cy="313547"/>
            <a:chOff x="6353590" y="1185986"/>
            <a:chExt cx="250335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6362668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353590" y="1185986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4363" y="1185986"/>
            <a:ext cx="254773" cy="346249"/>
            <a:chOff x="6074363" y="1185986"/>
            <a:chExt cx="254773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6087879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074363" y="1185986"/>
              <a:ext cx="20517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80613" y="1190097"/>
            <a:ext cx="256780" cy="313547"/>
            <a:chOff x="5780613" y="1190097"/>
            <a:chExt cx="256780" cy="313547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5796136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80613" y="1190097"/>
              <a:ext cx="20517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5556" y="164099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은수는 오전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시부터 오후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시까지 책을 읽었습니다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은수가 책을 읽은 시간은 몇 시간일까요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7824" y="3172707"/>
            <a:ext cx="3490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223" y="31727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29" name="직사각형 2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9823" y="4535832"/>
              <a:ext cx="4592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은수가 책을 읽은 시간은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3" name="TextBox 43"/>
            <p:cNvSpPr txBox="1"/>
            <p:nvPr/>
          </p:nvSpPr>
          <p:spPr>
            <a:xfrm>
              <a:off x="1781285" y="4103784"/>
              <a:ext cx="3895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오전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         낮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          오후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2764480" y="3780954"/>
              <a:ext cx="79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43"/>
            <p:cNvSpPr txBox="1"/>
            <p:nvPr/>
          </p:nvSpPr>
          <p:spPr>
            <a:xfrm>
              <a:off x="4067311" y="3789061"/>
              <a:ext cx="79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37" y="41130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39" y="4103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96993"/>
              </p:ext>
            </p:extLst>
          </p:nvPr>
        </p:nvGraphicFramePr>
        <p:xfrm>
          <a:off x="115384" y="6129300"/>
          <a:ext cx="7588964" cy="304800"/>
        </p:xfrm>
        <a:graphic>
          <a:graphicData uri="http://schemas.openxmlformats.org/drawingml/2006/table">
            <a:tbl>
              <a:tblPr/>
              <a:tblGrid>
                <a:gridCol w="973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15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\lesson05\ops\ms_lesson05\images\ms_31_5_00_04_01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9DFF64DB-C26B-4557-97A1-B8563A9C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339299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04201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41423</TotalTime>
  <Words>698</Words>
  <Application>Microsoft Office PowerPoint</Application>
  <PresentationFormat>화면 슬라이드 쇼(4:3)</PresentationFormat>
  <Paragraphs>228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7248</cp:revision>
  <dcterms:created xsi:type="dcterms:W3CDTF">2008-07-15T12:19:11Z</dcterms:created>
  <dcterms:modified xsi:type="dcterms:W3CDTF">2022-03-07T07:29:16Z</dcterms:modified>
</cp:coreProperties>
</file>