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27" r:id="rId4"/>
    <p:sldId id="1097" r:id="rId5"/>
    <p:sldId id="1289" r:id="rId6"/>
    <p:sldId id="1368" r:id="rId7"/>
    <p:sldId id="1365" r:id="rId8"/>
    <p:sldId id="1366" r:id="rId9"/>
    <p:sldId id="1367" r:id="rId10"/>
    <p:sldId id="1369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84807"/>
    <a:srgbClr val="E28C6B"/>
    <a:srgbClr val="898989"/>
    <a:srgbClr val="FBDAD1"/>
    <a:srgbClr val="F19185"/>
    <a:srgbClr val="F7BED6"/>
    <a:srgbClr val="DED2E8"/>
    <a:srgbClr val="FEF6F0"/>
    <a:srgbClr val="FF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8209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6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숫자를 만들어 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물음 </a:t>
            </a:r>
            <a:r>
              <a:rPr lang="en-US" altLang="ko-KR" sz="1100" b="1" smtClean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그림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10A861D-916B-416A-8EB8-A76C0CA2F982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27" name="Picture 38">
              <a:extLst>
                <a:ext uri="{FF2B5EF4-FFF2-40B4-BE49-F238E27FC236}">
                  <a16:creationId xmlns:a16="http://schemas.microsoft.com/office/drawing/2014/main" xmlns="" id="{2425FD76-D945-466F-8B65-6F91DA0D4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74371CD-89CB-47AF-B5F3-8E6A5BC63B29}"/>
                </a:ext>
              </a:extLst>
            </p:cNvPr>
            <p:cNvSpPr txBox="1"/>
            <p:nvPr/>
          </p:nvSpPr>
          <p:spPr>
            <a:xfrm>
              <a:off x="4001048" y="1282080"/>
              <a:ext cx="1116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6D59B9A4-3B59-4E1D-B86A-FC92C8F8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6" y="1803044"/>
            <a:ext cx="207169" cy="22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F47068-25BC-4CD3-ABED-A0BA3818D456}"/>
              </a:ext>
            </a:extLst>
          </p:cNvPr>
          <p:cNvSpPr txBox="1"/>
          <p:nvPr/>
        </p:nvSpPr>
        <p:spPr>
          <a:xfrm>
            <a:off x="472002" y="1736812"/>
            <a:ext cx="64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조각으로 숫자 모양을 어떻게 만들 수 있는지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80A71C6-D180-4638-8D65-E80209B028C4}"/>
              </a:ext>
            </a:extLst>
          </p:cNvPr>
          <p:cNvSpPr txBox="1"/>
          <p:nvPr/>
        </p:nvSpPr>
        <p:spPr>
          <a:xfrm>
            <a:off x="363990" y="2253889"/>
            <a:ext cx="64042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도형 조각을 밀고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뒤집고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돌려서 숫자 모양을 만들 수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1364F14C-D1EF-436D-BFF8-6925A133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7" y="2096852"/>
            <a:ext cx="282949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6EE81A67-667D-4A6E-BC4C-C6539325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55" y="5199347"/>
            <a:ext cx="1104201" cy="3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463A0618-F841-476D-A351-59D97CCAEE34}"/>
              </a:ext>
            </a:extLst>
          </p:cNvPr>
          <p:cNvSpPr/>
          <p:nvPr/>
        </p:nvSpPr>
        <p:spPr>
          <a:xfrm>
            <a:off x="5700784" y="5041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48662" y="2972014"/>
            <a:ext cx="37034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306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xmlns="" id="{D3DAED99-5058-4E9F-88F2-61690B54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8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D910F47-824F-4323-AFD7-D53A2E6A54A6}"/>
              </a:ext>
            </a:extLst>
          </p:cNvPr>
          <p:cNvSpPr/>
          <p:nvPr/>
        </p:nvSpPr>
        <p:spPr>
          <a:xfrm>
            <a:off x="332553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104~105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95539"/>
              </p:ext>
            </p:extLst>
          </p:nvPr>
        </p:nvGraphicFramePr>
        <p:xfrm>
          <a:off x="179388" y="654012"/>
          <a:ext cx="8774172" cy="237734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숫자를 만들어 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 조각을 이용하여 숫자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102~103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3E1A0A-4BDA-48D7-9BC1-AD87EA0F3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 r="4576"/>
          <a:stretch/>
        </p:blipFill>
        <p:spPr>
          <a:xfrm>
            <a:off x="59275" y="883107"/>
            <a:ext cx="6924993" cy="471379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871" y="89157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07656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숫자를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만들어 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3440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mm_41_4_07_01_01_ani.mp4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2795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평면도형의 이동을 이용하여 숫자를 만들 수 있습니다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4505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그림은 두 가지 경로 중 편집하기 쉬운 것으로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09" y="2683620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99768" y="2611403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2~4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명이 모둠을 만들어 각자 도형 조각과 숫자판을 자기 앞에 놓고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장을 잘 섞어서 가운데에 뒤집어 놓습니다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863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bg_0001.png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57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1979E3-6CE0-4410-BF9D-33498B0CB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6" y="2188751"/>
            <a:ext cx="2504010" cy="2889243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2212C8BF-BC16-4913-9EC9-31EC523D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06" y="5188397"/>
            <a:ext cx="248810" cy="2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E270957D-11ED-49C7-A6E8-B8476D2E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58" y="5231795"/>
            <a:ext cx="474474" cy="17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xmlns="" id="{74840C00-EEBD-4567-A005-13A69C02B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4">
            <a:extLst>
              <a:ext uri="{FF2B5EF4-FFF2-40B4-BE49-F238E27FC236}">
                <a16:creationId xmlns:a16="http://schemas.microsoft.com/office/drawing/2014/main" xmlns="" id="{5A78FBB5-5ADB-4D5B-9F79-39B4176B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5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2F71028E-5512-4E12-94FB-B7E26EF2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0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xmlns="" id="{C8E7FE36-8B8E-44C5-AB53-C847EAF5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xmlns="" id="{87873377-3D9B-4B3D-8D25-5FD02EF87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74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C17BE376-BD22-4D81-B749-A10CABA857EF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59" name="Picture 38">
              <a:extLst>
                <a:ext uri="{FF2B5EF4-FFF2-40B4-BE49-F238E27FC236}">
                  <a16:creationId xmlns:a16="http://schemas.microsoft.com/office/drawing/2014/main" xmlns="" id="{FE71176C-9D53-4C3B-A383-D169975EE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9F9DF8F-1CF5-44BB-A0C7-86567372D27C}"/>
                </a:ext>
              </a:extLst>
            </p:cNvPr>
            <p:cNvSpPr txBox="1"/>
            <p:nvPr/>
          </p:nvSpPr>
          <p:spPr>
            <a:xfrm>
              <a:off x="4001048" y="1282082"/>
              <a:ext cx="1116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99492"/>
              </p:ext>
            </p:extLst>
          </p:nvPr>
        </p:nvGraphicFramePr>
        <p:xfrm>
          <a:off x="115384" y="67053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SA41412.psd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147789" y="5188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31205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7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99768" y="2611403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순서를 정하여 수 카드를 한 장 뽑아서 숫자가 보이도록 바닥에 내려놓습니다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A727BDEE-59A0-4842-B2D9-2D04EAF5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29" y="2653845"/>
            <a:ext cx="397764" cy="4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2C87FC-F012-4F6E-99EE-C46BAF557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73" y="2084858"/>
            <a:ext cx="2672430" cy="3043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6164E1-9BFD-4204-846F-F347AC9206C9}"/>
              </a:ext>
            </a:extLst>
          </p:cNvPr>
          <p:cNvSpPr txBox="1"/>
          <p:nvPr/>
        </p:nvSpPr>
        <p:spPr>
          <a:xfrm>
            <a:off x="647564" y="4290191"/>
            <a:ext cx="2185553" cy="919401"/>
          </a:xfrm>
          <a:prstGeom prst="wedgeRoundRectCallout">
            <a:avLst>
              <a:gd name="adj1" fmla="val -19681"/>
              <a:gd name="adj2" fmla="val -7801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뽑으면 수 카드를 그냥 가져가고 새로 뽑을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xmlns="" id="{3276CE6D-A533-444D-B510-7FDA1998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06" y="5188397"/>
            <a:ext cx="248810" cy="2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2450D8C4-6D82-47C3-ABF6-683ADAC7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72" y="5228902"/>
            <a:ext cx="474474" cy="17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xmlns="" id="{AB59D8AA-54FA-4484-BA41-08E2F8CB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xmlns="" id="{C5A21267-B754-46D8-85E0-9322999C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5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xmlns="" id="{254349B3-B745-4212-9193-6E369206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0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>
            <a:extLst>
              <a:ext uri="{FF2B5EF4-FFF2-40B4-BE49-F238E27FC236}">
                <a16:creationId xmlns:a16="http://schemas.microsoft.com/office/drawing/2014/main" xmlns="" id="{1195200C-6CBB-4734-921E-150E084F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>
            <a:extLst>
              <a:ext uri="{FF2B5EF4-FFF2-40B4-BE49-F238E27FC236}">
                <a16:creationId xmlns:a16="http://schemas.microsoft.com/office/drawing/2014/main" xmlns="" id="{8A98E93B-2EC3-4D29-8258-74F1E066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xmlns="" id="{9A8901D3-2D92-45F3-9BBA-FA24CBF6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2502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3372A35-BD1B-4A4C-86E5-4AB8D50ECEB5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42" name="Picture 38">
              <a:extLst>
                <a:ext uri="{FF2B5EF4-FFF2-40B4-BE49-F238E27FC236}">
                  <a16:creationId xmlns:a16="http://schemas.microsoft.com/office/drawing/2014/main" xmlns="" id="{126FA2CE-7EF5-43CB-91AC-D6B014DB1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E9EF32D-A0C5-4927-9F16-3BFB7252F362}"/>
                </a:ext>
              </a:extLst>
            </p:cNvPr>
            <p:cNvSpPr txBox="1"/>
            <p:nvPr/>
          </p:nvSpPr>
          <p:spPr>
            <a:xfrm>
              <a:off x="4001048" y="1282080"/>
              <a:ext cx="1116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259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bg_0002.png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60490"/>
              </p:ext>
            </p:extLst>
          </p:nvPr>
        </p:nvGraphicFramePr>
        <p:xfrm>
          <a:off x="115384" y="67053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SA41412.psd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7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직사각형 45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99768" y="2611403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내려놓은 수 카드를 보고 도형 조각을 이용하여 숫자판 위에 같은 숫자 모양을 만듭니다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8">
            <a:extLst>
              <a:ext uri="{FF2B5EF4-FFF2-40B4-BE49-F238E27FC236}">
                <a16:creationId xmlns:a16="http://schemas.microsoft.com/office/drawing/2014/main" xmlns="" id="{25FEF3A0-BB2A-4C55-A2D0-8E55F831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29" y="2688088"/>
            <a:ext cx="412228" cy="41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xmlns="" id="{FAF231FF-5577-49CE-8536-BBDB9690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06" y="5188397"/>
            <a:ext cx="248810" cy="2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22466BC4-6805-4978-9A74-3AF3AB03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64" y="5230612"/>
            <a:ext cx="474474" cy="17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xmlns="" id="{9603CDDC-7E4D-431B-BBEB-F96CFC6F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xmlns="" id="{9BE17EEA-6C60-4D87-B0BC-80BA4188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5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xmlns="" id="{AABC8CA0-3E98-4406-8568-F48D9708B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0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8930AA76-0FE0-4943-B166-FEBA3718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xmlns="" id="{F2DE81CF-1C2A-4BC0-BBC7-C2EC5C32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xmlns="" id="{05A60922-4E71-4A09-AB30-9AB56DBF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2502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45FF909-5AA1-41C4-A59F-9AB9CB0D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54" y="2255203"/>
            <a:ext cx="2338223" cy="271669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084292A-30BC-4F68-8021-24C96AB181CE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35" name="Picture 38">
              <a:extLst>
                <a:ext uri="{FF2B5EF4-FFF2-40B4-BE49-F238E27FC236}">
                  <a16:creationId xmlns:a16="http://schemas.microsoft.com/office/drawing/2014/main" xmlns="" id="{BF5093FE-9AB1-460E-8D03-2796B4BA5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69DE3BB0-4260-402C-A803-6C48C17B85F5}"/>
                </a:ext>
              </a:extLst>
            </p:cNvPr>
            <p:cNvSpPr txBox="1"/>
            <p:nvPr/>
          </p:nvSpPr>
          <p:spPr>
            <a:xfrm>
              <a:off x="4001048" y="1282080"/>
              <a:ext cx="1116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151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bg_0003.png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60490"/>
              </p:ext>
            </p:extLst>
          </p:nvPr>
        </p:nvGraphicFramePr>
        <p:xfrm>
          <a:off x="115384" y="67053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SA41412.psd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2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7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99768" y="261140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가장 먼저 숫자를 만든 친구가 수 카드를 가져갑니다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9">
            <a:extLst>
              <a:ext uri="{FF2B5EF4-FFF2-40B4-BE49-F238E27FC236}">
                <a16:creationId xmlns:a16="http://schemas.microsoft.com/office/drawing/2014/main" xmlns="" id="{6836D4C7-AF41-44D2-916E-A4180CB5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19" y="2676704"/>
            <a:ext cx="404996" cy="3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xmlns="" id="{B9A76444-1585-44B0-B2CA-9CFF2D64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06" y="5188397"/>
            <a:ext cx="248810" cy="2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xmlns="" id="{F7992FDF-4AC6-4255-94A1-B1C6001E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17" y="5224295"/>
            <a:ext cx="474474" cy="17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xmlns="" id="{076F43F3-104E-42B6-9E38-354CE6FD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52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xmlns="" id="{BFF347C7-0FA6-4824-B27B-D7E65C3F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5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xmlns="" id="{0AAC9965-92FF-4080-A5E3-62C2EFAE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70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xmlns="" id="{85ACDD0E-BFFA-4B3A-B677-1FCFB15D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A5E0D28F-DBD7-4DE4-B65B-0331092E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xmlns="" id="{AC379D37-C7E9-4558-995C-8B288BF4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2502" y="5197077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3A18BB-3CEF-4FDC-B05D-A10A17DA5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352" y="2153221"/>
            <a:ext cx="2647914" cy="30155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CB078-A88D-47A2-AB35-8619E20C57F1}"/>
              </a:ext>
            </a:extLst>
          </p:cNvPr>
          <p:cNvSpPr txBox="1"/>
          <p:nvPr/>
        </p:nvSpPr>
        <p:spPr>
          <a:xfrm>
            <a:off x="899092" y="4184447"/>
            <a:ext cx="18364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756ABE8-9951-4852-8357-CB20F7294B0C}"/>
              </a:ext>
            </a:extLst>
          </p:cNvPr>
          <p:cNvSpPr txBox="1"/>
          <p:nvPr/>
        </p:nvSpPr>
        <p:spPr>
          <a:xfrm>
            <a:off x="1059234" y="2432211"/>
            <a:ext cx="740458" cy="384721"/>
          </a:xfrm>
          <a:prstGeom prst="rect">
            <a:avLst/>
          </a:prstGeom>
          <a:solidFill>
            <a:srgbClr val="E28C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완성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E0EBB84-89B8-48E0-807D-258E92BDA556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45" name="Picture 38">
              <a:extLst>
                <a:ext uri="{FF2B5EF4-FFF2-40B4-BE49-F238E27FC236}">
                  <a16:creationId xmlns:a16="http://schemas.microsoft.com/office/drawing/2014/main" xmlns="" id="{3F3E6595-9F33-4F67-AB74-F62076564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19FBE4C-C149-48F7-B73E-98464DBD28FF}"/>
                </a:ext>
              </a:extLst>
            </p:cNvPr>
            <p:cNvSpPr txBox="1"/>
            <p:nvPr/>
          </p:nvSpPr>
          <p:spPr>
            <a:xfrm>
              <a:off x="4001048" y="1282080"/>
              <a:ext cx="1116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479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bg_0004.png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60490"/>
              </p:ext>
            </p:extLst>
          </p:nvPr>
        </p:nvGraphicFramePr>
        <p:xfrm>
          <a:off x="115384" y="67053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SA41412.psd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46164E1-9BFD-4204-846F-F347AC9206C9}"/>
              </a:ext>
            </a:extLst>
          </p:cNvPr>
          <p:cNvSpPr txBox="1"/>
          <p:nvPr/>
        </p:nvSpPr>
        <p:spPr>
          <a:xfrm>
            <a:off x="584278" y="4001745"/>
            <a:ext cx="2625578" cy="919401"/>
          </a:xfrm>
          <a:prstGeom prst="wedgeRoundRectCallout">
            <a:avLst>
              <a:gd name="adj1" fmla="val -19681"/>
              <a:gd name="adj2" fmla="val -7801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내가 가장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만들었어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수 카드는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가져갈게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88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5312" y="894492"/>
            <a:ext cx="6918956" cy="809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7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직사각형 46"/>
          <p:cNvSpPr/>
          <p:nvPr/>
        </p:nvSpPr>
        <p:spPr>
          <a:xfrm>
            <a:off x="6325912" y="144878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rgbClr val="984807"/>
                </a:solidFill>
              </a:rPr>
              <a:t>물음 </a:t>
            </a:r>
            <a:r>
              <a:rPr lang="en-US" altLang="ko-KR" sz="1100" b="1" smtClean="0">
                <a:solidFill>
                  <a:srgbClr val="984807"/>
                </a:solidFill>
              </a:rPr>
              <a:t>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52120" y="145234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조각을 이용하여 숫자를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같은 숫자를 만들어 봐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699768" y="2611403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수 카드가 모두 없어질 때까지 놀이를 계속하고 가장 많은 수 카드를 가진 친구가 이깁니다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36">
            <a:extLst>
              <a:ext uri="{FF2B5EF4-FFF2-40B4-BE49-F238E27FC236}">
                <a16:creationId xmlns:a16="http://schemas.microsoft.com/office/drawing/2014/main" xmlns="" id="{68DA0FFC-EF3F-44D3-869E-B4228AF1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18" y="2701986"/>
            <a:ext cx="404996" cy="3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xmlns="" id="{483AEAF0-D92C-4954-8F47-F8585779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6238" y="5188397"/>
            <a:ext cx="248810" cy="2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xmlns="" id="{EBCB18D0-60DD-464E-9E64-65EBF4EA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40" y="5234689"/>
            <a:ext cx="474474" cy="17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xmlns="" id="{94BD71C4-AEB1-4093-9A68-1A632BF5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59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xmlns="" id="{B65E62EF-25CA-49D4-9A01-8F5D8235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61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xmlns="" id="{53900757-AE13-46A1-B5A9-1C11E027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A71CF7D5-B48E-4477-945B-219E6BA8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228902"/>
            <a:ext cx="486047" cy="18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4">
            <a:extLst>
              <a:ext uri="{FF2B5EF4-FFF2-40B4-BE49-F238E27FC236}">
                <a16:creationId xmlns:a16="http://schemas.microsoft.com/office/drawing/2014/main" xmlns="" id="{1DAC9C7D-C432-4F7C-865D-586A9634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2502" y="5202121"/>
            <a:ext cx="254596" cy="24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5BD454-7D8E-401F-A521-C071192BE5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469" y="2110822"/>
            <a:ext cx="2613057" cy="29518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9B5E60-9B7B-4E81-B09D-99A31F2646D3}"/>
              </a:ext>
            </a:extLst>
          </p:cNvPr>
          <p:cNvSpPr txBox="1"/>
          <p:nvPr/>
        </p:nvSpPr>
        <p:spPr>
          <a:xfrm>
            <a:off x="1039638" y="4273396"/>
            <a:ext cx="14081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5C66E1B-56F2-459C-8D08-62103AC3154E}"/>
              </a:ext>
            </a:extLst>
          </p:cNvPr>
          <p:cNvGrpSpPr/>
          <p:nvPr/>
        </p:nvGrpSpPr>
        <p:grpSpPr>
          <a:xfrm>
            <a:off x="4685845" y="958565"/>
            <a:ext cx="1182299" cy="468015"/>
            <a:chOff x="3674337" y="1157943"/>
            <a:chExt cx="1466850" cy="504825"/>
          </a:xfrm>
        </p:grpSpPr>
        <p:pic>
          <p:nvPicPr>
            <p:cNvPr id="35" name="Picture 38">
              <a:extLst>
                <a:ext uri="{FF2B5EF4-FFF2-40B4-BE49-F238E27FC236}">
                  <a16:creationId xmlns:a16="http://schemas.microsoft.com/office/drawing/2014/main" xmlns="" id="{A3A07F95-B0D8-4504-A80D-B797D0E8F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99B8080-F6F5-4075-A027-B8AE622B6EFE}"/>
                </a:ext>
              </a:extLst>
            </p:cNvPr>
            <p:cNvSpPr txBox="1"/>
            <p:nvPr/>
          </p:nvSpPr>
          <p:spPr>
            <a:xfrm>
              <a:off x="4001048" y="1282080"/>
              <a:ext cx="11164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꾸러미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094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bg_0005.png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\app\resource\contents\lesson04\ops\lesson04\images\mm_41_4_07_01_02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60490"/>
              </p:ext>
            </p:extLst>
          </p:nvPr>
        </p:nvGraphicFramePr>
        <p:xfrm>
          <a:off x="115384" y="6705364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SA41412.psd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6164E1-9BFD-4204-846F-F347AC9206C9}"/>
              </a:ext>
            </a:extLst>
          </p:cNvPr>
          <p:cNvSpPr txBox="1"/>
          <p:nvPr/>
        </p:nvSpPr>
        <p:spPr>
          <a:xfrm>
            <a:off x="757383" y="4080108"/>
            <a:ext cx="1972636" cy="663575"/>
          </a:xfrm>
          <a:prstGeom prst="wedgeRoundRectCallout">
            <a:avLst>
              <a:gd name="adj1" fmla="val -20957"/>
              <a:gd name="adj2" fmla="val -8914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내가 제일 많아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5550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42144</TotalTime>
  <Words>766</Words>
  <Application>Microsoft Office PowerPoint</Application>
  <PresentationFormat>화면 슬라이드 쇼(4:3)</PresentationFormat>
  <Paragraphs>246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7236</cp:revision>
  <dcterms:created xsi:type="dcterms:W3CDTF">2008-07-15T12:19:11Z</dcterms:created>
  <dcterms:modified xsi:type="dcterms:W3CDTF">2022-03-02T01:50:21Z</dcterms:modified>
</cp:coreProperties>
</file>