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2"/>
  </p:notesMasterIdLst>
  <p:handoutMasterIdLst>
    <p:handoutMasterId r:id="rId43"/>
  </p:handoutMasterIdLst>
  <p:sldIdLst>
    <p:sldId id="1479" r:id="rId3"/>
    <p:sldId id="1480" r:id="rId4"/>
    <p:sldId id="1472" r:id="rId5"/>
    <p:sldId id="1473" r:id="rId6"/>
    <p:sldId id="1474" r:id="rId7"/>
    <p:sldId id="1476" r:id="rId8"/>
    <p:sldId id="1475" r:id="rId9"/>
    <p:sldId id="1351" r:id="rId10"/>
    <p:sldId id="1352" r:id="rId11"/>
    <p:sldId id="1481" r:id="rId12"/>
    <p:sldId id="1482" r:id="rId13"/>
    <p:sldId id="1355" r:id="rId14"/>
    <p:sldId id="1356" r:id="rId15"/>
    <p:sldId id="1483" r:id="rId16"/>
    <p:sldId id="1436" r:id="rId17"/>
    <p:sldId id="1359" r:id="rId18"/>
    <p:sldId id="1434" r:id="rId19"/>
    <p:sldId id="1484" r:id="rId20"/>
    <p:sldId id="1485" r:id="rId21"/>
    <p:sldId id="1362" r:id="rId22"/>
    <p:sldId id="1435" r:id="rId23"/>
    <p:sldId id="1486" r:id="rId24"/>
    <p:sldId id="1466" r:id="rId25"/>
    <p:sldId id="1487" r:id="rId26"/>
    <p:sldId id="1379" r:id="rId27"/>
    <p:sldId id="1467" r:id="rId28"/>
    <p:sldId id="1427" r:id="rId29"/>
    <p:sldId id="1468" r:id="rId30"/>
    <p:sldId id="1488" r:id="rId31"/>
    <p:sldId id="1408" r:id="rId32"/>
    <p:sldId id="1489" r:id="rId33"/>
    <p:sldId id="1448" r:id="rId34"/>
    <p:sldId id="1409" r:id="rId35"/>
    <p:sldId id="1490" r:id="rId36"/>
    <p:sldId id="1393" r:id="rId37"/>
    <p:sldId id="1297" r:id="rId38"/>
    <p:sldId id="1419" r:id="rId39"/>
    <p:sldId id="1420" r:id="rId40"/>
    <p:sldId id="1315" r:id="rId4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984807"/>
    <a:srgbClr val="FF0000"/>
    <a:srgbClr val="FFFF99"/>
    <a:srgbClr val="FFFFCC"/>
    <a:srgbClr val="FFD0E4"/>
    <a:srgbClr val="FFCCCC"/>
    <a:srgbClr val="FF9F9F"/>
    <a:srgbClr val="D0ECD8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6909" autoAdjust="0"/>
  </p:normalViewPr>
  <p:slideViewPr>
    <p:cSldViewPr>
      <p:cViewPr>
        <p:scale>
          <a:sx n="100" d="100"/>
          <a:sy n="100" d="100"/>
        </p:scale>
        <p:origin x="-2190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83404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17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1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5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9573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50341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46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1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8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9.png"/><Relationship Id="rId1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2.html" TargetMode="Externa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5.png"/><Relationship Id="rId7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3995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839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362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prstClr val="black"/>
                </a:solidFill>
              </a:rPr>
              <a:t>5</a:t>
            </a:r>
            <a:r>
              <a:rPr lang="ko-KR" altLang="en-US" b="1" smtClean="0">
                <a:solidFill>
                  <a:prstClr val="black"/>
                </a:solidFill>
              </a:rPr>
              <a:t>단원 공통 사항</a:t>
            </a:r>
            <a:endParaRPr lang="en-US" altLang="ko-KR" b="1" smtClean="0">
              <a:solidFill>
                <a:prstClr val="black"/>
              </a:solidFill>
            </a:endParaRPr>
          </a:p>
          <a:p>
            <a:pPr algn="just"/>
            <a:endParaRPr lang="en-US" altLang="ko-KR" b="1">
              <a:solidFill>
                <a:prstClr val="black"/>
              </a:solidFill>
            </a:endParaRPr>
          </a:p>
          <a:p>
            <a:pPr marL="228600" indent="-228600" algn="just">
              <a:buFontTx/>
              <a:buAutoNum type="arabicParenR"/>
            </a:pPr>
            <a:r>
              <a:rPr lang="ko-KR" altLang="en-US" b="1" smtClean="0">
                <a:solidFill>
                  <a:prstClr val="black"/>
                </a:solidFill>
              </a:rPr>
              <a:t>표 안 텍스트는 </a:t>
            </a:r>
            <a:r>
              <a:rPr lang="en-US" altLang="ko-KR" b="1" smtClean="0">
                <a:solidFill>
                  <a:prstClr val="black"/>
                </a:solidFill>
              </a:rPr>
              <a:t>40px</a:t>
            </a:r>
          </a:p>
          <a:p>
            <a:pPr marL="228600" indent="-228600" algn="just">
              <a:buFontTx/>
              <a:buAutoNum type="arabicParenR"/>
            </a:pPr>
            <a:endParaRPr lang="en-US" altLang="ko-KR" b="1">
              <a:solidFill>
                <a:prstClr val="black"/>
              </a:solidFill>
            </a:endParaRPr>
          </a:p>
          <a:p>
            <a:pPr marL="228600" indent="-228600" algn="just">
              <a:buFontTx/>
              <a:buAutoNum type="arabicParenR"/>
            </a:pPr>
            <a:r>
              <a:rPr lang="ko-KR" altLang="en-US" b="1" smtClean="0">
                <a:solidFill>
                  <a:prstClr val="black"/>
                </a:solidFill>
              </a:rPr>
              <a:t>막대그래프 텍스트는 개발물 안에서 따로 작성</a:t>
            </a:r>
            <a:r>
              <a:rPr lang="en-US" altLang="ko-KR" b="1" smtClean="0">
                <a:solidFill>
                  <a:prstClr val="black"/>
                </a:solidFill>
              </a:rPr>
              <a:t>. 40px</a:t>
            </a:r>
            <a:r>
              <a:rPr lang="ko-KR" altLang="en-US" b="1" smtClean="0">
                <a:solidFill>
                  <a:prstClr val="black"/>
                </a:solidFill>
              </a:rPr>
              <a:t>가 기준</a:t>
            </a:r>
            <a:r>
              <a:rPr lang="en-US" altLang="ko-KR" b="1" smtClean="0">
                <a:solidFill>
                  <a:prstClr val="black"/>
                </a:solidFill>
              </a:rPr>
              <a:t>. </a:t>
            </a:r>
            <a:r>
              <a:rPr lang="ko-KR" altLang="en-US" b="1" smtClean="0">
                <a:solidFill>
                  <a:prstClr val="black"/>
                </a:solidFill>
              </a:rPr>
              <a:t>공간상 안 들어가는 경우는 </a:t>
            </a:r>
            <a:r>
              <a:rPr lang="en-US" altLang="ko-KR" b="1" smtClean="0">
                <a:solidFill>
                  <a:prstClr val="black"/>
                </a:solidFill>
              </a:rPr>
              <a:t>38px, 35px</a:t>
            </a:r>
            <a:r>
              <a:rPr lang="ko-KR" altLang="en-US" b="1" smtClean="0">
                <a:solidFill>
                  <a:prstClr val="black"/>
                </a:solidFill>
              </a:rPr>
              <a:t>까지는 조정 가능</a:t>
            </a:r>
            <a:r>
              <a:rPr lang="en-US" altLang="ko-KR" b="1" smtClean="0">
                <a:solidFill>
                  <a:prstClr val="black"/>
                </a:solidFill>
              </a:rPr>
              <a:t>. </a:t>
            </a:r>
            <a:r>
              <a:rPr lang="ko-KR" altLang="en-US" b="1" smtClean="0">
                <a:solidFill>
                  <a:prstClr val="black"/>
                </a:solidFill>
              </a:rPr>
              <a:t>그 이하는 너무 글씨가 작게보여서 안됩니다</a:t>
            </a:r>
            <a:r>
              <a:rPr lang="en-US" altLang="ko-KR" b="1" smtClean="0">
                <a:solidFill>
                  <a:prstClr val="black"/>
                </a:solidFill>
              </a:rPr>
              <a:t>. </a:t>
            </a:r>
            <a:r>
              <a:rPr lang="ko-KR" altLang="en-US" b="1" smtClean="0">
                <a:solidFill>
                  <a:prstClr val="black"/>
                </a:solidFill>
              </a:rPr>
              <a:t>글씨가 그래프를 살짝 벗어나는 것은 괜찮습니다</a:t>
            </a:r>
            <a:r>
              <a:rPr lang="en-US" altLang="ko-KR" b="1" smtClean="0">
                <a:solidFill>
                  <a:prstClr val="black"/>
                </a:solidFill>
              </a:rPr>
              <a:t>.</a:t>
            </a:r>
            <a:endParaRPr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4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9" y="2060848"/>
            <a:ext cx="2735510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5" name="Picture 26">
            <a:extLst>
              <a:ext uri="{FF2B5EF4-FFF2-40B4-BE49-F238E27FC236}">
                <a16:creationId xmlns="" xmlns:a16="http://schemas.microsoft.com/office/drawing/2014/main" id="{F04884F0-4C50-4FF6-B116-0008A317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1" y="1102613"/>
            <a:ext cx="364341" cy="36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D000D36-1F1B-4C79-B4F5-375DFF2BE0CD}"/>
              </a:ext>
            </a:extLst>
          </p:cNvPr>
          <p:cNvSpPr txBox="1"/>
          <p:nvPr/>
        </p:nvSpPr>
        <p:spPr>
          <a:xfrm>
            <a:off x="621801" y="110006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 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="" xmlns:a16="http://schemas.microsoft.com/office/drawing/2014/main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52F1B134-DCB9-496D-B5AD-EE9021A71A79}"/>
              </a:ext>
            </a:extLst>
          </p:cNvPr>
          <p:cNvGrpSpPr/>
          <p:nvPr/>
        </p:nvGrpSpPr>
        <p:grpSpPr>
          <a:xfrm>
            <a:off x="2886491" y="5261469"/>
            <a:ext cx="1572843" cy="255763"/>
            <a:chOff x="290979" y="2009759"/>
            <a:chExt cx="2665167" cy="433388"/>
          </a:xfrm>
        </p:grpSpPr>
        <p:pic>
          <p:nvPicPr>
            <p:cNvPr id="52" name="Picture 15">
              <a:extLst>
                <a:ext uri="{FF2B5EF4-FFF2-40B4-BE49-F238E27FC236}">
                  <a16:creationId xmlns="" xmlns:a16="http://schemas.microsoft.com/office/drawing/2014/main" id="{3EBF2FF8-7A9C-41B1-9C70-83C73CA69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20E14C83-5CF9-4D2C-AD43-7444A575C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B57D5386-BF38-4978-AD30-DB440FAB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>
              <a:extLst>
                <a:ext uri="{FF2B5EF4-FFF2-40B4-BE49-F238E27FC236}">
                  <a16:creationId xmlns="" xmlns:a16="http://schemas.microsoft.com/office/drawing/2014/main" id="{9C99B081-CF1B-4732-BAA5-847F4091E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707FE9DB-E5F7-4E51-9159-29641F2C9E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631" y="2551384"/>
            <a:ext cx="5222804" cy="2378974"/>
          </a:xfrm>
          <a:prstGeom prst="rect">
            <a:avLst/>
          </a:prstGeom>
        </p:spPr>
      </p:pic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0B6DDE41-F1A1-49AE-B537-539E76287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389" y="4504441"/>
            <a:ext cx="682395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교사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FDB5786D-0CED-4B20-BDB9-0E0C667C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388" y="4437112"/>
            <a:ext cx="620359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운동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선수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C7B2E1CE-B963-4457-B613-DB28E7309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714" y="4437112"/>
            <a:ext cx="750634" cy="401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진행자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="" xmlns:a16="http://schemas.microsoft.com/office/drawing/2014/main" id="{4A10D098-73A0-4098-89C4-091A3B86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100" y="4504441"/>
            <a:ext cx="682395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의사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17BC930B-22BF-41A4-96D5-2744930C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14" y="4509750"/>
            <a:ext cx="796610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요리사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="" xmlns:a16="http://schemas.microsoft.com/office/drawing/2014/main" id="{FF82A59F-4748-493E-B77F-89B60BB47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813" y="4645898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장래 희망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FBC1833F-058C-4F78-8D4F-782C50C22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61" y="4298158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423A010B-FEA9-4F40-8C40-19F55C6B0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62" y="2618731"/>
            <a:ext cx="420738" cy="18337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F56C4D24-3FF0-492C-9C00-3AD36289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24" y="2603168"/>
            <a:ext cx="523341" cy="455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2C9248D1-94C1-400A-90DD-9BB7E867A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2266" y="2576132"/>
            <a:ext cx="826071" cy="186098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CBCE8D7-EA61-4F61-A84E-E8896F0EDA50}"/>
              </a:ext>
            </a:extLst>
          </p:cNvPr>
          <p:cNvSpPr/>
          <p:nvPr/>
        </p:nvSpPr>
        <p:spPr>
          <a:xfrm>
            <a:off x="192745" y="3491845"/>
            <a:ext cx="6667165" cy="1593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5">
            <a:extLst>
              <a:ext uri="{FF2B5EF4-FFF2-40B4-BE49-F238E27FC236}">
                <a16:creationId xmlns="" xmlns:a16="http://schemas.microsoft.com/office/drawing/2014/main" id="{264C9464-AF62-4D3A-B99B-0251A3E2DB90}"/>
              </a:ext>
            </a:extLst>
          </p:cNvPr>
          <p:cNvSpPr/>
          <p:nvPr/>
        </p:nvSpPr>
        <p:spPr>
          <a:xfrm>
            <a:off x="338478" y="33212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="" xmlns:a16="http://schemas.microsoft.com/office/drawing/2014/main" id="{34085700-3432-445F-8B61-5C94DC22D56F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90F4EFCF-F387-4E71-BE21-F35EC238AAFE}"/>
              </a:ext>
            </a:extLst>
          </p:cNvPr>
          <p:cNvSpPr txBox="1"/>
          <p:nvPr/>
        </p:nvSpPr>
        <p:spPr>
          <a:xfrm>
            <a:off x="390349" y="3976028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눈금 한 칸은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명이므로 운동선수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인터넷 방송 진행자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요리사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칸으로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34E666A-4256-4FA6-B73F-119A8B07A7E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2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2E82C10-FBAD-4FDB-A0B1-1C31A313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6" y="2321579"/>
            <a:ext cx="4872854" cy="223498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E17B14-2D64-49EC-B38C-5A0F0E5A0B07}"/>
              </a:ext>
            </a:extLst>
          </p:cNvPr>
          <p:cNvSpPr txBox="1"/>
          <p:nvPr/>
        </p:nvSpPr>
        <p:spPr>
          <a:xfrm>
            <a:off x="1640228" y="4847071"/>
            <a:ext cx="4887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6701688" y="4953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문제의 대발문 팝업과 같은 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시 팝업이 오픈되지는 않고 클릭 했을때만 오픈되도록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4E680ADC-6E43-44A8-89F7-B0B78D04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67BD20E4-6C7F-4813-8A26-E5D0A1BF0188}"/>
              </a:ext>
            </a:extLst>
          </p:cNvPr>
          <p:cNvSpPr/>
          <p:nvPr/>
        </p:nvSpPr>
        <p:spPr>
          <a:xfrm>
            <a:off x="5764785" y="5406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F2029C6-9B8B-486C-9D60-53F2597189F0}"/>
              </a:ext>
            </a:extLst>
          </p:cNvPr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3470E393-2E7D-4B3A-8684-FE970329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667" y="4114060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교사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6CC41EE4-B738-45EE-AE92-D5ABA167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400" y="4095035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운동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F5EC35EC-8043-4D3D-A736-1DFA2916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376" y="4035847"/>
            <a:ext cx="809763" cy="447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인터넷 방송 진행자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BFDEB2B8-A2C4-491C-B389-6141DF454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772" y="4114060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의사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B881FEE2-18AC-4AC6-A8E6-7C8F5DA55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269" y="4142269"/>
            <a:ext cx="963898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요리사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660D7298-F7BD-47ED-98C9-015196864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271" y="4176640"/>
            <a:ext cx="620032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장래 희망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08955D73-B1EF-4BC3-80A3-EA89D48F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68" y="4041068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6CDAC6AA-728A-490A-B444-8DF60E2E4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640" y="2383221"/>
            <a:ext cx="420738" cy="18337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6A90DCE6-8138-47A1-A97D-CC9F53482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31" y="2367658"/>
            <a:ext cx="523341" cy="455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5B4F04A-7970-48EA-AF10-55B974CB32AF}"/>
              </a:ext>
            </a:extLst>
          </p:cNvPr>
          <p:cNvSpPr/>
          <p:nvPr/>
        </p:nvSpPr>
        <p:spPr bwMode="auto">
          <a:xfrm>
            <a:off x="2268538" y="4836941"/>
            <a:ext cx="124796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장래 희망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6E07B80-9D44-40A2-A967-779A8A35D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034" y="4622337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10D860F-B14B-4E2F-BF18-922503A1100A}"/>
              </a:ext>
            </a:extLst>
          </p:cNvPr>
          <p:cNvSpPr/>
          <p:nvPr/>
        </p:nvSpPr>
        <p:spPr bwMode="auto">
          <a:xfrm>
            <a:off x="4449504" y="4866478"/>
            <a:ext cx="106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DD59825-80F8-4D78-AC84-61F5AE37D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968" y="4622337"/>
            <a:ext cx="360000" cy="355000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689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6" y="1093783"/>
            <a:ext cx="366355" cy="37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3930DCBF-D8DB-4411-8D4D-6374D3C52A35}"/>
              </a:ext>
            </a:extLst>
          </p:cNvPr>
          <p:cNvSpPr txBox="1"/>
          <p:nvPr/>
        </p:nvSpPr>
        <p:spPr>
          <a:xfrm>
            <a:off x="621801" y="1088740"/>
            <a:ext cx="61464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가로와 세로는 각각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104863" y="2665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9" y="1844824"/>
            <a:ext cx="2735510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003C6AD-669C-4E84-9866-155985BDCB94}"/>
              </a:ext>
            </a:extLst>
          </p:cNvPr>
          <p:cNvSpPr txBox="1"/>
          <p:nvPr/>
        </p:nvSpPr>
        <p:spPr>
          <a:xfrm>
            <a:off x="1537094" y="4818625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9B8037F-4CFE-4703-A1E6-CEC31A94EF34}"/>
              </a:ext>
            </a:extLst>
          </p:cNvPr>
          <p:cNvSpPr txBox="1"/>
          <p:nvPr/>
        </p:nvSpPr>
        <p:spPr>
          <a:xfrm>
            <a:off x="3734034" y="486647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EA02128-EDBB-4F2D-94B4-86D5EAB2BC8B}"/>
              </a:ext>
            </a:extLst>
          </p:cNvPr>
          <p:cNvSpPr txBox="1"/>
          <p:nvPr/>
        </p:nvSpPr>
        <p:spPr>
          <a:xfrm>
            <a:off x="1640228" y="4847071"/>
            <a:ext cx="4887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7F41F2A-D186-4A9A-A4CD-6AF0D961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54" y="2742032"/>
            <a:ext cx="3980270" cy="1916426"/>
          </a:xfrm>
          <a:prstGeom prst="rect">
            <a:avLst/>
          </a:prstGeom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5444092-2630-4474-B0A1-87C5915E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3417B00-D07E-4260-ADE3-57998E40DFBA}"/>
              </a:ext>
            </a:extLst>
          </p:cNvPr>
          <p:cNvSpPr txBox="1"/>
          <p:nvPr/>
        </p:nvSpPr>
        <p:spPr>
          <a:xfrm>
            <a:off x="434823" y="139005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민호네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학생들이 일주일 동안 읽은 책 수를 조사하여 나타낸 표와 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4D307E87-47B5-422F-9E21-987CBEC7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5" y="206705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5F55F32-65E6-4A8B-AF29-B76D4F5F66D0}"/>
              </a:ext>
            </a:extLst>
          </p:cNvPr>
          <p:cNvSpPr txBox="1"/>
          <p:nvPr/>
        </p:nvSpPr>
        <p:spPr>
          <a:xfrm>
            <a:off x="778788" y="19716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막대그래프에서 가로와 세로는 각각 무엇을 나타내나요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7192460-DC6A-4850-8A9D-46C004137FA9}"/>
              </a:ext>
            </a:extLst>
          </p:cNvPr>
          <p:cNvSpPr/>
          <p:nvPr/>
        </p:nvSpPr>
        <p:spPr bwMode="auto">
          <a:xfrm>
            <a:off x="2268538" y="4836941"/>
            <a:ext cx="124796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8CC9B9B2-94CB-481B-BA95-1318865B5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034" y="4622337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E675CC3-AD55-4D35-B16E-0DC3A119A4F2}"/>
              </a:ext>
            </a:extLst>
          </p:cNvPr>
          <p:cNvSpPr/>
          <p:nvPr/>
        </p:nvSpPr>
        <p:spPr bwMode="auto">
          <a:xfrm>
            <a:off x="4449504" y="4866478"/>
            <a:ext cx="106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수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4BDED96F-91FC-4110-9D0A-8B2F953689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9968" y="4622337"/>
            <a:ext cx="360000" cy="355000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170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617" y="2289960"/>
            <a:ext cx="1544124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003C6AD-669C-4E84-9866-155985BDCB94}"/>
              </a:ext>
            </a:extLst>
          </p:cNvPr>
          <p:cNvSpPr txBox="1"/>
          <p:nvPr/>
        </p:nvSpPr>
        <p:spPr>
          <a:xfrm>
            <a:off x="1537094" y="4818625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9B8037F-4CFE-4703-A1E6-CEC31A94EF34}"/>
              </a:ext>
            </a:extLst>
          </p:cNvPr>
          <p:cNvSpPr txBox="1"/>
          <p:nvPr/>
        </p:nvSpPr>
        <p:spPr>
          <a:xfrm>
            <a:off x="3734034" y="486647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2816932"/>
            <a:ext cx="37170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871" y="2803881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740" y="3460079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740" y="4005064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668" y="4185084"/>
            <a:ext cx="594195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책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028" y="4449356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432910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윤서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184" y="432910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지우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316837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민호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32910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소라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3BAF4494-326F-4338-8DD4-BA64ACADE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04AC720E-7D2B-4C66-A4AC-618F4FD4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8AAA0D8-CD7B-4CA9-85F0-A2FCE5FC4F72}"/>
              </a:ext>
            </a:extLst>
          </p:cNvPr>
          <p:cNvSpPr txBox="1"/>
          <p:nvPr/>
        </p:nvSpPr>
        <p:spPr>
          <a:xfrm>
            <a:off x="434823" y="139005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수빈이네 모둠 학생들이 일주일 동안 읽은 책 수를 조사하여 나타낸 표와 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DEF35A13-5394-4028-832B-565452BE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5" y="206705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ED9FB76-5026-4E3F-9D9E-B33481D1ECEB}"/>
              </a:ext>
            </a:extLst>
          </p:cNvPr>
          <p:cNvSpPr txBox="1"/>
          <p:nvPr/>
        </p:nvSpPr>
        <p:spPr>
          <a:xfrm>
            <a:off x="778788" y="19716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막대그래프에서 가로와 세로는 각각 무엇을 나타내나요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DB3F08F-024B-4E9C-A443-79A451885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8134" y="2745472"/>
            <a:ext cx="4134829" cy="197967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353E9F8-B1FD-4A0A-96AE-0C78E3F87D78}"/>
              </a:ext>
            </a:extLst>
          </p:cNvPr>
          <p:cNvSpPr/>
          <p:nvPr/>
        </p:nvSpPr>
        <p:spPr bwMode="auto">
          <a:xfrm>
            <a:off x="2268538" y="4836941"/>
            <a:ext cx="124796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4B208A7B-CD33-401A-B0A0-E38525968B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034" y="4622337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B1B9AC5-CD61-4BE8-AFEE-71C9B044A3E3}"/>
              </a:ext>
            </a:extLst>
          </p:cNvPr>
          <p:cNvSpPr/>
          <p:nvPr/>
        </p:nvSpPr>
        <p:spPr bwMode="auto">
          <a:xfrm>
            <a:off x="4449504" y="4866478"/>
            <a:ext cx="106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수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F06DC243-5B05-4D2E-95F4-CFCF6EE14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9968" y="4622337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2B6DED3-FDC6-4651-9D86-AE941B8FDF1A}"/>
              </a:ext>
            </a:extLst>
          </p:cNvPr>
          <p:cNvSpPr txBox="1"/>
          <p:nvPr/>
        </p:nvSpPr>
        <p:spPr>
          <a:xfrm>
            <a:off x="1640228" y="4847071"/>
            <a:ext cx="4887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314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617" y="2289960"/>
            <a:ext cx="1544124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2744924"/>
            <a:ext cx="37170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875" y="2803881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460079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4072147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676" y="4185084"/>
            <a:ext cx="594195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책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32" y="4449356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4388057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도재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192" y="4388057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지우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284" y="4388057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빈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64" y="4388057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희철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03C6AD-669C-4E84-9866-155985BDCB94}"/>
              </a:ext>
            </a:extLst>
          </p:cNvPr>
          <p:cNvSpPr txBox="1"/>
          <p:nvPr/>
        </p:nvSpPr>
        <p:spPr>
          <a:xfrm>
            <a:off x="1537094" y="4818625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9B8037F-4CFE-4703-A1E6-CEC31A94EF34}"/>
              </a:ext>
            </a:extLst>
          </p:cNvPr>
          <p:cNvSpPr txBox="1"/>
          <p:nvPr/>
        </p:nvSpPr>
        <p:spPr>
          <a:xfrm>
            <a:off x="3734034" y="486647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72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2E82C10-FBAD-4FDB-A0B1-1C31A313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6" y="2321579"/>
            <a:ext cx="4872854" cy="223498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E17B14-2D64-49EC-B38C-5A0F0E5A0B07}"/>
              </a:ext>
            </a:extLst>
          </p:cNvPr>
          <p:cNvSpPr txBox="1"/>
          <p:nvPr/>
        </p:nvSpPr>
        <p:spPr>
          <a:xfrm>
            <a:off x="1640228" y="4847071"/>
            <a:ext cx="4887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4E680ADC-6E43-44A8-89F7-B0B78D04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F2029C6-9B8B-486C-9D60-53F2597189F0}"/>
              </a:ext>
            </a:extLst>
          </p:cNvPr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3470E393-2E7D-4B3A-8684-FE970329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667" y="4114060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교사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6CC41EE4-B738-45EE-AE92-D5ABA167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400" y="4095035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운동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F5EC35EC-8043-4D3D-A736-1DFA2916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376" y="4035847"/>
            <a:ext cx="809763" cy="447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인터넷 방송 진행자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BFDEB2B8-A2C4-491C-B389-6141DF454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772" y="4114060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의사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B881FEE2-18AC-4AC6-A8E6-7C8F5DA55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269" y="4142269"/>
            <a:ext cx="963898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요리사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660D7298-F7BD-47ED-98C9-015196864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271" y="4176640"/>
            <a:ext cx="620032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장래 희망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08955D73-B1EF-4BC3-80A3-EA89D48F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68" y="4041068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6CDAC6AA-728A-490A-B444-8DF60E2E4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640" y="2383221"/>
            <a:ext cx="420738" cy="18337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6A90DCE6-8138-47A1-A97D-CC9F53482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31" y="2367658"/>
            <a:ext cx="523341" cy="455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5B4F04A-7970-48EA-AF10-55B974CB32AF}"/>
              </a:ext>
            </a:extLst>
          </p:cNvPr>
          <p:cNvSpPr/>
          <p:nvPr/>
        </p:nvSpPr>
        <p:spPr bwMode="auto">
          <a:xfrm>
            <a:off x="2268538" y="4836941"/>
            <a:ext cx="124796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장래 희망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6E07B80-9D44-40A2-A967-779A8A35D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034" y="4622337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10D860F-B14B-4E2F-BF18-922503A1100A}"/>
              </a:ext>
            </a:extLst>
          </p:cNvPr>
          <p:cNvSpPr/>
          <p:nvPr/>
        </p:nvSpPr>
        <p:spPr bwMode="auto">
          <a:xfrm>
            <a:off x="4449504" y="4866478"/>
            <a:ext cx="106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DD59825-80F8-4D78-AC84-61F5AE37D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968" y="4622337"/>
            <a:ext cx="360000" cy="355000"/>
          </a:xfrm>
          <a:prstGeom prst="rect">
            <a:avLst/>
          </a:prstGeom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6" y="1093783"/>
            <a:ext cx="366355" cy="37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3930DCBF-D8DB-4411-8D4D-6374D3C52A35}"/>
              </a:ext>
            </a:extLst>
          </p:cNvPr>
          <p:cNvSpPr txBox="1"/>
          <p:nvPr/>
        </p:nvSpPr>
        <p:spPr>
          <a:xfrm>
            <a:off x="621801" y="1088740"/>
            <a:ext cx="61464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가로와 세로는 각각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9" y="1844824"/>
            <a:ext cx="2735510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003C6AD-669C-4E84-9866-155985BDCB94}"/>
              </a:ext>
            </a:extLst>
          </p:cNvPr>
          <p:cNvSpPr txBox="1"/>
          <p:nvPr/>
        </p:nvSpPr>
        <p:spPr>
          <a:xfrm>
            <a:off x="1537094" y="4818625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9B8037F-4CFE-4703-A1E6-CEC31A94EF34}"/>
              </a:ext>
            </a:extLst>
          </p:cNvPr>
          <p:cNvSpPr txBox="1"/>
          <p:nvPr/>
        </p:nvSpPr>
        <p:spPr>
          <a:xfrm>
            <a:off x="3734034" y="486647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3C8EACAA-4397-444F-96DF-A69F00114257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45">
            <a:extLst>
              <a:ext uri="{FF2B5EF4-FFF2-40B4-BE49-F238E27FC236}">
                <a16:creationId xmlns="" xmlns:a16="http://schemas.microsoft.com/office/drawing/2014/main" id="{E9CC09DF-6B24-4146-9598-71FAF8051D58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="" xmlns:a16="http://schemas.microsoft.com/office/drawing/2014/main" id="{D1F828F7-F2B3-4AE2-958F-2C03330E8D7A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6A6A3D3D-204E-482F-AB4E-B251ED61438D}"/>
              </a:ext>
            </a:extLst>
          </p:cNvPr>
          <p:cNvSpPr txBox="1"/>
          <p:nvPr/>
        </p:nvSpPr>
        <p:spPr>
          <a:xfrm>
            <a:off x="338478" y="4271799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가로는 장래 희망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세로는 학생 수를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3A4BF5EB-3EBC-4B8F-BAFD-67F55CCEBC8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7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 문제의 대발문 팝업과 같은 내용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시 팝업이 오픈되지는 않고 클릭 했을때만 오픈되도록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733796" y="5326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CDD6D54-48B6-468E-8431-6542914FF6B2}"/>
              </a:ext>
            </a:extLst>
          </p:cNvPr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1D489822-D03D-4474-B8FB-D0CF866740EC}"/>
              </a:ext>
            </a:extLst>
          </p:cNvPr>
          <p:cNvSpPr txBox="1"/>
          <p:nvPr/>
        </p:nvSpPr>
        <p:spPr>
          <a:xfrm>
            <a:off x="621801" y="1088740"/>
            <a:ext cx="61464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알 수 있는 내용을 두 가지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8">
            <a:extLst>
              <a:ext uri="{FF2B5EF4-FFF2-40B4-BE49-F238E27FC236}">
                <a16:creationId xmlns="" xmlns:a16="http://schemas.microsoft.com/office/drawing/2014/main" id="{4301338C-D194-4B4E-91A3-001E9863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6" y="1088740"/>
            <a:ext cx="377590" cy="37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9E756DD-8AE4-4793-BB6B-3D4C138B4526}"/>
              </a:ext>
            </a:extLst>
          </p:cNvPr>
          <p:cNvSpPr/>
          <p:nvPr/>
        </p:nvSpPr>
        <p:spPr bwMode="auto">
          <a:xfrm>
            <a:off x="575556" y="1866266"/>
            <a:ext cx="6158240" cy="7346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많은 학생이 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원하는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장래 희망은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인터넷 방송 진행자입니다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F8CDE5F-68D0-499F-97F5-876AC4B72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2669" y="1700808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70597C6-AE96-4F2E-9034-C1E990D29ABC}"/>
              </a:ext>
            </a:extLst>
          </p:cNvPr>
          <p:cNvSpPr/>
          <p:nvPr/>
        </p:nvSpPr>
        <p:spPr bwMode="auto">
          <a:xfrm>
            <a:off x="575556" y="2635388"/>
            <a:ext cx="6158240" cy="4146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장래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희망이 교사와 요리사인 학생 수는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FE0E85B8-7A04-4813-96B6-0AC6AE54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2669" y="2352155"/>
            <a:ext cx="360000" cy="355000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3E30A2C-9B86-4FBF-AB58-F88B254F3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9" y="194648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6DE1C51C-9D58-4CEB-A3E0-8D696FE7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9" y="270257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104863" y="2665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16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F0678E4C-7421-4201-9341-16F72E54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D424E7-CFFA-477D-98E2-88D212FAFE04}"/>
              </a:ext>
            </a:extLst>
          </p:cNvPr>
          <p:cNvSpPr txBox="1"/>
          <p:nvPr/>
        </p:nvSpPr>
        <p:spPr>
          <a:xfrm>
            <a:off x="434823" y="139005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학생들이 일주일 동안 읽은 책 수를 조사하여 나타낸 표와 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B9201CC3-2652-4E5B-BB60-BBD2F436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5" y="206705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F4384B8-9DC5-481C-9527-3FA3AA0F2E05}"/>
              </a:ext>
            </a:extLst>
          </p:cNvPr>
          <p:cNvSpPr txBox="1"/>
          <p:nvPr/>
        </p:nvSpPr>
        <p:spPr>
          <a:xfrm>
            <a:off x="778788" y="19716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막대그래프에서 알 수 있는 내용을 두 가지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35D02E1-257A-4CED-A73D-0393E272C683}"/>
              </a:ext>
            </a:extLst>
          </p:cNvPr>
          <p:cNvSpPr/>
          <p:nvPr/>
        </p:nvSpPr>
        <p:spPr bwMode="auto">
          <a:xfrm>
            <a:off x="795067" y="2637077"/>
            <a:ext cx="5819087" cy="5519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민호가 일주일 동안 가장 많은 책을 읽었습니다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84F1E901-54F6-4BCF-980A-27831F0FEA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80" y="2422474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5406D20-C7DA-4B09-BA58-CEF61197E184}"/>
              </a:ext>
            </a:extLst>
          </p:cNvPr>
          <p:cNvSpPr/>
          <p:nvPr/>
        </p:nvSpPr>
        <p:spPr bwMode="auto">
          <a:xfrm>
            <a:off x="795067" y="3288424"/>
            <a:ext cx="5819087" cy="5519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지우가 일주일 동안 가장 적은 책을 읽었습니다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44E13A92-C682-407B-B196-D77111C82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80" y="3073821"/>
            <a:ext cx="360000" cy="355000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3428F68F-FA66-4223-AC19-D8640FA61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76201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135F904A-6899-4C6F-A92D-97AE9D19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42265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7">
            <a:extLst>
              <a:ext uri="{FF2B5EF4-FFF2-40B4-BE49-F238E27FC236}">
                <a16:creationId xmlns="" xmlns:a16="http://schemas.microsoft.com/office/drawing/2014/main" id="{1189AD8E-0476-40EE-B041-4E7D1323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4F2B318E-8B3B-4723-911E-5B30FDB5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D992023-23C3-4E16-B876-79FF3A0B4EA3}"/>
              </a:ext>
            </a:extLst>
          </p:cNvPr>
          <p:cNvSpPr txBox="1"/>
          <p:nvPr/>
        </p:nvSpPr>
        <p:spPr>
          <a:xfrm>
            <a:off x="434823" y="139005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수빈이네 모둠 학생들이 일주일 동안 읽은 책 수를 조사하여 나타낸 표와 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="" xmlns:a16="http://schemas.microsoft.com/office/drawing/2014/main" id="{C33F25FB-014A-4A50-AC76-1A559758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5" y="206705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A962D71-FC40-454A-8CD1-A1A2150145A8}"/>
              </a:ext>
            </a:extLst>
          </p:cNvPr>
          <p:cNvSpPr txBox="1"/>
          <p:nvPr/>
        </p:nvSpPr>
        <p:spPr>
          <a:xfrm>
            <a:off x="778788" y="19716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막대그래프에서 알 수 있는 내용을 두 가지 써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53F8CB7-016A-4FE4-9D41-0550C7A16CBA}"/>
              </a:ext>
            </a:extLst>
          </p:cNvPr>
          <p:cNvSpPr/>
          <p:nvPr/>
        </p:nvSpPr>
        <p:spPr bwMode="auto">
          <a:xfrm>
            <a:off x="795067" y="2637077"/>
            <a:ext cx="5937173" cy="5519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수빈이가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일주일 동안 가장 많은 책을 읽었습니다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5CF3F72B-E129-44DC-BC90-2E9632B729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80" y="2422474"/>
            <a:ext cx="360000" cy="355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981165B-DB37-403E-A952-B784D8AA1D96}"/>
              </a:ext>
            </a:extLst>
          </p:cNvPr>
          <p:cNvSpPr/>
          <p:nvPr/>
        </p:nvSpPr>
        <p:spPr bwMode="auto">
          <a:xfrm>
            <a:off x="795067" y="3288424"/>
            <a:ext cx="5937173" cy="5519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지우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일주일 동안 가장 적은 책을 읽었습니다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45F2C8C3-C294-46CE-97C3-9079C4D2E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80" y="3073821"/>
            <a:ext cx="360000" cy="3550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EE48E2CE-C80D-44FD-BDEC-E2A2E190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76201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7FFA4F5B-3226-4AA7-AAB6-2DEE8296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2265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9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411BC57-5F5A-4D76-8440-C02706D0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6" y="2384884"/>
            <a:ext cx="6408712" cy="238380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692864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073450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현서네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FEACA5E-F0CC-4D77-B724-FD1E0F0459A9}"/>
              </a:ext>
            </a:extLst>
          </p:cNvPr>
          <p:cNvSpPr/>
          <p:nvPr/>
        </p:nvSpPr>
        <p:spPr bwMode="auto">
          <a:xfrm>
            <a:off x="2015716" y="4820506"/>
            <a:ext cx="140949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빨간색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1B7B221-A0E2-4922-A055-E84C215BF70F}"/>
              </a:ext>
            </a:extLst>
          </p:cNvPr>
          <p:cNvSpPr/>
          <p:nvPr/>
        </p:nvSpPr>
        <p:spPr bwMode="auto">
          <a:xfrm>
            <a:off x="5299813" y="4808834"/>
            <a:ext cx="120217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676066" y="4778575"/>
            <a:ext cx="1296534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err="1"/>
              <a:t>민주네</a:t>
            </a:r>
            <a:r>
              <a:rPr lang="ko-KR" altLang="en-US"/>
              <a:t> 반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9283D35F-8D29-4CBB-9B3A-B2BEF7A01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1650" y="4653136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3219D8C-4910-4085-BDEA-32AF46224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232" y="4653136"/>
            <a:ext cx="360000" cy="355000"/>
          </a:xfrm>
          <a:prstGeom prst="rect">
            <a:avLst/>
          </a:prstGeom>
        </p:spPr>
      </p:pic>
      <p:pic>
        <p:nvPicPr>
          <p:cNvPr id="51" name="Picture 29">
            <a:extLst>
              <a:ext uri="{FF2B5EF4-FFF2-40B4-BE49-F238E27FC236}">
                <a16:creationId xmlns="" xmlns:a16="http://schemas.microsoft.com/office/drawing/2014/main" id="{355B3654-FC61-4ACE-9BA6-C6116B43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5" y="9952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8B74620B-7181-4F66-B92A-A9C5687D3620}"/>
              </a:ext>
            </a:extLst>
          </p:cNvPr>
          <p:cNvSpPr txBox="1"/>
          <p:nvPr/>
        </p:nvSpPr>
        <p:spPr>
          <a:xfrm>
            <a:off x="521887" y="951692"/>
            <a:ext cx="640260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반에서 가장 많은 학생들이 좋아하는 색깔은 각각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3983903" y="4784760"/>
            <a:ext cx="1296534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화면 진입 시 팝업창이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088178" y="2238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387D09A-0D70-499E-9020-9B5EF569AB1C}"/>
              </a:ext>
            </a:extLst>
          </p:cNvPr>
          <p:cNvSpPr txBox="1"/>
          <p:nvPr/>
        </p:nvSpPr>
        <p:spPr>
          <a:xfrm>
            <a:off x="126865" y="2971690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1" y="298524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>
            <a:extLst>
              <a:ext uri="{FF2B5EF4-FFF2-40B4-BE49-F238E27FC236}">
                <a16:creationId xmlns="" xmlns:a16="http://schemas.microsoft.com/office/drawing/2014/main" id="{E29C5623-6A4C-494E-9BCB-9BCF30487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6" y="298524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991DAE72-3D48-4149-9253-F513B27EB0EC}"/>
              </a:ext>
            </a:extLst>
          </p:cNvPr>
          <p:cNvSpPr txBox="1"/>
          <p:nvPr/>
        </p:nvSpPr>
        <p:spPr>
          <a:xfrm>
            <a:off x="1282166" y="3006621"/>
            <a:ext cx="530605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err="1">
                <a:latin typeface="맑은 고딕" pitchFamily="50" charset="-127"/>
                <a:ea typeface="맑은 고딕" pitchFamily="50" charset="-127"/>
              </a:rPr>
              <a:t>민주네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b="1" spc="-150" dirty="0" err="1">
                <a:latin typeface="맑은 고딕" pitchFamily="50" charset="-127"/>
                <a:ea typeface="맑은 고딕" pitchFamily="50" charset="-127"/>
              </a:rPr>
              <a:t>현서네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</a:t>
            </a:r>
            <a:r>
              <a:rPr lang="ko-KR" altLang="en-US" sz="1900" b="1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01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9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655232" y="5247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692864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073450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현서네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62CA50AC-05FD-48E4-A684-342AC5C7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화면 진입 시 팝업창이 열림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색상박스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NotoM, 40px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88CED2D-7D26-4495-951D-5A9193B87551}"/>
              </a:ext>
            </a:extLst>
          </p:cNvPr>
          <p:cNvSpPr/>
          <p:nvPr/>
        </p:nvSpPr>
        <p:spPr>
          <a:xfrm>
            <a:off x="4604751" y="5293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FEACA5E-F0CC-4D77-B724-FD1E0F0459A9}"/>
              </a:ext>
            </a:extLst>
          </p:cNvPr>
          <p:cNvSpPr/>
          <p:nvPr/>
        </p:nvSpPr>
        <p:spPr bwMode="auto">
          <a:xfrm>
            <a:off x="2015716" y="4820506"/>
            <a:ext cx="140949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빨간색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1B7B221-A0E2-4922-A055-E84C215BF70F}"/>
              </a:ext>
            </a:extLst>
          </p:cNvPr>
          <p:cNvSpPr/>
          <p:nvPr/>
        </p:nvSpPr>
        <p:spPr bwMode="auto">
          <a:xfrm>
            <a:off x="5299813" y="4808834"/>
            <a:ext cx="120217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676066" y="4778575"/>
            <a:ext cx="1296534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민주네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9283D35F-8D29-4CBB-9B3A-B2BEF7A01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213" y="4892139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3219D8C-4910-4085-BDEA-32AF46224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28" y="4824432"/>
            <a:ext cx="360000" cy="355000"/>
          </a:xfrm>
          <a:prstGeom prst="rect">
            <a:avLst/>
          </a:prstGeom>
        </p:spPr>
      </p:pic>
      <p:pic>
        <p:nvPicPr>
          <p:cNvPr id="51" name="Picture 29">
            <a:extLst>
              <a:ext uri="{FF2B5EF4-FFF2-40B4-BE49-F238E27FC236}">
                <a16:creationId xmlns="" xmlns:a16="http://schemas.microsoft.com/office/drawing/2014/main" id="{355B3654-FC61-4ACE-9BA6-C6116B43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5" y="9952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8B74620B-7181-4F66-B92A-A9C5687D3620}"/>
              </a:ext>
            </a:extLst>
          </p:cNvPr>
          <p:cNvSpPr txBox="1"/>
          <p:nvPr/>
        </p:nvSpPr>
        <p:spPr>
          <a:xfrm>
            <a:off x="521887" y="951692"/>
            <a:ext cx="640260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반에서 가장 많은 학생들이 좋아하는 색깔은 각각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907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3983903" y="4784760"/>
            <a:ext cx="1296534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0" y="27013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5775" y="4883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35634" y="4845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7524" y="2384884"/>
            <a:ext cx="6424344" cy="2383801"/>
            <a:chOff x="287524" y="2384884"/>
            <a:chExt cx="6424344" cy="238380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411BC57-5F5A-4D76-8440-C02706D0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3156" y="2384884"/>
              <a:ext cx="6408712" cy="2383801"/>
            </a:xfrm>
            <a:prstGeom prst="rect">
              <a:avLst/>
            </a:prstGeom>
          </p:spPr>
        </p:pic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253247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2" y="2532475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80" y="3320988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4005064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4" y="4257092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69" y="450912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40" y="4382147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36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421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30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197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45" y="25649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29059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9" y="326602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8" y="362606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7" y="398610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637" y="425709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509120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83" y="4250387"/>
              <a:ext cx="148269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635" y="4257092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426559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0933" y="4448373"/>
              <a:ext cx="303295" cy="240767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3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29476"/>
              </p:ext>
            </p:extLst>
          </p:nvPr>
        </p:nvGraphicFramePr>
        <p:xfrm>
          <a:off x="179388" y="654012"/>
          <a:ext cx="8774172" cy="43584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838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5042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321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48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392577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5" y="128400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91711FF-A86A-459A-B181-38C42C848905}"/>
              </a:ext>
            </a:extLst>
          </p:cNvPr>
          <p:cNvSpPr txBox="1"/>
          <p:nvPr/>
        </p:nvSpPr>
        <p:spPr>
          <a:xfrm>
            <a:off x="544072" y="1797294"/>
            <a:ext cx="62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민호네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세아네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반에서 가장 많은 학생이 좋아하는 색깔은 각각 무엇인가요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CF23847-CC4E-44F7-9BDB-07D8BA2DA203}"/>
              </a:ext>
            </a:extLst>
          </p:cNvPr>
          <p:cNvSpPr txBox="1"/>
          <p:nvPr/>
        </p:nvSpPr>
        <p:spPr>
          <a:xfrm>
            <a:off x="367334" y="1202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민호네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세아네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="" xmlns:a16="http://schemas.microsoft.com/office/drawing/2014/main" id="{6402BBDA-84FC-4838-AE66-9D370BA3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3" y="19221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D492FDB-5FC4-4334-8B48-FE1D141AD7BB}"/>
              </a:ext>
            </a:extLst>
          </p:cNvPr>
          <p:cNvSpPr/>
          <p:nvPr/>
        </p:nvSpPr>
        <p:spPr>
          <a:xfrm>
            <a:off x="1020095" y="2376928"/>
            <a:ext cx="2133705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민호네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F813D35E-B70B-47D7-A55A-CFEB53FE0B40}"/>
              </a:ext>
            </a:extLst>
          </p:cNvPr>
          <p:cNvSpPr/>
          <p:nvPr/>
        </p:nvSpPr>
        <p:spPr>
          <a:xfrm>
            <a:off x="4139952" y="2346885"/>
            <a:ext cx="2133705" cy="53567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세아네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69F093C-71F8-4861-8CBC-FD84C8BAE564}"/>
              </a:ext>
            </a:extLst>
          </p:cNvPr>
          <p:cNvSpPr/>
          <p:nvPr/>
        </p:nvSpPr>
        <p:spPr bwMode="auto">
          <a:xfrm>
            <a:off x="2051720" y="4972082"/>
            <a:ext cx="105897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파란색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26F9A82-CD79-42BA-AD9F-A7B0065B5955}"/>
              </a:ext>
            </a:extLst>
          </p:cNvPr>
          <p:cNvSpPr/>
          <p:nvPr/>
        </p:nvSpPr>
        <p:spPr bwMode="auto">
          <a:xfrm>
            <a:off x="5321480" y="4972082"/>
            <a:ext cx="99353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F30AFD40-693D-430C-9573-2689C9B3E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696" y="5171354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1280FB72-F921-4ECD-A7AB-7CE272179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2220" y="5005249"/>
            <a:ext cx="360000" cy="355000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121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 / img_03.svg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719182" y="4947568"/>
            <a:ext cx="1296534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민호네 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3959542" y="4947568"/>
            <a:ext cx="1296534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5945" y="2913100"/>
            <a:ext cx="5637905" cy="2028068"/>
            <a:chOff x="745945" y="2913100"/>
            <a:chExt cx="5637905" cy="2028068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7832072-A0A8-444A-9816-B0933B0E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2270" y="2913100"/>
              <a:ext cx="5411580" cy="2028068"/>
            </a:xfrm>
            <a:prstGeom prst="rect">
              <a:avLst/>
            </a:prstGeom>
          </p:spPr>
        </p:pic>
        <p:sp>
          <p:nvSpPr>
            <p:cNvPr id="4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174" y="2983082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847" y="2962493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052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619" y="4254237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45" y="4489121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645" y="470781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205" y="4590807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413" y="4598171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621" y="4605535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분홍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829" y="4612899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649" y="418508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38060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분홍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239" y="342708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534" y="3048081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996" y="4496095"/>
              <a:ext cx="117842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636" y="3686407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45" y="448912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649" y="4719181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590" y="4680348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7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1162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1452824" y="5363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7971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>
            <a:extLst>
              <a:ext uri="{FF2B5EF4-FFF2-40B4-BE49-F238E27FC236}">
                <a16:creationId xmlns="" xmlns:a16="http://schemas.microsoft.com/office/drawing/2014/main" id="{D9124B18-F3B6-4DEF-A767-9C0CAD84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8C176286-DD8A-4CDB-BF17-7B60B1AC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26BD1225-C7BE-4D07-AA46-9EF1F518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5" y="128400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72D2CE4-9C72-49A4-B8AA-7F4006AA0D9B}"/>
              </a:ext>
            </a:extLst>
          </p:cNvPr>
          <p:cNvSpPr txBox="1"/>
          <p:nvPr/>
        </p:nvSpPr>
        <p:spPr>
          <a:xfrm>
            <a:off x="544072" y="1797294"/>
            <a:ext cx="62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호경이네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진희네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반에서 가장 많은 학생이 좋아하는 운동은 각각 무엇인가요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B6AF32E-D05A-4F5F-ABCD-3F9174F39FF0}"/>
              </a:ext>
            </a:extLst>
          </p:cNvPr>
          <p:cNvSpPr txBox="1"/>
          <p:nvPr/>
        </p:nvSpPr>
        <p:spPr>
          <a:xfrm>
            <a:off x="367334" y="1202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호경이네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진희네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운동을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42F5B2B0-E012-4345-B4E8-C11B0837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3" y="19221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333C1BA7-DD3C-419A-AA67-1F1DA10820ED}"/>
              </a:ext>
            </a:extLst>
          </p:cNvPr>
          <p:cNvSpPr/>
          <p:nvPr/>
        </p:nvSpPr>
        <p:spPr>
          <a:xfrm>
            <a:off x="892776" y="2387769"/>
            <a:ext cx="2347076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호경이네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운동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27E3F34F-65ED-4C4B-98F7-EFAFE4E942AE}"/>
              </a:ext>
            </a:extLst>
          </p:cNvPr>
          <p:cNvSpPr/>
          <p:nvPr/>
        </p:nvSpPr>
        <p:spPr>
          <a:xfrm>
            <a:off x="4103948" y="2381499"/>
            <a:ext cx="2133705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진희네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운동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D10C73B-14FF-433F-8ED0-A7BA86031571}"/>
              </a:ext>
            </a:extLst>
          </p:cNvPr>
          <p:cNvSpPr/>
          <p:nvPr/>
        </p:nvSpPr>
        <p:spPr bwMode="auto">
          <a:xfrm>
            <a:off x="2051720" y="4972082"/>
            <a:ext cx="105897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축구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8BAD783-2F69-4EA0-9477-58B733E1951D}"/>
              </a:ext>
            </a:extLst>
          </p:cNvPr>
          <p:cNvSpPr/>
          <p:nvPr/>
        </p:nvSpPr>
        <p:spPr bwMode="auto">
          <a:xfrm>
            <a:off x="5287987" y="4972082"/>
            <a:ext cx="120217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피구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C59A9BB6-40C6-4021-A7D0-7EE3C0748F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696" y="5020252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F7185553-AAB8-44A8-A89B-5E1ACFF7FA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8406" y="4776438"/>
            <a:ext cx="360000" cy="355000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579038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424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twins_02_img_01.svg / img_04.svg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410906" y="4941168"/>
            <a:ext cx="1568806" cy="4228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호경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3959932" y="4947568"/>
            <a:ext cx="1296534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희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8105" y="2885339"/>
            <a:ext cx="5677863" cy="2055829"/>
            <a:chOff x="718105" y="2885339"/>
            <a:chExt cx="5677863" cy="2055829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EF8DE3A-52C6-452F-8B69-F4CDF81D1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8908" y="2885339"/>
              <a:ext cx="5477060" cy="2055829"/>
            </a:xfrm>
            <a:prstGeom prst="rect">
              <a:avLst/>
            </a:prstGeom>
          </p:spPr>
        </p:pic>
        <p:sp>
          <p:nvSpPr>
            <p:cNvPr id="4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334" y="2981451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007" y="2960862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779" y="4252606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105" y="4487490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805" y="47061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운동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365" y="4589176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축구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628" y="3684776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409" y="4581128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453" y="457308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497" y="4565032"/>
              <a:ext cx="644367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줄넘기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4202127"/>
              <a:ext cx="644367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줄넘기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3794215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650" y="343578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649" y="3049659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축구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911" y="450720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운동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800" y="4742187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645" y="4509120"/>
              <a:ext cx="157107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786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5812" y="4512478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484" y="4688782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00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9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692864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073450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현서네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FEACA5E-F0CC-4D77-B724-FD1E0F0459A9}"/>
              </a:ext>
            </a:extLst>
          </p:cNvPr>
          <p:cNvSpPr/>
          <p:nvPr/>
        </p:nvSpPr>
        <p:spPr bwMode="auto">
          <a:xfrm>
            <a:off x="2015716" y="4820506"/>
            <a:ext cx="140949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빨간색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1B7B221-A0E2-4922-A055-E84C215BF70F}"/>
              </a:ext>
            </a:extLst>
          </p:cNvPr>
          <p:cNvSpPr/>
          <p:nvPr/>
        </p:nvSpPr>
        <p:spPr bwMode="auto">
          <a:xfrm>
            <a:off x="5299813" y="4808834"/>
            <a:ext cx="120217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676066" y="4778575"/>
            <a:ext cx="1296534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민주네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9283D35F-8D29-4CBB-9B3A-B2BEF7A01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213" y="4892139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3219D8C-4910-4085-BDEA-32AF46224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28" y="4824432"/>
            <a:ext cx="360000" cy="355000"/>
          </a:xfrm>
          <a:prstGeom prst="rect">
            <a:avLst/>
          </a:prstGeom>
        </p:spPr>
      </p:pic>
      <p:pic>
        <p:nvPicPr>
          <p:cNvPr id="51" name="Picture 29">
            <a:extLst>
              <a:ext uri="{FF2B5EF4-FFF2-40B4-BE49-F238E27FC236}">
                <a16:creationId xmlns="" xmlns:a16="http://schemas.microsoft.com/office/drawing/2014/main" id="{355B3654-FC61-4ACE-9BA6-C6116B43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5" y="9952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8B74620B-7181-4F66-B92A-A9C5687D3620}"/>
              </a:ext>
            </a:extLst>
          </p:cNvPr>
          <p:cNvSpPr txBox="1"/>
          <p:nvPr/>
        </p:nvSpPr>
        <p:spPr>
          <a:xfrm>
            <a:off x="521887" y="951692"/>
            <a:ext cx="640260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반에서 가장 많은 학생들이 좋아하는 색깔은 각각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541FF5-4DFB-479F-835F-939BB7232593}"/>
              </a:ext>
            </a:extLst>
          </p:cNvPr>
          <p:cNvSpPr txBox="1"/>
          <p:nvPr/>
        </p:nvSpPr>
        <p:spPr>
          <a:xfrm>
            <a:off x="3983903" y="4784760"/>
            <a:ext cx="1296534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87524" y="2384884"/>
            <a:ext cx="6424344" cy="2383801"/>
            <a:chOff x="287524" y="2384884"/>
            <a:chExt cx="6424344" cy="238380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411BC57-5F5A-4D76-8440-C02706D0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3156" y="2384884"/>
              <a:ext cx="6408712" cy="2383801"/>
            </a:xfrm>
            <a:prstGeom prst="rect">
              <a:avLst/>
            </a:prstGeom>
          </p:spPr>
        </p:pic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253247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2" y="2532475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80" y="3320988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4005064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4" y="4257092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69" y="450912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40" y="4382147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36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421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30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197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45" y="25649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29059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9" y="326602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8" y="362606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7" y="398610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637" y="425709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509120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83" y="4250387"/>
              <a:ext cx="148269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635" y="4257092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426559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0933" y="4448373"/>
              <a:ext cx="303295" cy="240767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E157040-BD2F-4C5A-860B-63C4F6ABCBB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CCE0D6EA-AE93-43D4-B1FD-4108F87D130E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45">
            <a:extLst>
              <a:ext uri="{FF2B5EF4-FFF2-40B4-BE49-F238E27FC236}">
                <a16:creationId xmlns="" xmlns:a16="http://schemas.microsoft.com/office/drawing/2014/main" id="{B1C97349-5986-42BF-AD9A-E3ED4CAF6C28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B88DE78B-09FC-4918-A6F4-42AE52869F51}"/>
              </a:ext>
            </a:extLst>
          </p:cNvPr>
          <p:cNvSpPr txBox="1"/>
          <p:nvPr/>
        </p:nvSpPr>
        <p:spPr>
          <a:xfrm>
            <a:off x="338478" y="4400835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그래프에서 막대의 길이가 가장 긴 색깔을 각각 찾습니다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직각 삼각형 85">
            <a:extLst>
              <a:ext uri="{FF2B5EF4-FFF2-40B4-BE49-F238E27FC236}">
                <a16:creationId xmlns="" xmlns:a16="http://schemas.microsoft.com/office/drawing/2014/main" id="{0A242909-C812-436D-B9F3-3947B7421479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64F30DB-DC21-49A2-9E02-D451806B5612}"/>
              </a:ext>
            </a:extLst>
          </p:cNvPr>
          <p:cNvSpPr/>
          <p:nvPr/>
        </p:nvSpPr>
        <p:spPr>
          <a:xfrm>
            <a:off x="65312" y="894491"/>
            <a:ext cx="6918956" cy="79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8" y="974808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60631B96-507C-446A-BC98-7B9F8551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문제의 대발문 팝업과 같은 내용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시 팝업이 오픈되지는 않고 클릭 했을때만 오픈되도록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A9D98983-03D9-4ACE-9BA1-FCC870E01CD1}"/>
              </a:ext>
            </a:extLst>
          </p:cNvPr>
          <p:cNvSpPr txBox="1"/>
          <p:nvPr/>
        </p:nvSpPr>
        <p:spPr>
          <a:xfrm>
            <a:off x="685848" y="944724"/>
            <a:ext cx="55825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 대한 설명으로 옳은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7B2CCFB7-23DA-4D0B-B7C4-8954A23CA58F}"/>
              </a:ext>
            </a:extLst>
          </p:cNvPr>
          <p:cNvGrpSpPr/>
          <p:nvPr/>
        </p:nvGrpSpPr>
        <p:grpSpPr>
          <a:xfrm>
            <a:off x="2879448" y="5285511"/>
            <a:ext cx="1555979" cy="250142"/>
            <a:chOff x="319554" y="1245924"/>
            <a:chExt cx="2636592" cy="423864"/>
          </a:xfrm>
        </p:grpSpPr>
        <p:pic>
          <p:nvPicPr>
            <p:cNvPr id="48" name="Picture 11">
              <a:extLst>
                <a:ext uri="{FF2B5EF4-FFF2-40B4-BE49-F238E27FC236}">
                  <a16:creationId xmlns="" xmlns:a16="http://schemas.microsoft.com/office/drawing/2014/main" id="{26DAABB3-8557-4EC0-9F2D-25952EA71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43A3A7DC-2CF8-45DB-B2A8-8365DBE51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="" xmlns:a16="http://schemas.microsoft.com/office/drawing/2014/main" id="{8C166B50-52B8-4A0E-B307-7300C5A6D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="" xmlns:a16="http://schemas.microsoft.com/office/drawing/2014/main" id="{6642F0F5-6230-4711-81ED-E3E6BA25B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FB3AB5E3-43D7-4511-8324-DA4049FE687B}"/>
              </a:ext>
            </a:extLst>
          </p:cNvPr>
          <p:cNvSpPr/>
          <p:nvPr/>
        </p:nvSpPr>
        <p:spPr>
          <a:xfrm>
            <a:off x="3417071" y="5076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286145" y="5270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692864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073450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현서네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0" y="27013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87524" y="2384884"/>
            <a:ext cx="6424344" cy="2383801"/>
            <a:chOff x="287524" y="2384884"/>
            <a:chExt cx="6424344" cy="2383801"/>
          </a:xfrm>
        </p:grpSpPr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8411BC57-5F5A-4D76-8440-C02706D0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3156" y="2384884"/>
              <a:ext cx="6408712" cy="2383801"/>
            </a:xfrm>
            <a:prstGeom prst="rect">
              <a:avLst/>
            </a:prstGeom>
          </p:spPr>
        </p:pic>
        <p:sp>
          <p:nvSpPr>
            <p:cNvPr id="5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253247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2" y="2532475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80" y="3320988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4005064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4" y="4257092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69" y="450912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40" y="4382147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36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421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30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197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45" y="25649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29059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9" y="326602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8" y="362606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7" y="398610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637" y="425709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509120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83" y="4250387"/>
              <a:ext cx="148269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635" y="4257092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426559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0933" y="4448373"/>
              <a:ext cx="303295" cy="240767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07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64F30DB-DC21-49A2-9E02-D451806B5612}"/>
              </a:ext>
            </a:extLst>
          </p:cNvPr>
          <p:cNvSpPr/>
          <p:nvPr/>
        </p:nvSpPr>
        <p:spPr>
          <a:xfrm>
            <a:off x="65312" y="894491"/>
            <a:ext cx="6918956" cy="79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8" y="974808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A9D98983-03D9-4ACE-9BA1-FCC870E01CD1}"/>
              </a:ext>
            </a:extLst>
          </p:cNvPr>
          <p:cNvSpPr txBox="1"/>
          <p:nvPr/>
        </p:nvSpPr>
        <p:spPr>
          <a:xfrm>
            <a:off x="647564" y="956047"/>
            <a:ext cx="62984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 대한 설명으로 옳은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60631B96-507C-446A-BC98-7B9F8551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988BE420-19A4-4525-9F2B-24FA36E524BC}"/>
              </a:ext>
            </a:extLst>
          </p:cNvPr>
          <p:cNvSpPr/>
          <p:nvPr/>
        </p:nvSpPr>
        <p:spPr>
          <a:xfrm>
            <a:off x="76791" y="5015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>
            <a:extLst>
              <a:ext uri="{FF2B5EF4-FFF2-40B4-BE49-F238E27FC236}">
                <a16:creationId xmlns="" xmlns:a16="http://schemas.microsoft.com/office/drawing/2014/main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1369262" y="5045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47">
            <a:extLst>
              <a:ext uri="{FF2B5EF4-FFF2-40B4-BE49-F238E27FC236}">
                <a16:creationId xmlns="" xmlns:a16="http://schemas.microsoft.com/office/drawing/2014/main" id="{527AA816-F7F5-46A4-8D16-28AC2B0282A8}"/>
              </a:ext>
            </a:extLst>
          </p:cNvPr>
          <p:cNvSpPr/>
          <p:nvPr/>
        </p:nvSpPr>
        <p:spPr bwMode="auto">
          <a:xfrm>
            <a:off x="565881" y="2079865"/>
            <a:ext cx="6358607" cy="225665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민주네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반에서 빨간색을 좋아하는 학생은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현서네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반에서 파란색을 좋아하는 학생은 보라색을 좋아하는 학생보다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반에서 좋아하는 색깔의 학생 수가 같은 색은 노란색입니다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E0EDD957-7532-42DC-B141-2A60E799FC33}"/>
              </a:ext>
            </a:extLst>
          </p:cNvPr>
          <p:cNvSpPr/>
          <p:nvPr/>
        </p:nvSpPr>
        <p:spPr bwMode="auto">
          <a:xfrm>
            <a:off x="3385946" y="4556305"/>
            <a:ext cx="60999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5F322EF1-42AF-4C4C-91DC-027CE3359F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656" y="4401108"/>
            <a:ext cx="360000" cy="3550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D3B4C04C-5EF3-4FCE-839C-0461E50AAC37}"/>
              </a:ext>
            </a:extLst>
          </p:cNvPr>
          <p:cNvGrpSpPr/>
          <p:nvPr/>
        </p:nvGrpSpPr>
        <p:grpSpPr>
          <a:xfrm>
            <a:off x="2886491" y="5301208"/>
            <a:ext cx="1572843" cy="255763"/>
            <a:chOff x="290979" y="2009759"/>
            <a:chExt cx="2665167" cy="433388"/>
          </a:xfrm>
        </p:grpSpPr>
        <p:pic>
          <p:nvPicPr>
            <p:cNvPr id="90" name="Picture 15">
              <a:extLst>
                <a:ext uri="{FF2B5EF4-FFF2-40B4-BE49-F238E27FC236}">
                  <a16:creationId xmlns="" xmlns:a16="http://schemas.microsoft.com/office/drawing/2014/main" id="{65B2E050-44E3-4FEB-9231-6750C6160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="" xmlns:a16="http://schemas.microsoft.com/office/drawing/2014/main" id="{623FB4EC-78AC-4DD0-8B94-7C50854BD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2">
              <a:extLst>
                <a:ext uri="{FF2B5EF4-FFF2-40B4-BE49-F238E27FC236}">
                  <a16:creationId xmlns="" xmlns:a16="http://schemas.microsoft.com/office/drawing/2014/main" id="{9046AD46-01F8-4902-8B67-72EA0DFA0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6">
              <a:extLst>
                <a:ext uri="{FF2B5EF4-FFF2-40B4-BE49-F238E27FC236}">
                  <a16:creationId xmlns="" xmlns:a16="http://schemas.microsoft.com/office/drawing/2014/main" id="{CF83AAEE-F46A-4E7A-AEAF-2B4B45F36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18D4E655-995A-44F2-92C9-540BA667BC76}"/>
              </a:ext>
            </a:extLst>
          </p:cNvPr>
          <p:cNvSpPr/>
          <p:nvPr/>
        </p:nvSpPr>
        <p:spPr>
          <a:xfrm>
            <a:off x="4759447" y="498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F6B8E6D1-15B0-4B25-9C8F-61802267044B}"/>
              </a:ext>
            </a:extLst>
          </p:cNvPr>
          <p:cNvSpPr/>
          <p:nvPr/>
        </p:nvSpPr>
        <p:spPr>
          <a:xfrm>
            <a:off x="6051918" y="50152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1" y="231287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1" y="291778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66" y="457441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5" y="748648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423731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818136AB-9492-4D28-ADC6-7A50569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5" y="115600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E92BE2-E716-4671-B39E-A9BE3B352F2B}"/>
              </a:ext>
            </a:extLst>
          </p:cNvPr>
          <p:cNvSpPr txBox="1"/>
          <p:nvPr/>
        </p:nvSpPr>
        <p:spPr>
          <a:xfrm>
            <a:off x="544072" y="1750277"/>
            <a:ext cx="6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 대한 설명으로 잘못된 것을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="" xmlns:a16="http://schemas.microsoft.com/office/drawing/2014/main" id="{F6C3B6D6-3F2E-468D-8595-C88926C1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3" y="187513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36C43FB-A932-450A-8DE8-FAEF99A388CD}"/>
              </a:ext>
            </a:extLst>
          </p:cNvPr>
          <p:cNvSpPr txBox="1"/>
          <p:nvPr/>
        </p:nvSpPr>
        <p:spPr>
          <a:xfrm>
            <a:off x="367334" y="1074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민호네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세아네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649A0348-08E0-476A-A700-9C5DF6366E14}"/>
              </a:ext>
            </a:extLst>
          </p:cNvPr>
          <p:cNvGrpSpPr/>
          <p:nvPr/>
        </p:nvGrpSpPr>
        <p:grpSpPr>
          <a:xfrm>
            <a:off x="2879448" y="5348889"/>
            <a:ext cx="1555979" cy="250142"/>
            <a:chOff x="319554" y="1245924"/>
            <a:chExt cx="2636592" cy="423864"/>
          </a:xfrm>
        </p:grpSpPr>
        <p:pic>
          <p:nvPicPr>
            <p:cNvPr id="39" name="Picture 11">
              <a:extLst>
                <a:ext uri="{FF2B5EF4-FFF2-40B4-BE49-F238E27FC236}">
                  <a16:creationId xmlns="" xmlns:a16="http://schemas.microsoft.com/office/drawing/2014/main" id="{B195197F-5DA2-49FF-AE78-1D22A1EBB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="" xmlns:a16="http://schemas.microsoft.com/office/drawing/2014/main" id="{B5027CCA-B252-4B2A-895E-9E3A4C612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="" xmlns:a16="http://schemas.microsoft.com/office/drawing/2014/main" id="{0E129887-8FA8-44B5-99A0-74DD9FE31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>
              <a:extLst>
                <a:ext uri="{FF2B5EF4-FFF2-40B4-BE49-F238E27FC236}">
                  <a16:creationId xmlns="" xmlns:a16="http://schemas.microsoft.com/office/drawing/2014/main" id="{69489DD4-A806-4CDD-8A3A-EAA4C5BA7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DD492FDB-5FC4-4334-8B48-FE1D141AD7BB}"/>
              </a:ext>
            </a:extLst>
          </p:cNvPr>
          <p:cNvSpPr/>
          <p:nvPr/>
        </p:nvSpPr>
        <p:spPr>
          <a:xfrm>
            <a:off x="1020095" y="2376928"/>
            <a:ext cx="2133705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민호네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F813D35E-B70B-47D7-A55A-CFEB53FE0B40}"/>
              </a:ext>
            </a:extLst>
          </p:cNvPr>
          <p:cNvSpPr/>
          <p:nvPr/>
        </p:nvSpPr>
        <p:spPr>
          <a:xfrm>
            <a:off x="4139952" y="2346885"/>
            <a:ext cx="2133705" cy="53567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세아네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745945" y="2913100"/>
            <a:ext cx="5637905" cy="2028068"/>
            <a:chOff x="745945" y="2913100"/>
            <a:chExt cx="5637905" cy="2028068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27832072-A0A8-444A-9816-B0933B0E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2270" y="2913100"/>
              <a:ext cx="5411580" cy="2028068"/>
            </a:xfrm>
            <a:prstGeom prst="rect">
              <a:avLst/>
            </a:prstGeom>
          </p:spPr>
        </p:pic>
        <p:sp>
          <p:nvSpPr>
            <p:cNvPr id="4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174" y="2983082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847" y="2962493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052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619" y="4254237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45" y="4489121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645" y="470781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205" y="4590807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413" y="4598171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621" y="4605535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분홍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829" y="4612899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649" y="418508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38060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분홍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239" y="342708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534" y="3048081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996" y="4496095"/>
              <a:ext cx="117842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636" y="3686407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45" y="448912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649" y="4719181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590" y="4680348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6383850" y="5301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5" y="748648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818136AB-9492-4D28-ADC6-7A50569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5" y="115600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E92BE2-E716-4671-B39E-A9BE3B352F2B}"/>
              </a:ext>
            </a:extLst>
          </p:cNvPr>
          <p:cNvSpPr txBox="1"/>
          <p:nvPr/>
        </p:nvSpPr>
        <p:spPr>
          <a:xfrm>
            <a:off x="544072" y="1750277"/>
            <a:ext cx="6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 대한 설명으로 잘못된 것을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="" xmlns:a16="http://schemas.microsoft.com/office/drawing/2014/main" id="{F6C3B6D6-3F2E-468D-8595-C88926C1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3" y="187513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36C43FB-A932-450A-8DE8-FAEF99A388CD}"/>
              </a:ext>
            </a:extLst>
          </p:cNvPr>
          <p:cNvSpPr txBox="1"/>
          <p:nvPr/>
        </p:nvSpPr>
        <p:spPr>
          <a:xfrm>
            <a:off x="367334" y="1074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민호네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세아네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모서리가 둥근 직사각형 47">
            <a:extLst>
              <a:ext uri="{FF2B5EF4-FFF2-40B4-BE49-F238E27FC236}">
                <a16:creationId xmlns="" xmlns:a16="http://schemas.microsoft.com/office/drawing/2014/main" id="{A9A0192E-537E-43CE-9469-D2D10C4E867D}"/>
              </a:ext>
            </a:extLst>
          </p:cNvPr>
          <p:cNvSpPr/>
          <p:nvPr/>
        </p:nvSpPr>
        <p:spPr bwMode="auto">
          <a:xfrm>
            <a:off x="565882" y="2275690"/>
            <a:ext cx="6140823" cy="186500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수가 같은 것은 초록색입니다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 모두 분홍색을 좋아하는 학생이 가장 적습니다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노란색을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좋아하는 학생 수가 많은 반은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세아네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반입니다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431307F-8244-4EBF-90D5-A27B41A88B84}"/>
              </a:ext>
            </a:extLst>
          </p:cNvPr>
          <p:cNvSpPr/>
          <p:nvPr/>
        </p:nvSpPr>
        <p:spPr bwMode="auto">
          <a:xfrm>
            <a:off x="3385946" y="4235942"/>
            <a:ext cx="60999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C46A97D0-A697-42CA-B11C-EC22EEF27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656" y="4080745"/>
            <a:ext cx="360000" cy="355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A4B0DAC7-68E6-421F-83CF-EB1F6BF4AB2B}"/>
              </a:ext>
            </a:extLst>
          </p:cNvPr>
          <p:cNvGrpSpPr/>
          <p:nvPr/>
        </p:nvGrpSpPr>
        <p:grpSpPr>
          <a:xfrm>
            <a:off x="2886491" y="5297473"/>
            <a:ext cx="1572843" cy="255763"/>
            <a:chOff x="290979" y="2009759"/>
            <a:chExt cx="2665167" cy="433388"/>
          </a:xfrm>
        </p:grpSpPr>
        <p:pic>
          <p:nvPicPr>
            <p:cNvPr id="44" name="Picture 15">
              <a:extLst>
                <a:ext uri="{FF2B5EF4-FFF2-40B4-BE49-F238E27FC236}">
                  <a16:creationId xmlns="" xmlns:a16="http://schemas.microsoft.com/office/drawing/2014/main" id="{73F9CA4E-30A0-4951-AE8D-B0A94D814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50AA3D28-CE7A-4909-919F-FAF0FEAE0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="" xmlns:a16="http://schemas.microsoft.com/office/drawing/2014/main" id="{F2BC5815-706C-40B0-98AA-4EF863C11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>
              <a:extLst>
                <a:ext uri="{FF2B5EF4-FFF2-40B4-BE49-F238E27FC236}">
                  <a16:creationId xmlns="" xmlns:a16="http://schemas.microsoft.com/office/drawing/2014/main" id="{B221EFC7-6E16-401C-B0A0-399DB6289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B4844906-071A-4188-A4A8-D3D4D07C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BFE0A12-6457-4B4D-808D-0A12348BEF48}"/>
              </a:ext>
            </a:extLst>
          </p:cNvPr>
          <p:cNvSpPr/>
          <p:nvPr/>
        </p:nvSpPr>
        <p:spPr>
          <a:xfrm>
            <a:off x="6615669" y="5233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7" y="24568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71" y="278217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334982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05" y="42582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48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423731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="" xmlns:a16="http://schemas.microsoft.com/office/drawing/2014/main" id="{E3F4EAF7-29CF-4D13-A27A-6086F4BD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661CB868-E2BC-4CC6-A2FB-563936F4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5" y="128400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419E80-1135-47E9-94B6-268B2AE85D69}"/>
              </a:ext>
            </a:extLst>
          </p:cNvPr>
          <p:cNvSpPr txBox="1"/>
          <p:nvPr/>
        </p:nvSpPr>
        <p:spPr>
          <a:xfrm>
            <a:off x="367334" y="1202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호경이네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진희네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운동을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="" xmlns:a16="http://schemas.microsoft.com/office/drawing/2014/main" id="{6AD1CBB5-AEEF-4E1B-8485-B5BE6024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3" y="19221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5973810-38AA-4F79-8360-6955F2163C1D}"/>
              </a:ext>
            </a:extLst>
          </p:cNvPr>
          <p:cNvSpPr txBox="1"/>
          <p:nvPr/>
        </p:nvSpPr>
        <p:spPr>
          <a:xfrm>
            <a:off x="544072" y="1750277"/>
            <a:ext cx="6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 대한 설명으로 잘못된 것을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69C26DB1-3DCA-4105-A92A-782C441DF77D}"/>
              </a:ext>
            </a:extLst>
          </p:cNvPr>
          <p:cNvGrpSpPr/>
          <p:nvPr/>
        </p:nvGrpSpPr>
        <p:grpSpPr>
          <a:xfrm>
            <a:off x="2879448" y="5316656"/>
            <a:ext cx="1555979" cy="250142"/>
            <a:chOff x="319554" y="1245924"/>
            <a:chExt cx="2636592" cy="423864"/>
          </a:xfrm>
        </p:grpSpPr>
        <p:pic>
          <p:nvPicPr>
            <p:cNvPr id="51" name="Picture 11">
              <a:extLst>
                <a:ext uri="{FF2B5EF4-FFF2-40B4-BE49-F238E27FC236}">
                  <a16:creationId xmlns="" xmlns:a16="http://schemas.microsoft.com/office/drawing/2014/main" id="{05D1E3CA-9DDB-463D-BA52-86D3DEB0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C02FA8A1-05FB-4491-9FC8-CA60ED8DD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C1D74C56-8B3C-43BA-AB3B-08781EBC1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6E7D7FAB-D02A-45D4-A8B6-19B038C8C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333C1BA7-DD3C-419A-AA67-1F1DA10820ED}"/>
              </a:ext>
            </a:extLst>
          </p:cNvPr>
          <p:cNvSpPr/>
          <p:nvPr/>
        </p:nvSpPr>
        <p:spPr>
          <a:xfrm>
            <a:off x="892776" y="2387769"/>
            <a:ext cx="2347076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호경이네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운동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27E3F34F-65ED-4C4B-98F7-EFAFE4E942AE}"/>
              </a:ext>
            </a:extLst>
          </p:cNvPr>
          <p:cNvSpPr/>
          <p:nvPr/>
        </p:nvSpPr>
        <p:spPr>
          <a:xfrm>
            <a:off x="4103948" y="2381499"/>
            <a:ext cx="2133705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진희네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운동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18105" y="2885339"/>
            <a:ext cx="5677863" cy="2055829"/>
            <a:chOff x="718105" y="2885339"/>
            <a:chExt cx="5677863" cy="2055829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6EF8DE3A-52C6-452F-8B69-F4CDF81D1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8908" y="2885339"/>
              <a:ext cx="5477060" cy="2055829"/>
            </a:xfrm>
            <a:prstGeom prst="rect">
              <a:avLst/>
            </a:prstGeom>
          </p:spPr>
        </p:pic>
        <p:sp>
          <p:nvSpPr>
            <p:cNvPr id="3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334" y="2981451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007" y="2960862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779" y="4252606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105" y="4487490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805" y="47061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운동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365" y="4589176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축구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628" y="3684776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409" y="4581128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453" y="457308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497" y="4565032"/>
              <a:ext cx="644367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줄넘기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4202127"/>
              <a:ext cx="644367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줄넘기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3794215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650" y="343578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649" y="3049659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축구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911" y="450720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운동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800" y="4742187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645" y="4509120"/>
              <a:ext cx="157107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786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5812" y="4512478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484" y="4688782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6365193" y="5380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172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="" xmlns:a16="http://schemas.microsoft.com/office/drawing/2014/main" id="{E3F4EAF7-29CF-4D13-A27A-6086F4BD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661CB868-E2BC-4CC6-A2FB-563936F4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5" y="128400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419E80-1135-47E9-94B6-268B2AE85D69}"/>
              </a:ext>
            </a:extLst>
          </p:cNvPr>
          <p:cNvSpPr txBox="1"/>
          <p:nvPr/>
        </p:nvSpPr>
        <p:spPr>
          <a:xfrm>
            <a:off x="367334" y="1202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호경이네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진희네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운동을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="" xmlns:a16="http://schemas.microsoft.com/office/drawing/2014/main" id="{6AD1CBB5-AEEF-4E1B-8485-B5BE6024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3" y="19221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5973810-38AA-4F79-8360-6955F2163C1D}"/>
              </a:ext>
            </a:extLst>
          </p:cNvPr>
          <p:cNvSpPr txBox="1"/>
          <p:nvPr/>
        </p:nvSpPr>
        <p:spPr>
          <a:xfrm>
            <a:off x="544072" y="1750277"/>
            <a:ext cx="6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 대한 설명으로 잘못된 것을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="" xmlns:a16="http://schemas.microsoft.com/office/drawing/2014/main" id="{6F008F07-B804-4B80-BB10-AA2485EBAFF1}"/>
              </a:ext>
            </a:extLst>
          </p:cNvPr>
          <p:cNvSpPr/>
          <p:nvPr/>
        </p:nvSpPr>
        <p:spPr bwMode="auto">
          <a:xfrm>
            <a:off x="565882" y="2241593"/>
            <a:ext cx="6140823" cy="205150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 모두 줄넘기를 좋아하는 학생이 가장 </a:t>
            </a:r>
            <a:r>
              <a:rPr lang="ko-KR" altLang="en-US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적습니다</a:t>
            </a:r>
            <a:r>
              <a:rPr lang="en-US" altLang="ko-KR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진희네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반은 호경이네 반보다 피구를 좋아하는 학생이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진희네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반은 호경이네 반보다 축구를 좋아하는 학생이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DD0296E-0A6E-4F0B-8374-16249A7CD0B5}"/>
              </a:ext>
            </a:extLst>
          </p:cNvPr>
          <p:cNvSpPr/>
          <p:nvPr/>
        </p:nvSpPr>
        <p:spPr bwMode="auto">
          <a:xfrm>
            <a:off x="3385946" y="4664317"/>
            <a:ext cx="60999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24354FCD-D414-441E-8841-3D32FDDE3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656" y="4509120"/>
            <a:ext cx="360000" cy="355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368DF0BE-7482-4B84-8DE6-EC58DEB61773}"/>
              </a:ext>
            </a:extLst>
          </p:cNvPr>
          <p:cNvGrpSpPr/>
          <p:nvPr/>
        </p:nvGrpSpPr>
        <p:grpSpPr>
          <a:xfrm>
            <a:off x="2886491" y="5347257"/>
            <a:ext cx="1572843" cy="255763"/>
            <a:chOff x="290979" y="2009759"/>
            <a:chExt cx="2665167" cy="433388"/>
          </a:xfrm>
        </p:grpSpPr>
        <p:pic>
          <p:nvPicPr>
            <p:cNvPr id="39" name="Picture 15">
              <a:extLst>
                <a:ext uri="{FF2B5EF4-FFF2-40B4-BE49-F238E27FC236}">
                  <a16:creationId xmlns="" xmlns:a16="http://schemas.microsoft.com/office/drawing/2014/main" id="{AAC8C603-7B51-409D-B1D8-A9D166407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30E3C2E5-66DC-4DD7-87AD-87F278906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="" xmlns:a16="http://schemas.microsoft.com/office/drawing/2014/main" id="{15BB2365-3D66-4585-938B-97314A680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F46E17D5-EEE9-40CA-A441-F414D440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707F86FD-3D97-4645-8654-2E057D3E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D4BCC8E4-BCBD-485B-AE41-4BB95A396CBA}"/>
              </a:ext>
            </a:extLst>
          </p:cNvPr>
          <p:cNvSpPr/>
          <p:nvPr/>
        </p:nvSpPr>
        <p:spPr>
          <a:xfrm>
            <a:off x="6615669" y="5233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8488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2" y="291778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0" y="34938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8" y="468914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5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64F30DB-DC21-49A2-9E02-D451806B5612}"/>
              </a:ext>
            </a:extLst>
          </p:cNvPr>
          <p:cNvSpPr/>
          <p:nvPr/>
        </p:nvSpPr>
        <p:spPr>
          <a:xfrm>
            <a:off x="65312" y="894491"/>
            <a:ext cx="6918956" cy="79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8" y="974808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A9D98983-03D9-4ACE-9BA1-FCC870E01CD1}"/>
              </a:ext>
            </a:extLst>
          </p:cNvPr>
          <p:cNvSpPr txBox="1"/>
          <p:nvPr/>
        </p:nvSpPr>
        <p:spPr>
          <a:xfrm>
            <a:off x="647564" y="956047"/>
            <a:ext cx="62984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 대한 설명으로 옳은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="" xmlns:a16="http://schemas.microsoft.com/office/drawing/2014/main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47">
            <a:extLst>
              <a:ext uri="{FF2B5EF4-FFF2-40B4-BE49-F238E27FC236}">
                <a16:creationId xmlns="" xmlns:a16="http://schemas.microsoft.com/office/drawing/2014/main" id="{527AA816-F7F5-46A4-8D16-28AC2B0282A8}"/>
              </a:ext>
            </a:extLst>
          </p:cNvPr>
          <p:cNvSpPr/>
          <p:nvPr/>
        </p:nvSpPr>
        <p:spPr bwMode="auto">
          <a:xfrm>
            <a:off x="565881" y="2079865"/>
            <a:ext cx="6358607" cy="225665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민주네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반에서 빨간색을 좋아하는 학생은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현서네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반에서 파란색을 좋아하는 학생은 보라색을 좋아하는 학생보다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반에서 좋아하는 색깔의 학생 수가 같은 색은 노란색입니다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E0EDD957-7532-42DC-B141-2A60E799FC33}"/>
              </a:ext>
            </a:extLst>
          </p:cNvPr>
          <p:cNvSpPr/>
          <p:nvPr/>
        </p:nvSpPr>
        <p:spPr bwMode="auto">
          <a:xfrm>
            <a:off x="3385946" y="4556305"/>
            <a:ext cx="60999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5F322EF1-42AF-4C4C-91DC-027CE3359F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656" y="4401108"/>
            <a:ext cx="360000" cy="3550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D3B4C04C-5EF3-4FCE-839C-0461E50AAC37}"/>
              </a:ext>
            </a:extLst>
          </p:cNvPr>
          <p:cNvGrpSpPr/>
          <p:nvPr/>
        </p:nvGrpSpPr>
        <p:grpSpPr>
          <a:xfrm>
            <a:off x="2886491" y="5301208"/>
            <a:ext cx="1572843" cy="255763"/>
            <a:chOff x="290979" y="2009759"/>
            <a:chExt cx="2665167" cy="433388"/>
          </a:xfrm>
        </p:grpSpPr>
        <p:pic>
          <p:nvPicPr>
            <p:cNvPr id="90" name="Picture 15">
              <a:extLst>
                <a:ext uri="{FF2B5EF4-FFF2-40B4-BE49-F238E27FC236}">
                  <a16:creationId xmlns="" xmlns:a16="http://schemas.microsoft.com/office/drawing/2014/main" id="{65B2E050-44E3-4FEB-9231-6750C6160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="" xmlns:a16="http://schemas.microsoft.com/office/drawing/2014/main" id="{623FB4EC-78AC-4DD0-8B94-7C50854BD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2">
              <a:extLst>
                <a:ext uri="{FF2B5EF4-FFF2-40B4-BE49-F238E27FC236}">
                  <a16:creationId xmlns="" xmlns:a16="http://schemas.microsoft.com/office/drawing/2014/main" id="{9046AD46-01F8-4902-8B67-72EA0DFA0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6">
              <a:extLst>
                <a:ext uri="{FF2B5EF4-FFF2-40B4-BE49-F238E27FC236}">
                  <a16:creationId xmlns="" xmlns:a16="http://schemas.microsoft.com/office/drawing/2014/main" id="{CF83AAEE-F46A-4E7A-AEAF-2B4B45F36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1" y="231287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1" y="291778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66" y="457441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B7B1AC7-5733-4F86-8EBF-9CBBCEC9EAE1}"/>
              </a:ext>
            </a:extLst>
          </p:cNvPr>
          <p:cNvSpPr txBox="1"/>
          <p:nvPr/>
        </p:nvSpPr>
        <p:spPr>
          <a:xfrm>
            <a:off x="7018371" y="1051190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00C3C7C-CCC3-4429-B7DE-54C1D15C285B}"/>
              </a:ext>
            </a:extLst>
          </p:cNvPr>
          <p:cNvSpPr/>
          <p:nvPr/>
        </p:nvSpPr>
        <p:spPr>
          <a:xfrm>
            <a:off x="192745" y="3429000"/>
            <a:ext cx="6667165" cy="161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45">
            <a:extLst>
              <a:ext uri="{FF2B5EF4-FFF2-40B4-BE49-F238E27FC236}">
                <a16:creationId xmlns="" xmlns:a16="http://schemas.microsoft.com/office/drawing/2014/main" id="{0AEF6346-DF8D-4ADC-8642-9B74E4F53503}"/>
              </a:ext>
            </a:extLst>
          </p:cNvPr>
          <p:cNvSpPr/>
          <p:nvPr/>
        </p:nvSpPr>
        <p:spPr>
          <a:xfrm>
            <a:off x="338478" y="32624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8" name="직각 삼각형 37">
            <a:extLst>
              <a:ext uri="{FF2B5EF4-FFF2-40B4-BE49-F238E27FC236}">
                <a16:creationId xmlns="" xmlns:a16="http://schemas.microsoft.com/office/drawing/2014/main" id="{14F34990-AD60-449C-A105-3697DF759210}"/>
              </a:ext>
            </a:extLst>
          </p:cNvPr>
          <p:cNvSpPr/>
          <p:nvPr/>
        </p:nvSpPr>
        <p:spPr>
          <a:xfrm flipH="1" flipV="1">
            <a:off x="4876677" y="503440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F3ABB8EC-C7C6-4AFA-A95F-27E1E252A7B0}"/>
              </a:ext>
            </a:extLst>
          </p:cNvPr>
          <p:cNvSpPr txBox="1"/>
          <p:nvPr/>
        </p:nvSpPr>
        <p:spPr>
          <a:xfrm>
            <a:off x="325541" y="3708550"/>
            <a:ext cx="657829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반에서 빨간색을 좋아하는 학생은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반에서 파란색을 좋아하는 학생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보라색을 좋아하는 학생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4" y="37085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0" y="404282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30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1908396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여러 가지 자료를 수집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정리하여 자료의 특성에 맞는 그래프로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그래프를 해석할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0310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774D666-BACA-4C19-AE2E-F4C0B6A3D956}"/>
              </a:ext>
            </a:extLst>
          </p:cNvPr>
          <p:cNvSpPr txBox="1"/>
          <p:nvPr/>
        </p:nvSpPr>
        <p:spPr>
          <a:xfrm>
            <a:off x="7018371" y="10396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02CB504-1FF5-4ABF-B75D-5BB956C3DE39}"/>
              </a:ext>
            </a:extLst>
          </p:cNvPr>
          <p:cNvSpPr txBox="1"/>
          <p:nvPr/>
        </p:nvSpPr>
        <p:spPr>
          <a:xfrm>
            <a:off x="755576" y="296073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실생활 자료를 수집하여 간단한 그림그래프나 막대그래프로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81B8CFC5-2ED8-4E79-BF4E-3F04D6DB7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0833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214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6EBAB95-7345-4883-84A6-BA832CF90D04}"/>
              </a:ext>
            </a:extLst>
          </p:cNvPr>
          <p:cNvSpPr/>
          <p:nvPr/>
        </p:nvSpPr>
        <p:spPr bwMode="auto">
          <a:xfrm>
            <a:off x="285666" y="4787291"/>
            <a:ext cx="6518582" cy="5519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수를 나타내는 막대의 길이를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민주네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반은 세로로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현서네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반은 가로로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나타내었습니다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33FF0A1-6301-43EC-AB4C-69C63DC94881}"/>
              </a:ext>
            </a:extLst>
          </p:cNvPr>
          <p:cNvSpPr/>
          <p:nvPr/>
        </p:nvSpPr>
        <p:spPr>
          <a:xfrm>
            <a:off x="65312" y="894491"/>
            <a:ext cx="6918956" cy="79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>
            <a:extLst>
              <a:ext uri="{FF2B5EF4-FFF2-40B4-BE49-F238E27FC236}">
                <a16:creationId xmlns="" xmlns:a16="http://schemas.microsoft.com/office/drawing/2014/main" id="{B8E7F2B0-5706-410D-948C-B67FBC92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4" y="111954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6AC5CFB4-B5AD-437D-B0B5-6B263362EE31}"/>
              </a:ext>
            </a:extLst>
          </p:cNvPr>
          <p:cNvSpPr txBox="1"/>
          <p:nvPr/>
        </p:nvSpPr>
        <p:spPr>
          <a:xfrm>
            <a:off x="555026" y="1088740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막대그래프는 어떤 점이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="" xmlns:a16="http://schemas.microsoft.com/office/drawing/2014/main" id="{748F8604-4AEC-4E5D-B84A-E9B38E36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3470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8">
            <a:extLst>
              <a:ext uri="{FF2B5EF4-FFF2-40B4-BE49-F238E27FC236}">
                <a16:creationId xmlns="" xmlns:a16="http://schemas.microsoft.com/office/drawing/2014/main" id="{73415F36-B707-43A7-94D5-8EDC0F02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340462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="" xmlns:a16="http://schemas.microsoft.com/office/drawing/2014/main" id="{EA614AC7-7D87-4944-86F4-3EE58F52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340460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D337C288-CCC3-4695-9435-96057767B3D1}"/>
              </a:ext>
            </a:extLst>
          </p:cNvPr>
          <p:cNvSpPr/>
          <p:nvPr/>
        </p:nvSpPr>
        <p:spPr>
          <a:xfrm>
            <a:off x="76791" y="5562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44EC7C87-9C4B-4478-90B1-B72A55E608BC}"/>
              </a:ext>
            </a:extLst>
          </p:cNvPr>
          <p:cNvSpPr/>
          <p:nvPr/>
        </p:nvSpPr>
        <p:spPr>
          <a:xfrm>
            <a:off x="1369262" y="5593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D7236522-4389-4B6F-86E4-6EB01D5B8C01}"/>
              </a:ext>
            </a:extLst>
          </p:cNvPr>
          <p:cNvSpPr/>
          <p:nvPr/>
        </p:nvSpPr>
        <p:spPr>
          <a:xfrm>
            <a:off x="6051918" y="5563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ABB27B36-9725-4219-9E06-199095696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80" y="4979703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A892978D-6CC8-4892-97A5-69EEEC29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9" y="476888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21">
            <a:extLst>
              <a:ext uri="{FF2B5EF4-FFF2-40B4-BE49-F238E27FC236}">
                <a16:creationId xmlns="" xmlns:a16="http://schemas.microsoft.com/office/drawing/2014/main" id="{C9C75BDB-468A-41A6-956D-151AC779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692864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073450" y="1751434"/>
            <a:ext cx="2581782" cy="589237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현서네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0" y="27013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524" y="2384884"/>
            <a:ext cx="6424344" cy="2383801"/>
            <a:chOff x="287524" y="2384884"/>
            <a:chExt cx="6424344" cy="2383801"/>
          </a:xfrm>
        </p:grpSpPr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8411BC57-5F5A-4D76-8440-C02706D0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3156" y="2384884"/>
              <a:ext cx="6408712" cy="2383801"/>
            </a:xfrm>
            <a:prstGeom prst="rect">
              <a:avLst/>
            </a:prstGeom>
          </p:spPr>
        </p:pic>
        <p:sp>
          <p:nvSpPr>
            <p:cNvPr id="3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253247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2" y="2532475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80" y="3320988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4005064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4" y="4257092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69" y="450912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40" y="4382147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36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421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309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197" y="43651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45" y="256490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29059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9" y="326602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8" y="362606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보라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37" y="398610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빨강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637" y="425709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509120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83" y="4250387"/>
              <a:ext cx="148269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635" y="4257092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4265595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0933" y="4448373"/>
              <a:ext cx="303295" cy="240767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409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39323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079CE4D9-EB42-47F2-AA9A-A39CDF04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847257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4DF9EDE-392E-4C7A-80C7-B1A115DA1D3F}"/>
              </a:ext>
            </a:extLst>
          </p:cNvPr>
          <p:cNvSpPr/>
          <p:nvPr/>
        </p:nvSpPr>
        <p:spPr>
          <a:xfrm>
            <a:off x="6817705" y="5477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A9CD7A63-63B5-4F4C-942F-9E0FC2B9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5" y="133379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63C1B42B-28C1-416E-8659-69FEB2E2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3" y="193785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CD2DEDF-6D9F-4E5E-89EA-299200750B9C}"/>
              </a:ext>
            </a:extLst>
          </p:cNvPr>
          <p:cNvSpPr txBox="1"/>
          <p:nvPr/>
        </p:nvSpPr>
        <p:spPr>
          <a:xfrm>
            <a:off x="366354" y="125252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민호네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세아네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D6C772C-555B-4B4F-9D50-3113DE5D7A0D}"/>
              </a:ext>
            </a:extLst>
          </p:cNvPr>
          <p:cNvSpPr txBox="1"/>
          <p:nvPr/>
        </p:nvSpPr>
        <p:spPr>
          <a:xfrm>
            <a:off x="606138" y="1806968"/>
            <a:ext cx="5582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막대그래프는 어떤 점이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타원 65"/>
          <p:cNvSpPr/>
          <p:nvPr/>
        </p:nvSpPr>
        <p:spPr>
          <a:xfrm>
            <a:off x="1354393" y="5542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DD492FDB-5FC4-4334-8B48-FE1D141AD7BB}"/>
              </a:ext>
            </a:extLst>
          </p:cNvPr>
          <p:cNvSpPr/>
          <p:nvPr/>
        </p:nvSpPr>
        <p:spPr>
          <a:xfrm>
            <a:off x="1020095" y="2306915"/>
            <a:ext cx="2133705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민호네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F813D35E-B70B-47D7-A55A-CFEB53FE0B40}"/>
              </a:ext>
            </a:extLst>
          </p:cNvPr>
          <p:cNvSpPr/>
          <p:nvPr/>
        </p:nvSpPr>
        <p:spPr>
          <a:xfrm>
            <a:off x="4139952" y="2276872"/>
            <a:ext cx="2133705" cy="53567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세아네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색깔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45945" y="2843087"/>
            <a:ext cx="5637905" cy="2028068"/>
            <a:chOff x="745945" y="2913100"/>
            <a:chExt cx="5637905" cy="2028068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27832072-A0A8-444A-9816-B0933B0E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270" y="2913100"/>
              <a:ext cx="5411580" cy="2028068"/>
            </a:xfrm>
            <a:prstGeom prst="rect">
              <a:avLst/>
            </a:prstGeom>
          </p:spPr>
        </p:pic>
        <p:sp>
          <p:nvSpPr>
            <p:cNvPr id="3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174" y="2983082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847" y="2962493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052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619" y="4254237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45" y="4489121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645" y="470781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205" y="4590807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413" y="4598171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621" y="4605535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분홍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829" y="4612899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649" y="4185084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노랑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38060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분홍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239" y="342708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파랑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534" y="3048081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초록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996" y="4496095"/>
              <a:ext cx="117842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636" y="3686407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45" y="448912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색깔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649" y="4719181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590" y="4680348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649A0348-08E0-476A-A700-9C5DF6366E14}"/>
              </a:ext>
            </a:extLst>
          </p:cNvPr>
          <p:cNvGrpSpPr/>
          <p:nvPr/>
        </p:nvGrpSpPr>
        <p:grpSpPr>
          <a:xfrm>
            <a:off x="2879448" y="5348889"/>
            <a:ext cx="1555979" cy="250142"/>
            <a:chOff x="319554" y="1245924"/>
            <a:chExt cx="2636592" cy="423864"/>
          </a:xfrm>
        </p:grpSpPr>
        <p:pic>
          <p:nvPicPr>
            <p:cNvPr id="68" name="Picture 11">
              <a:extLst>
                <a:ext uri="{FF2B5EF4-FFF2-40B4-BE49-F238E27FC236}">
                  <a16:creationId xmlns="" xmlns:a16="http://schemas.microsoft.com/office/drawing/2014/main" id="{B195197F-5DA2-49FF-AE78-1D22A1EBB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="" xmlns:a16="http://schemas.microsoft.com/office/drawing/2014/main" id="{B5027CCA-B252-4B2A-895E-9E3A4C612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="" xmlns:a16="http://schemas.microsoft.com/office/drawing/2014/main" id="{0E129887-8FA8-44B5-99A0-74DD9FE31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>
              <a:extLst>
                <a:ext uri="{FF2B5EF4-FFF2-40B4-BE49-F238E27FC236}">
                  <a16:creationId xmlns="" xmlns:a16="http://schemas.microsoft.com/office/drawing/2014/main" id="{69489DD4-A806-4CDD-8A3A-EAA4C5BA7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4954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3067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39323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079CE4D9-EB42-47F2-AA9A-A39CDF04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847257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4DF9EDE-392E-4C7A-80C7-B1A115DA1D3F}"/>
              </a:ext>
            </a:extLst>
          </p:cNvPr>
          <p:cNvSpPr/>
          <p:nvPr/>
        </p:nvSpPr>
        <p:spPr>
          <a:xfrm>
            <a:off x="6817705" y="5477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A9CD7A63-63B5-4F4C-942F-9E0FC2B9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5" y="133379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63C1B42B-28C1-416E-8659-69FEB2E2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3" y="193785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CD2DEDF-6D9F-4E5E-89EA-299200750B9C}"/>
              </a:ext>
            </a:extLst>
          </p:cNvPr>
          <p:cNvSpPr txBox="1"/>
          <p:nvPr/>
        </p:nvSpPr>
        <p:spPr>
          <a:xfrm>
            <a:off x="366354" y="125252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민호네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세아네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D6C772C-555B-4B4F-9D50-3113DE5D7A0D}"/>
              </a:ext>
            </a:extLst>
          </p:cNvPr>
          <p:cNvSpPr txBox="1"/>
          <p:nvPr/>
        </p:nvSpPr>
        <p:spPr>
          <a:xfrm>
            <a:off x="606138" y="1806968"/>
            <a:ext cx="5582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막대그래프는 어떤 점이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DEF7C5E4-9B02-4497-A2AD-DAB11A53E927}"/>
              </a:ext>
            </a:extLst>
          </p:cNvPr>
          <p:cNvSpPr/>
          <p:nvPr/>
        </p:nvSpPr>
        <p:spPr bwMode="auto">
          <a:xfrm>
            <a:off x="285666" y="2250658"/>
            <a:ext cx="6518582" cy="3205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가로와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바뀌어 있습니다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321B312E-794F-4F7E-B74D-B1F16E2B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9" y="224086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1944A3C2-861C-4675-81A2-5D989D61C3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1570" y="2233416"/>
            <a:ext cx="360000" cy="35500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46654D7-0209-4EE8-91AE-B2CB7DFED0B8}"/>
              </a:ext>
            </a:extLst>
          </p:cNvPr>
          <p:cNvSpPr/>
          <p:nvPr/>
        </p:nvSpPr>
        <p:spPr bwMode="auto">
          <a:xfrm>
            <a:off x="285666" y="2752755"/>
            <a:ext cx="6518582" cy="5613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왼쪽의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그래프는 가로가 색깔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학생 수인데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 그래프는 가로가 학생 수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색깔입니다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F5AF6A05-4CA9-42C2-90B7-069D0F4E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9" y="276770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9A51D916-18B1-4EC8-9C83-5CFAA3BE36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472" y="3001992"/>
            <a:ext cx="360000" cy="355000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1354393" y="5542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368DF0BE-7482-4B84-8DE6-EC58DEB61773}"/>
              </a:ext>
            </a:extLst>
          </p:cNvPr>
          <p:cNvGrpSpPr/>
          <p:nvPr/>
        </p:nvGrpSpPr>
        <p:grpSpPr>
          <a:xfrm>
            <a:off x="2886491" y="5347257"/>
            <a:ext cx="1572843" cy="255763"/>
            <a:chOff x="290979" y="2009759"/>
            <a:chExt cx="2665167" cy="433388"/>
          </a:xfrm>
        </p:grpSpPr>
        <p:pic>
          <p:nvPicPr>
            <p:cNvPr id="76" name="Picture 15">
              <a:extLst>
                <a:ext uri="{FF2B5EF4-FFF2-40B4-BE49-F238E27FC236}">
                  <a16:creationId xmlns="" xmlns:a16="http://schemas.microsoft.com/office/drawing/2014/main" id="{AAC8C603-7B51-409D-B1D8-A9D166407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="" xmlns:a16="http://schemas.microsoft.com/office/drawing/2014/main" id="{30E3C2E5-66DC-4DD7-87AD-87F278906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>
              <a:extLst>
                <a:ext uri="{FF2B5EF4-FFF2-40B4-BE49-F238E27FC236}">
                  <a16:creationId xmlns="" xmlns:a16="http://schemas.microsoft.com/office/drawing/2014/main" id="{15BB2365-3D66-4585-938B-97314A680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6">
              <a:extLst>
                <a:ext uri="{FF2B5EF4-FFF2-40B4-BE49-F238E27FC236}">
                  <a16:creationId xmlns="" xmlns:a16="http://schemas.microsoft.com/office/drawing/2014/main" id="{F46E17D5-EEE9-40CA-A441-F414D440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2812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7">
            <a:extLst>
              <a:ext uri="{FF2B5EF4-FFF2-40B4-BE49-F238E27FC236}">
                <a16:creationId xmlns="" xmlns:a16="http://schemas.microsoft.com/office/drawing/2014/main" id="{43A6786D-F474-44DE-8F0B-8B5A115E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5" y="64163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06B56A83-9A9C-42C2-AE30-859BE6B3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39323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348B5F6-3E10-497E-8989-B936617D7072}"/>
              </a:ext>
            </a:extLst>
          </p:cNvPr>
          <p:cNvSpPr/>
          <p:nvPr/>
        </p:nvSpPr>
        <p:spPr>
          <a:xfrm>
            <a:off x="6817705" y="5477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FAF4EC39-82A1-47BA-AA2F-CC732CE504B2}"/>
              </a:ext>
            </a:extLst>
          </p:cNvPr>
          <p:cNvSpPr/>
          <p:nvPr/>
        </p:nvSpPr>
        <p:spPr>
          <a:xfrm>
            <a:off x="1354393" y="5542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FA73F563-3042-4F74-BE20-A1FFB371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2" y="1106154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0DEA3A97-AF8D-4DE9-94C4-4B1243C3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2" y="17045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02212B0-C65E-4BA5-BBDC-1DB6086B2539}"/>
              </a:ext>
            </a:extLst>
          </p:cNvPr>
          <p:cNvSpPr txBox="1"/>
          <p:nvPr/>
        </p:nvSpPr>
        <p:spPr>
          <a:xfrm>
            <a:off x="442291" y="1532625"/>
            <a:ext cx="6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그래프는 어떤 점이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4FB0AAA-5BD3-4236-8478-5949B79C5EFA}"/>
              </a:ext>
            </a:extLst>
          </p:cNvPr>
          <p:cNvSpPr txBox="1"/>
          <p:nvPr/>
        </p:nvSpPr>
        <p:spPr>
          <a:xfrm>
            <a:off x="367334" y="100659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호경이네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진희네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운동을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333C1BA7-DD3C-419A-AA67-1F1DA10820ED}"/>
              </a:ext>
            </a:extLst>
          </p:cNvPr>
          <p:cNvSpPr/>
          <p:nvPr/>
        </p:nvSpPr>
        <p:spPr>
          <a:xfrm>
            <a:off x="892776" y="2387769"/>
            <a:ext cx="2347076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호경이네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운동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27E3F34F-65ED-4C4B-98F7-EFAFE4E942AE}"/>
              </a:ext>
            </a:extLst>
          </p:cNvPr>
          <p:cNvSpPr/>
          <p:nvPr/>
        </p:nvSpPr>
        <p:spPr>
          <a:xfrm>
            <a:off x="4103948" y="2381499"/>
            <a:ext cx="2133705" cy="4869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진희네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운동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718105" y="2885339"/>
            <a:ext cx="5677863" cy="2055829"/>
            <a:chOff x="718105" y="2885339"/>
            <a:chExt cx="5677863" cy="2055829"/>
          </a:xfrm>
        </p:grpSpPr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6EF8DE3A-52C6-452F-8B69-F4CDF81D1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908" y="2885339"/>
              <a:ext cx="5477060" cy="2055829"/>
            </a:xfrm>
            <a:prstGeom prst="rect">
              <a:avLst/>
            </a:prstGeom>
          </p:spPr>
        </p:pic>
        <p:sp>
          <p:nvSpPr>
            <p:cNvPr id="4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334" y="2981451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007" y="2960862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779" y="4252606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105" y="4487490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805" y="4706183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운동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365" y="4589176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축구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628" y="3684776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409" y="4581128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453" y="4573080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497" y="4565032"/>
              <a:ext cx="644367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줄넘기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4202127"/>
              <a:ext cx="644367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줄넘기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3794215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650" y="343578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649" y="3049659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축구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911" y="4507202"/>
              <a:ext cx="428343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운동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800" y="4742187"/>
              <a:ext cx="689852" cy="19898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645" y="4509120"/>
              <a:ext cx="157107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786" y="4509120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5812" y="4512478"/>
              <a:ext cx="252028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484" y="4688782"/>
              <a:ext cx="303295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649A0348-08E0-476A-A700-9C5DF6366E14}"/>
              </a:ext>
            </a:extLst>
          </p:cNvPr>
          <p:cNvGrpSpPr/>
          <p:nvPr/>
        </p:nvGrpSpPr>
        <p:grpSpPr>
          <a:xfrm>
            <a:off x="2879448" y="5348889"/>
            <a:ext cx="1555979" cy="250142"/>
            <a:chOff x="319554" y="1245924"/>
            <a:chExt cx="2636592" cy="423864"/>
          </a:xfrm>
        </p:grpSpPr>
        <p:pic>
          <p:nvPicPr>
            <p:cNvPr id="79" name="Picture 11">
              <a:extLst>
                <a:ext uri="{FF2B5EF4-FFF2-40B4-BE49-F238E27FC236}">
                  <a16:creationId xmlns="" xmlns:a16="http://schemas.microsoft.com/office/drawing/2014/main" id="{B195197F-5DA2-49FF-AE78-1D22A1EBB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="" xmlns:a16="http://schemas.microsoft.com/office/drawing/2014/main" id="{B5027CCA-B252-4B2A-895E-9E3A4C612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="" xmlns:a16="http://schemas.microsoft.com/office/drawing/2014/main" id="{0E129887-8FA8-44B5-99A0-74DD9FE31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>
              <a:extLst>
                <a:ext uri="{FF2B5EF4-FFF2-40B4-BE49-F238E27FC236}">
                  <a16:creationId xmlns="" xmlns:a16="http://schemas.microsoft.com/office/drawing/2014/main" id="{69489DD4-A806-4CDD-8A3A-EAA4C5BA7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743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7">
            <a:extLst>
              <a:ext uri="{FF2B5EF4-FFF2-40B4-BE49-F238E27FC236}">
                <a16:creationId xmlns="" xmlns:a16="http://schemas.microsoft.com/office/drawing/2014/main" id="{43A6786D-F474-44DE-8F0B-8B5A115E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5" y="64163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216961F-EB1C-4A25-BFAF-54222C26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3067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06B56A83-9A9C-42C2-AE30-859BE6B3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39323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348B5F6-3E10-497E-8989-B936617D7072}"/>
              </a:ext>
            </a:extLst>
          </p:cNvPr>
          <p:cNvSpPr/>
          <p:nvPr/>
        </p:nvSpPr>
        <p:spPr>
          <a:xfrm>
            <a:off x="6817705" y="5477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1C429C5-D810-4C67-8C0E-7084801CA6FC}"/>
              </a:ext>
            </a:extLst>
          </p:cNvPr>
          <p:cNvSpPr/>
          <p:nvPr/>
        </p:nvSpPr>
        <p:spPr bwMode="auto">
          <a:xfrm>
            <a:off x="318667" y="2129844"/>
            <a:ext cx="6518582" cy="3205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가로와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바뀌어 있습니다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58DBB0E1-0A38-4AE0-9931-058E8431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" y="211143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4361D34-A5E9-4D63-8D69-CAD7228BDD18}"/>
              </a:ext>
            </a:extLst>
          </p:cNvPr>
          <p:cNvSpPr/>
          <p:nvPr/>
        </p:nvSpPr>
        <p:spPr bwMode="auto">
          <a:xfrm>
            <a:off x="318667" y="2547309"/>
            <a:ext cx="6518582" cy="5613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왼쪽의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그래프는 가로가 운동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학생 수인데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 그래프는 가로가 학생 수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운동입니다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BCD3B96F-5AD7-46B1-AA38-491CA225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" y="252890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2A7A351E-939E-43B2-8EA0-FE8C0D6CB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489" y="2050817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FAF4EC39-82A1-47BA-AA2F-CC732CE504B2}"/>
              </a:ext>
            </a:extLst>
          </p:cNvPr>
          <p:cNvSpPr/>
          <p:nvPr/>
        </p:nvSpPr>
        <p:spPr>
          <a:xfrm>
            <a:off x="1354393" y="5542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FA73F563-3042-4F74-BE20-A1FFB371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2" y="1106154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0DEA3A97-AF8D-4DE9-94C4-4B1243C3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2" y="17045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02212B0-C65E-4BA5-BBDC-1DB6086B2539}"/>
              </a:ext>
            </a:extLst>
          </p:cNvPr>
          <p:cNvSpPr txBox="1"/>
          <p:nvPr/>
        </p:nvSpPr>
        <p:spPr>
          <a:xfrm>
            <a:off x="442291" y="1532625"/>
            <a:ext cx="6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그래프는 어떤 점이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4FB0AAA-5BD3-4236-8478-5949B79C5EFA}"/>
              </a:ext>
            </a:extLst>
          </p:cNvPr>
          <p:cNvSpPr txBox="1"/>
          <p:nvPr/>
        </p:nvSpPr>
        <p:spPr>
          <a:xfrm>
            <a:off x="367334" y="100659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호경이네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진희네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 학생들이 좋아하는 운동을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68DF0BE-7482-4B84-8DE6-EC58DEB61773}"/>
              </a:ext>
            </a:extLst>
          </p:cNvPr>
          <p:cNvGrpSpPr/>
          <p:nvPr/>
        </p:nvGrpSpPr>
        <p:grpSpPr>
          <a:xfrm>
            <a:off x="2886491" y="5347257"/>
            <a:ext cx="1572843" cy="255763"/>
            <a:chOff x="290979" y="2009759"/>
            <a:chExt cx="2665167" cy="433388"/>
          </a:xfrm>
        </p:grpSpPr>
        <p:pic>
          <p:nvPicPr>
            <p:cNvPr id="34" name="Picture 15">
              <a:extLst>
                <a:ext uri="{FF2B5EF4-FFF2-40B4-BE49-F238E27FC236}">
                  <a16:creationId xmlns="" xmlns:a16="http://schemas.microsoft.com/office/drawing/2014/main" id="{AAC8C603-7B51-409D-B1D8-A9D166407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30E3C2E5-66DC-4DD7-87AD-87F278906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="" xmlns:a16="http://schemas.microsoft.com/office/drawing/2014/main" id="{15BB2365-3D66-4585-938B-97314A680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6">
              <a:extLst>
                <a:ext uri="{FF2B5EF4-FFF2-40B4-BE49-F238E27FC236}">
                  <a16:creationId xmlns="" xmlns:a16="http://schemas.microsoft.com/office/drawing/2014/main" id="{F46E17D5-EEE9-40CA-A441-F414D440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CA0E076-9B5D-4285-80C6-630E49AEF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489" y="282799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69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3842434-52F3-4121-B00A-264DC3CD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89" y="4167547"/>
            <a:ext cx="1840876" cy="9389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D82CD74-4D11-4787-9BCB-8EDF35A7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37" y="1737355"/>
            <a:ext cx="1849115" cy="10142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ADA479-965E-4DB5-AA42-716DFBD72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8"/>
          <a:stretch/>
        </p:blipFill>
        <p:spPr>
          <a:xfrm>
            <a:off x="400091" y="3033794"/>
            <a:ext cx="1915005" cy="1196806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20466" y="3002127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http://cdata.tsherpa.co.kr/tsherpa/MultiMedia/Flash/2020/curri/index.html?flashxmlnum=soboro2&amp;classa=A8-C1-62-KK-KA-02-03-04-0-0-0-0&amp;classno=AA_SAMPLE/nproto_sample/DA/nproto_cmn_922.html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좌측부터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31021" y="1532455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322493" y="398061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H="1" flipV="1">
            <a:off x="2326819" y="3051758"/>
            <a:ext cx="660856" cy="20299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 flipH="1">
            <a:off x="3460785" y="2792595"/>
            <a:ext cx="716230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</p:cNvCxnSpPr>
          <p:nvPr/>
        </p:nvCxnSpPr>
        <p:spPr bwMode="auto">
          <a:xfrm>
            <a:off x="3655930" y="3681028"/>
            <a:ext cx="666563" cy="58123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94" y="469245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57581" y="3222981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막대그래프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80" y="386397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44" y="251204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098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map_01.png / map_01.svg / map_02.png / map_02.svg / map_03.png / map_03.svg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839153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62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785" y="4849208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205" y="4874782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49" y="4870155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막대그래프를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4082804" y="4568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 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988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 / map_01.svg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0BE09C00-DCB5-4A4D-A6E5-FABA72E840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91" y="2789061"/>
            <a:ext cx="4406076" cy="16752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D6531EB-7696-4E26-A25C-582B2D7D48F9}"/>
              </a:ext>
            </a:extLst>
          </p:cNvPr>
          <p:cNvSpPr txBox="1"/>
          <p:nvPr/>
        </p:nvSpPr>
        <p:spPr>
          <a:xfrm>
            <a:off x="3877681" y="3104964"/>
            <a:ext cx="204254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조사한 자료의 수를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모양으로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나타낸 것을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C6C75EF-7AFA-46C2-B8FB-888CB4D35364}"/>
              </a:ext>
            </a:extLst>
          </p:cNvPr>
          <p:cNvSpPr txBox="1"/>
          <p:nvPr/>
        </p:nvSpPr>
        <p:spPr>
          <a:xfrm>
            <a:off x="1592813" y="4041068"/>
            <a:ext cx="530915" cy="230832"/>
          </a:xfrm>
          <a:prstGeom prst="rect">
            <a:avLst/>
          </a:prstGeom>
          <a:solidFill>
            <a:srgbClr val="DDE9BA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35F7CC3-E959-4010-A6BE-A453401DA632}"/>
              </a:ext>
            </a:extLst>
          </p:cNvPr>
          <p:cNvSpPr txBox="1"/>
          <p:nvPr/>
        </p:nvSpPr>
        <p:spPr>
          <a:xfrm>
            <a:off x="2060865" y="4041068"/>
            <a:ext cx="530915" cy="230832"/>
          </a:xfrm>
          <a:prstGeom prst="rect">
            <a:avLst/>
          </a:prstGeom>
          <a:solidFill>
            <a:srgbClr val="F8E2E9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채소빵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58A1D19-63EE-4770-BA25-5ECCBFE761D2}"/>
              </a:ext>
            </a:extLst>
          </p:cNvPr>
          <p:cNvSpPr txBox="1"/>
          <p:nvPr/>
        </p:nvSpPr>
        <p:spPr>
          <a:xfrm>
            <a:off x="2591780" y="4041068"/>
            <a:ext cx="530915" cy="230832"/>
          </a:xfrm>
          <a:prstGeom prst="rect">
            <a:avLst/>
          </a:prstGeom>
          <a:solidFill>
            <a:srgbClr val="D0CCE3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크림빵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59AA336-2EBF-451A-BDEC-34155FE3BC69}"/>
              </a:ext>
            </a:extLst>
          </p:cNvPr>
          <p:cNvSpPr txBox="1"/>
          <p:nvPr/>
        </p:nvSpPr>
        <p:spPr>
          <a:xfrm>
            <a:off x="1012678" y="3990256"/>
            <a:ext cx="570990" cy="230832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863C369-6C37-43DB-BCB7-6A4F0717CA6B}"/>
              </a:ext>
            </a:extLst>
          </p:cNvPr>
          <p:cNvSpPr txBox="1"/>
          <p:nvPr/>
        </p:nvSpPr>
        <p:spPr>
          <a:xfrm>
            <a:off x="1319590" y="4149080"/>
            <a:ext cx="300082" cy="230832"/>
          </a:xfrm>
          <a:prstGeom prst="rect">
            <a:avLst/>
          </a:prstGeom>
          <a:solidFill>
            <a:srgbClr val="FADF7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133819B-1831-436B-BD80-74E3D4ECC3AC}"/>
              </a:ext>
            </a:extLst>
          </p:cNvPr>
          <p:cNvSpPr txBox="1"/>
          <p:nvPr/>
        </p:nvSpPr>
        <p:spPr>
          <a:xfrm>
            <a:off x="1476384" y="2800002"/>
            <a:ext cx="939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빵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45589B50-6EFE-425B-B9ED-E2288CFE92A8}"/>
              </a:ext>
            </a:extLst>
          </p:cNvPr>
          <p:cNvSpPr/>
          <p:nvPr/>
        </p:nvSpPr>
        <p:spPr>
          <a:xfrm>
            <a:off x="5248598" y="2649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막대그래프에서 무엇을 알 수 있을까요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278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map_03.svg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DD8EEF0-C7CD-47F4-8DC7-4D6E0DE7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40" y="2518505"/>
            <a:ext cx="4701580" cy="18185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B74177D-BE52-4643-A50D-B73512CBD284}"/>
              </a:ext>
            </a:extLst>
          </p:cNvPr>
          <p:cNvSpPr txBox="1"/>
          <p:nvPr/>
        </p:nvSpPr>
        <p:spPr>
          <a:xfrm>
            <a:off x="3491880" y="2700145"/>
            <a:ext cx="2222806" cy="830997"/>
          </a:xfrm>
          <a:prstGeom prst="rect">
            <a:avLst/>
          </a:prstGeom>
          <a:solidFill>
            <a:srgbClr val="F9DC95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 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명이 좋아하는지 알 수 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6EB5050-E94B-4943-B499-E1ECFB77FF11}"/>
              </a:ext>
            </a:extLst>
          </p:cNvPr>
          <p:cNvSpPr txBox="1"/>
          <p:nvPr/>
        </p:nvSpPr>
        <p:spPr>
          <a:xfrm>
            <a:off x="1567190" y="3977297"/>
            <a:ext cx="631087" cy="246221"/>
          </a:xfrm>
          <a:prstGeom prst="rect">
            <a:avLst/>
          </a:prstGeom>
          <a:solidFill>
            <a:srgbClr val="DDE9B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0910BE5-5485-45CC-872C-7DEDF30714CD}"/>
              </a:ext>
            </a:extLst>
          </p:cNvPr>
          <p:cNvSpPr txBox="1"/>
          <p:nvPr/>
        </p:nvSpPr>
        <p:spPr>
          <a:xfrm>
            <a:off x="2198277" y="3987382"/>
            <a:ext cx="592045" cy="246221"/>
          </a:xfrm>
          <a:prstGeom prst="rect">
            <a:avLst/>
          </a:prstGeom>
          <a:solidFill>
            <a:srgbClr val="F8E2E9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채소빵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7BC900-772A-4E01-A42E-92915EBFC51D}"/>
              </a:ext>
            </a:extLst>
          </p:cNvPr>
          <p:cNvSpPr txBox="1"/>
          <p:nvPr/>
        </p:nvSpPr>
        <p:spPr>
          <a:xfrm>
            <a:off x="2790322" y="4006116"/>
            <a:ext cx="592045" cy="246221"/>
          </a:xfrm>
          <a:prstGeom prst="rect">
            <a:avLst/>
          </a:prstGeom>
          <a:solidFill>
            <a:srgbClr val="D0CCE3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크림빵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35541C6-3553-4E1A-8DF3-C28D26A5FA57}"/>
              </a:ext>
            </a:extLst>
          </p:cNvPr>
          <p:cNvSpPr txBox="1"/>
          <p:nvPr/>
        </p:nvSpPr>
        <p:spPr>
          <a:xfrm>
            <a:off x="874046" y="3868121"/>
            <a:ext cx="643219" cy="246221"/>
          </a:xfrm>
          <a:prstGeom prst="rect">
            <a:avLst/>
          </a:prstGeom>
          <a:solidFill>
            <a:srgbClr val="FDFB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03F4FC1-C831-48C4-A141-AF11B1177D1D}"/>
              </a:ext>
            </a:extLst>
          </p:cNvPr>
          <p:cNvSpPr txBox="1"/>
          <p:nvPr/>
        </p:nvSpPr>
        <p:spPr>
          <a:xfrm>
            <a:off x="1311669" y="4057182"/>
            <a:ext cx="264381" cy="246221"/>
          </a:xfrm>
          <a:prstGeom prst="rect">
            <a:avLst/>
          </a:prstGeom>
          <a:solidFill>
            <a:srgbClr val="FADF7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80E1E2B-35F7-4620-87EA-44241974F827}"/>
              </a:ext>
            </a:extLst>
          </p:cNvPr>
          <p:cNvSpPr txBox="1"/>
          <p:nvPr/>
        </p:nvSpPr>
        <p:spPr>
          <a:xfrm>
            <a:off x="1642827" y="2455313"/>
            <a:ext cx="11109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빵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FCD09F2-99D4-4C21-BBF0-7BCED81B16FC}"/>
              </a:ext>
            </a:extLst>
          </p:cNvPr>
          <p:cNvSpPr txBox="1"/>
          <p:nvPr/>
        </p:nvSpPr>
        <p:spPr>
          <a:xfrm>
            <a:off x="3517377" y="3573016"/>
            <a:ext cx="2197310" cy="830997"/>
          </a:xfrm>
          <a:prstGeom prst="rect">
            <a:avLst/>
          </a:prstGeom>
          <a:solidFill>
            <a:srgbClr val="F9DC95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긴 막대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학생이 좋아하는 거야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21FD744D-7F36-4A7D-995E-01E05DE79204}"/>
              </a:ext>
            </a:extLst>
          </p:cNvPr>
          <p:cNvGrpSpPr/>
          <p:nvPr/>
        </p:nvGrpSpPr>
        <p:grpSpPr>
          <a:xfrm>
            <a:off x="2559154" y="4743749"/>
            <a:ext cx="1631807" cy="199949"/>
            <a:chOff x="1967017" y="4524181"/>
            <a:chExt cx="1631807" cy="199949"/>
          </a:xfrm>
        </p:grpSpPr>
        <p:pic>
          <p:nvPicPr>
            <p:cNvPr id="48" name="Picture 14">
              <a:extLst>
                <a:ext uri="{FF2B5EF4-FFF2-40B4-BE49-F238E27FC236}">
                  <a16:creationId xmlns="" xmlns:a16="http://schemas.microsoft.com/office/drawing/2014/main" id="{7A156330-F756-4612-8D14-F54C6A39E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67017" y="4524181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B2E095F5-78EA-4E62-BE1E-834ACD5A4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450" y="454158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="" xmlns:a16="http://schemas.microsoft.com/office/drawing/2014/main" id="{9C3A8AED-AD77-427C-83C1-96EB8A960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156" y="4544749"/>
              <a:ext cx="390602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83EB91A7-45F5-4A48-BD64-4A355F7F1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3499" y="4536796"/>
              <a:ext cx="390602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CB3A1CD7-AD55-4378-A34D-C432EA7B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223" y="4524181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3A07A247-E4F4-4BA0-9C0B-D930CF80638A}"/>
              </a:ext>
            </a:extLst>
          </p:cNvPr>
          <p:cNvSpPr/>
          <p:nvPr/>
        </p:nvSpPr>
        <p:spPr>
          <a:xfrm>
            <a:off x="5152652" y="4823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6" y="1880828"/>
            <a:ext cx="3420382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막대그래프를 어떻게 그릴까요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00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 / map_02.svg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타원 112"/>
          <p:cNvSpPr/>
          <p:nvPr/>
        </p:nvSpPr>
        <p:spPr>
          <a:xfrm>
            <a:off x="1972000" y="4660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2BC717D-9244-4D58-98BD-8A4F5C034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79" y="2751130"/>
            <a:ext cx="4851727" cy="146085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F48482EF-B98C-407F-A7AB-D38DDB952578}"/>
              </a:ext>
            </a:extLst>
          </p:cNvPr>
          <p:cNvGrpSpPr/>
          <p:nvPr/>
        </p:nvGrpSpPr>
        <p:grpSpPr>
          <a:xfrm>
            <a:off x="2546663" y="4743749"/>
            <a:ext cx="1616802" cy="200963"/>
            <a:chOff x="1967017" y="4524181"/>
            <a:chExt cx="1616802" cy="200963"/>
          </a:xfrm>
        </p:grpSpPr>
        <p:pic>
          <p:nvPicPr>
            <p:cNvPr id="82" name="Picture 14">
              <a:extLst>
                <a:ext uri="{FF2B5EF4-FFF2-40B4-BE49-F238E27FC236}">
                  <a16:creationId xmlns="" xmlns:a16="http://schemas.microsoft.com/office/drawing/2014/main" id="{EFD9DAB3-35E8-4325-BC8D-AA4D1415C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67017" y="4524181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="" xmlns:a16="http://schemas.microsoft.com/office/drawing/2014/main" id="{A106BA8D-62C6-4A54-99FD-6B4611268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780" y="4544991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="" xmlns:a16="http://schemas.microsoft.com/office/drawing/2014/main" id="{E7547069-3633-4D86-A166-7D5E364B8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156" y="4544749"/>
              <a:ext cx="390602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>
              <a:extLst>
                <a:ext uri="{FF2B5EF4-FFF2-40B4-BE49-F238E27FC236}">
                  <a16:creationId xmlns="" xmlns:a16="http://schemas.microsoft.com/office/drawing/2014/main" id="{8F561645-9F97-4E91-9805-F7DAFFBF3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643" y="4540122"/>
              <a:ext cx="390602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1">
              <a:extLst>
                <a:ext uri="{FF2B5EF4-FFF2-40B4-BE49-F238E27FC236}">
                  <a16:creationId xmlns="" xmlns:a16="http://schemas.microsoft.com/office/drawing/2014/main" id="{267C7643-9D29-43EC-AF3D-93297C275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83868" y="4529845"/>
              <a:ext cx="199951" cy="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12659" y="289808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00" y="30567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3A17EDE-CE7B-4D7C-AEC4-85397095B3AA}"/>
              </a:ext>
            </a:extLst>
          </p:cNvPr>
          <p:cNvSpPr txBox="1"/>
          <p:nvPr/>
        </p:nvSpPr>
        <p:spPr>
          <a:xfrm>
            <a:off x="7018371" y="1130234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D41E016F-C824-4349-8889-E5D84D9F0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7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ED6CC92-9B68-4C3A-AB66-93CF711E93DF}"/>
              </a:ext>
            </a:extLst>
          </p:cNvPr>
          <p:cNvSpPr/>
          <p:nvPr/>
        </p:nvSpPr>
        <p:spPr>
          <a:xfrm>
            <a:off x="3452274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120~121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화면 진입 시 팝업창이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4">
            <a:extLst>
              <a:ext uri="{FF2B5EF4-FFF2-40B4-BE49-F238E27FC236}">
                <a16:creationId xmlns="" xmlns:a16="http://schemas.microsoft.com/office/drawing/2014/main" id="{B16CEBA5-E89A-468E-AFEC-4EB55C05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0118"/>
              </p:ext>
            </p:extLst>
          </p:nvPr>
        </p:nvGraphicFramePr>
        <p:xfrm>
          <a:off x="63716" y="2737562"/>
          <a:ext cx="682851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04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1852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175719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775285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75502">
                  <a:extLst>
                    <a:ext uri="{9D8B030D-6E8A-4147-A177-3AD203B41FA5}">
                      <a16:colId xmlns="" xmlns:a16="http://schemas.microsoft.com/office/drawing/2014/main" val="15651496"/>
                    </a:ext>
                  </a:extLst>
                </a:gridCol>
                <a:gridCol w="975502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장래 희망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 선수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방송 진행자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9" y="2132856"/>
            <a:ext cx="2735510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5" name="Picture 26">
            <a:extLst>
              <a:ext uri="{FF2B5EF4-FFF2-40B4-BE49-F238E27FC236}">
                <a16:creationId xmlns="" xmlns:a16="http://schemas.microsoft.com/office/drawing/2014/main" id="{F04884F0-4C50-4FF6-B116-0008A317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1" y="1102613"/>
            <a:ext cx="364341" cy="36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D000D36-1F1B-4C79-B4F5-375DFF2BE0CD}"/>
              </a:ext>
            </a:extLst>
          </p:cNvPr>
          <p:cNvSpPr txBox="1"/>
          <p:nvPr/>
        </p:nvSpPr>
        <p:spPr>
          <a:xfrm>
            <a:off x="621801" y="110006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 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706CA51-0C51-4D4E-9917-98146946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571" y="3328729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7DD26514-0D78-4F1B-9AC1-D2365BE8DC67}"/>
              </a:ext>
            </a:extLst>
          </p:cNvPr>
          <p:cNvGrpSpPr/>
          <p:nvPr/>
        </p:nvGrpSpPr>
        <p:grpSpPr>
          <a:xfrm>
            <a:off x="2879448" y="5267090"/>
            <a:ext cx="1555979" cy="250142"/>
            <a:chOff x="319554" y="1245924"/>
            <a:chExt cx="2636592" cy="423864"/>
          </a:xfrm>
        </p:grpSpPr>
        <p:pic>
          <p:nvPicPr>
            <p:cNvPr id="40" name="Picture 11">
              <a:extLst>
                <a:ext uri="{FF2B5EF4-FFF2-40B4-BE49-F238E27FC236}">
                  <a16:creationId xmlns="" xmlns:a16="http://schemas.microsoft.com/office/drawing/2014/main" id="{36959491-B6E3-4647-9113-2FBF37C72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DE6F31AD-1B20-4819-8349-6E80C42A3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1B5D914A-EF17-4501-9A71-183A99696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="" xmlns:a16="http://schemas.microsoft.com/office/drawing/2014/main" id="{6496FB86-03AA-4509-80D0-9FC2C8B9C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20C1ECA-8CAB-4621-B55D-992C8AAFC1B1}"/>
              </a:ext>
            </a:extLst>
          </p:cNvPr>
          <p:cNvSpPr txBox="1"/>
          <p:nvPr/>
        </p:nvSpPr>
        <p:spPr>
          <a:xfrm>
            <a:off x="140099" y="2941772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207183C5-C908-4A6A-B102-B35B51F83759}"/>
              </a:ext>
            </a:extLst>
          </p:cNvPr>
          <p:cNvSpPr txBox="1"/>
          <p:nvPr/>
        </p:nvSpPr>
        <p:spPr>
          <a:xfrm>
            <a:off x="1295400" y="2976703"/>
            <a:ext cx="51361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지우네 반 학생들의 장래 희망을 조사하여 나타낸 표와 </a:t>
            </a:r>
            <a:r>
              <a:rPr lang="ko-KR" altLang="en-US" sz="1900" b="1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6">
            <a:extLst>
              <a:ext uri="{FF2B5EF4-FFF2-40B4-BE49-F238E27FC236}">
                <a16:creationId xmlns="" xmlns:a16="http://schemas.microsoft.com/office/drawing/2014/main" id="{B6BD1068-66A3-4E46-B069-F0722D14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2" y="2962079"/>
            <a:ext cx="364341" cy="36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8">
            <a:extLst>
              <a:ext uri="{FF2B5EF4-FFF2-40B4-BE49-F238E27FC236}">
                <a16:creationId xmlns="" xmlns:a16="http://schemas.microsoft.com/office/drawing/2014/main" id="{07878BED-8C9D-4473-964C-5E885744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79" y="2948581"/>
            <a:ext cx="377590" cy="37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088178" y="2238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화면 진입 시 팝업창이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4">
            <a:extLst>
              <a:ext uri="{FF2B5EF4-FFF2-40B4-BE49-F238E27FC236}">
                <a16:creationId xmlns="" xmlns:a16="http://schemas.microsoft.com/office/drawing/2014/main" id="{B16CEBA5-E89A-468E-AFEC-4EB55C05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41416"/>
              </p:ext>
            </p:extLst>
          </p:nvPr>
        </p:nvGraphicFramePr>
        <p:xfrm>
          <a:off x="515794" y="2877582"/>
          <a:ext cx="6288456" cy="105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63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663130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30059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8273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713969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898351">
                  <a:extLst>
                    <a:ext uri="{9D8B030D-6E8A-4147-A177-3AD203B41FA5}">
                      <a16:colId xmlns="" xmlns:a16="http://schemas.microsoft.com/office/drawing/2014/main" val="15651496"/>
                    </a:ext>
                  </a:extLst>
                </a:gridCol>
                <a:gridCol w="898351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장래 희망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 선수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 진행자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35" name="Picture 26">
            <a:extLst>
              <a:ext uri="{FF2B5EF4-FFF2-40B4-BE49-F238E27FC236}">
                <a16:creationId xmlns="" xmlns:a16="http://schemas.microsoft.com/office/drawing/2014/main" id="{F04884F0-4C50-4FF6-B116-0008A317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1" y="1102613"/>
            <a:ext cx="364341" cy="36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D000D36-1F1B-4C79-B4F5-375DFF2BE0CD}"/>
              </a:ext>
            </a:extLst>
          </p:cNvPr>
          <p:cNvSpPr txBox="1"/>
          <p:nvPr/>
        </p:nvSpPr>
        <p:spPr>
          <a:xfrm>
            <a:off x="621801" y="110006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 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706CA51-0C51-4D4E-9917-98146946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571" y="3456702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7DD26514-0D78-4F1B-9AC1-D2365BE8DC67}"/>
              </a:ext>
            </a:extLst>
          </p:cNvPr>
          <p:cNvGrpSpPr/>
          <p:nvPr/>
        </p:nvGrpSpPr>
        <p:grpSpPr>
          <a:xfrm>
            <a:off x="2879448" y="5267090"/>
            <a:ext cx="1555979" cy="250142"/>
            <a:chOff x="319554" y="1245924"/>
            <a:chExt cx="2636592" cy="423864"/>
          </a:xfrm>
        </p:grpSpPr>
        <p:pic>
          <p:nvPicPr>
            <p:cNvPr id="40" name="Picture 11">
              <a:extLst>
                <a:ext uri="{FF2B5EF4-FFF2-40B4-BE49-F238E27FC236}">
                  <a16:creationId xmlns="" xmlns:a16="http://schemas.microsoft.com/office/drawing/2014/main" id="{36959491-B6E3-4647-9113-2FBF37C72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DE6F31AD-1B20-4819-8349-6E80C42A3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1B5D914A-EF17-4501-9A71-183A99696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="" xmlns:a16="http://schemas.microsoft.com/office/drawing/2014/main" id="{6496FB86-03AA-4509-80D0-9FC2C8B9C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04863" y="2665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097103" y="4911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F446C20B-5E9F-47BA-AF2C-337482E39251}"/>
              </a:ext>
            </a:extLst>
          </p:cNvPr>
          <p:cNvSpPr/>
          <p:nvPr/>
        </p:nvSpPr>
        <p:spPr>
          <a:xfrm>
            <a:off x="3037532" y="4996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F5580FCD-BAE3-460E-A53D-32A57F1A4EB4}"/>
              </a:ext>
            </a:extLst>
          </p:cNvPr>
          <p:cNvSpPr/>
          <p:nvPr/>
        </p:nvSpPr>
        <p:spPr>
          <a:xfrm>
            <a:off x="6627951" y="4953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9" y="2060848"/>
            <a:ext cx="2735510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421835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4">
            <a:extLst>
              <a:ext uri="{FF2B5EF4-FFF2-40B4-BE49-F238E27FC236}">
                <a16:creationId xmlns="" xmlns:a16="http://schemas.microsoft.com/office/drawing/2014/main" id="{B16CEBA5-E89A-468E-AFEC-4EB55C05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26628"/>
              </p:ext>
            </p:extLst>
          </p:nvPr>
        </p:nvGraphicFramePr>
        <p:xfrm>
          <a:off x="515794" y="2877582"/>
          <a:ext cx="6288456" cy="105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63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663130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30059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8273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713969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898351">
                  <a:extLst>
                    <a:ext uri="{9D8B030D-6E8A-4147-A177-3AD203B41FA5}">
                      <a16:colId xmlns="" xmlns:a16="http://schemas.microsoft.com/office/drawing/2014/main" val="15651496"/>
                    </a:ext>
                  </a:extLst>
                </a:gridCol>
                <a:gridCol w="898351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장래 희망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 선수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 진행자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9" y="2060848"/>
            <a:ext cx="2735510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5" name="Picture 26">
            <a:extLst>
              <a:ext uri="{FF2B5EF4-FFF2-40B4-BE49-F238E27FC236}">
                <a16:creationId xmlns="" xmlns:a16="http://schemas.microsoft.com/office/drawing/2014/main" id="{F04884F0-4C50-4FF6-B116-0008A317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1" y="1102613"/>
            <a:ext cx="364341" cy="36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D000D36-1F1B-4C79-B4F5-375DFF2BE0CD}"/>
              </a:ext>
            </a:extLst>
          </p:cNvPr>
          <p:cNvSpPr txBox="1"/>
          <p:nvPr/>
        </p:nvSpPr>
        <p:spPr>
          <a:xfrm>
            <a:off x="621801" y="110006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 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706CA51-0C51-4D4E-9917-98146946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571" y="3456702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7DD26514-0D78-4F1B-9AC1-D2365BE8DC67}"/>
              </a:ext>
            </a:extLst>
          </p:cNvPr>
          <p:cNvGrpSpPr/>
          <p:nvPr/>
        </p:nvGrpSpPr>
        <p:grpSpPr>
          <a:xfrm>
            <a:off x="2879448" y="5267090"/>
            <a:ext cx="1555979" cy="250142"/>
            <a:chOff x="319554" y="1245924"/>
            <a:chExt cx="2636592" cy="423864"/>
          </a:xfrm>
        </p:grpSpPr>
        <p:pic>
          <p:nvPicPr>
            <p:cNvPr id="40" name="Picture 11">
              <a:extLst>
                <a:ext uri="{FF2B5EF4-FFF2-40B4-BE49-F238E27FC236}">
                  <a16:creationId xmlns="" xmlns:a16="http://schemas.microsoft.com/office/drawing/2014/main" id="{36959491-B6E3-4647-9113-2FBF37C72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DE6F31AD-1B20-4819-8349-6E80C42A3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1B5D914A-EF17-4501-9A71-183A99696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="" xmlns:a16="http://schemas.microsoft.com/office/drawing/2014/main" id="{6496FB86-03AA-4509-80D0-9FC2C8B9C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2CBCE8D7-EA61-4F61-A84E-E8896F0EDA50}"/>
              </a:ext>
            </a:extLst>
          </p:cNvPr>
          <p:cNvSpPr/>
          <p:nvPr/>
        </p:nvSpPr>
        <p:spPr>
          <a:xfrm>
            <a:off x="192745" y="3491845"/>
            <a:ext cx="6667165" cy="1593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45">
            <a:extLst>
              <a:ext uri="{FF2B5EF4-FFF2-40B4-BE49-F238E27FC236}">
                <a16:creationId xmlns="" xmlns:a16="http://schemas.microsoft.com/office/drawing/2014/main" id="{264C9464-AF62-4D3A-B99B-0251A3E2DB90}"/>
              </a:ext>
            </a:extLst>
          </p:cNvPr>
          <p:cNvSpPr/>
          <p:nvPr/>
        </p:nvSpPr>
        <p:spPr>
          <a:xfrm>
            <a:off x="338478" y="33212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="" xmlns:a16="http://schemas.microsoft.com/office/drawing/2014/main" id="{34085700-3432-445F-8B61-5C94DC22D56F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0F4EFCF-F387-4E71-BE21-F35EC238AAFE}"/>
              </a:ext>
            </a:extLst>
          </p:cNvPr>
          <p:cNvSpPr txBox="1"/>
          <p:nvPr/>
        </p:nvSpPr>
        <p:spPr>
          <a:xfrm>
            <a:off x="359532" y="4160403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인터넷 방송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진행자는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34E666A-4256-4FA6-B73F-119A8B07A7E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3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6">
            <a:extLst>
              <a:ext uri="{FF2B5EF4-FFF2-40B4-BE49-F238E27FC236}">
                <a16:creationId xmlns="" xmlns:a16="http://schemas.microsoft.com/office/drawing/2014/main" id="{F04884F0-4C50-4FF6-B116-0008A317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1" y="1102613"/>
            <a:ext cx="364341" cy="36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D000D36-1F1B-4C79-B4F5-375DFF2BE0CD}"/>
              </a:ext>
            </a:extLst>
          </p:cNvPr>
          <p:cNvSpPr txBox="1"/>
          <p:nvPr/>
        </p:nvSpPr>
        <p:spPr>
          <a:xfrm>
            <a:off x="621801" y="110006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 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99343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2138317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F446C20B-5E9F-47BA-AF2C-337482E39251}"/>
              </a:ext>
            </a:extLst>
          </p:cNvPr>
          <p:cNvSpPr/>
          <p:nvPr/>
        </p:nvSpPr>
        <p:spPr>
          <a:xfrm>
            <a:off x="157186" y="4974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="" xmlns:a16="http://schemas.microsoft.com/office/drawing/2014/main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52F1B134-DCB9-496D-B5AD-EE9021A71A79}"/>
              </a:ext>
            </a:extLst>
          </p:cNvPr>
          <p:cNvGrpSpPr/>
          <p:nvPr/>
        </p:nvGrpSpPr>
        <p:grpSpPr>
          <a:xfrm>
            <a:off x="2886491" y="5261469"/>
            <a:ext cx="1572843" cy="255763"/>
            <a:chOff x="290979" y="2009759"/>
            <a:chExt cx="2665167" cy="433388"/>
          </a:xfrm>
        </p:grpSpPr>
        <p:pic>
          <p:nvPicPr>
            <p:cNvPr id="52" name="Picture 15">
              <a:extLst>
                <a:ext uri="{FF2B5EF4-FFF2-40B4-BE49-F238E27FC236}">
                  <a16:creationId xmlns="" xmlns:a16="http://schemas.microsoft.com/office/drawing/2014/main" id="{3EBF2FF8-7A9C-41B1-9C70-83C73CA69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20E14C83-5CF9-4D2C-AD43-7444A575C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B57D5386-BF38-4978-AD30-DB440FAB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>
              <a:extLst>
                <a:ext uri="{FF2B5EF4-FFF2-40B4-BE49-F238E27FC236}">
                  <a16:creationId xmlns="" xmlns:a16="http://schemas.microsoft.com/office/drawing/2014/main" id="{9C99B081-CF1B-4732-BAA5-847F4091E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707FE9DB-E5F7-4E51-9159-29641F2C9E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631" y="2551384"/>
            <a:ext cx="5222804" cy="2378974"/>
          </a:xfrm>
          <a:prstGeom prst="rect">
            <a:avLst/>
          </a:prstGeom>
        </p:spPr>
      </p:pic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0B6DDE41-F1A1-49AE-B537-539E76287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389" y="4504441"/>
            <a:ext cx="682395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교사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FDB5786D-0CED-4B20-BDB9-0E0C667C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388" y="4437112"/>
            <a:ext cx="620359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운동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선수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C7B2E1CE-B963-4457-B613-DB28E7309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714" y="4437112"/>
            <a:ext cx="750634" cy="401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진행자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="" xmlns:a16="http://schemas.microsoft.com/office/drawing/2014/main" id="{4A10D098-73A0-4098-89C4-091A3B86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100" y="4504441"/>
            <a:ext cx="682395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의사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17BC930B-22BF-41A4-96D5-2744930C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14" y="4509750"/>
            <a:ext cx="796610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요리사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="" xmlns:a16="http://schemas.microsoft.com/office/drawing/2014/main" id="{FF82A59F-4748-493E-B77F-89B60BB47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813" y="4645898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장래 희망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FBC1833F-058C-4F78-8D4F-782C50C22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61" y="4298158"/>
            <a:ext cx="750634" cy="328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423A010B-FEA9-4F40-8C40-19F55C6B0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62" y="2618731"/>
            <a:ext cx="420738" cy="18337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F56C4D24-3FF0-492C-9C00-3AD36289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24" y="2603168"/>
            <a:ext cx="523341" cy="455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2C9248D1-94C1-400A-90DD-9BB7E867A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2266" y="2576132"/>
            <a:ext cx="826071" cy="1860980"/>
          </a:xfrm>
          <a:prstGeom prst="rect">
            <a:avLst/>
          </a:prstGeom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477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img_03.svg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5043195" y="4974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283301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또는 그래프 클릭하면 막대그래프의 파란색 막대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9" y="2060848"/>
            <a:ext cx="2735510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54556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843" y="70059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6679565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39949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그래프 클릭하면 파란 막대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71170C9-5169-44EB-8702-E4FE12F73B67}"/>
              </a:ext>
            </a:extLst>
          </p:cNvPr>
          <p:cNvSpPr txBox="1"/>
          <p:nvPr/>
        </p:nvSpPr>
        <p:spPr>
          <a:xfrm>
            <a:off x="434823" y="126876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학생들이 일주일 동안 읽은 책 수를 조사하여 나타낸 표와 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2" name="표 4">
            <a:extLst>
              <a:ext uri="{FF2B5EF4-FFF2-40B4-BE49-F238E27FC236}">
                <a16:creationId xmlns="" xmlns:a16="http://schemas.microsoft.com/office/drawing/2014/main" id="{6BBC754D-4990-4489-8FBF-D5E042675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32345"/>
              </p:ext>
            </p:extLst>
          </p:nvPr>
        </p:nvGraphicFramePr>
        <p:xfrm>
          <a:off x="1311454" y="2670603"/>
          <a:ext cx="4877510" cy="72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0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7550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7550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175719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775285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</a:tblGrid>
              <a:tr h="252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9D31B7B-5909-41C2-BFDD-F9F628A3E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3881" y="3044533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4255E3F4-257F-45A3-9BE3-DAFBB2617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072" y="2996952"/>
            <a:ext cx="360000" cy="355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5CD9F1E-88E8-4D8A-B513-CA4AEA37B7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243" y="3700258"/>
            <a:ext cx="4268024" cy="2069002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E937C0C5-7D56-48EF-B4FF-0B22A432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5" y="194575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783AE71-CFD0-4B51-AA2F-FB3B118D1B2F}"/>
              </a:ext>
            </a:extLst>
          </p:cNvPr>
          <p:cNvSpPr txBox="1"/>
          <p:nvPr/>
        </p:nvSpPr>
        <p:spPr>
          <a:xfrm>
            <a:off x="778788" y="185032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타원 7"/>
          <p:cNvSpPr/>
          <p:nvPr/>
        </p:nvSpPr>
        <p:spPr>
          <a:xfrm>
            <a:off x="995940" y="5683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12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twins_01_base_01.svg / twins_01_answer_01_back.svg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617" y="2289960"/>
            <a:ext cx="1544124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487" y="3439883"/>
            <a:ext cx="1544124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766087"/>
            <a:ext cx="37170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855" y="3825044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4481242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093310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206247"/>
            <a:ext cx="594195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책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012" y="5470519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88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윤서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172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지우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264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민호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소라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91CE40A-E21E-4D3E-8CD8-32CF3D61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764788"/>
            <a:ext cx="4156877" cy="1968468"/>
          </a:xfrm>
          <a:prstGeom prst="rect">
            <a:avLst/>
          </a:prstGeom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그래프 클릭하면 파란 막대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21938" y="5117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B96A4235-54D7-40D1-9D6D-A17E1EA2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435494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B8EC53B-CA5B-4147-8187-003E7AAA7EE6}"/>
              </a:ext>
            </a:extLst>
          </p:cNvPr>
          <p:cNvSpPr txBox="1"/>
          <p:nvPr/>
        </p:nvSpPr>
        <p:spPr>
          <a:xfrm>
            <a:off x="434823" y="130476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수빈이네 모둠 학생들이 일주일 동안 읽은 책 수를 조사하여 나타낸 표와 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4" name="표 4">
            <a:extLst>
              <a:ext uri="{FF2B5EF4-FFF2-40B4-BE49-F238E27FC236}">
                <a16:creationId xmlns="" xmlns:a16="http://schemas.microsoft.com/office/drawing/2014/main" id="{40F28AEF-F1A6-47DD-9545-171ABC94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65120"/>
              </p:ext>
            </p:extLst>
          </p:nvPr>
        </p:nvGraphicFramePr>
        <p:xfrm>
          <a:off x="1311454" y="2670603"/>
          <a:ext cx="4877510" cy="72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0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7550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7550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175719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775285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</a:tblGrid>
              <a:tr h="252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C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C0C04FC-F773-444A-8B0C-B61225058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514" y="3016663"/>
            <a:ext cx="360000" cy="355000"/>
          </a:xfrm>
          <a:prstGeom prst="rect">
            <a:avLst/>
          </a:prstGeom>
        </p:spPr>
      </p:pic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DB3F9E47-4DE2-4FC5-911A-6B6DEB36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5" y="198176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8EADC162-0529-4FC9-9FEE-05A35DF25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6213" y="3544557"/>
            <a:ext cx="360000" cy="35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F3ACF4C-EC03-403A-813B-351C5D54058F}"/>
              </a:ext>
            </a:extLst>
          </p:cNvPr>
          <p:cNvSpPr txBox="1"/>
          <p:nvPr/>
        </p:nvSpPr>
        <p:spPr>
          <a:xfrm>
            <a:off x="778788" y="188633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366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twins_02_base_01.svg / twins_02_answer_01_back.svg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617" y="2289960"/>
            <a:ext cx="1544124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A5D4FB21-248F-4438-A930-B716CD75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487" y="3439883"/>
            <a:ext cx="1544124" cy="39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766087"/>
            <a:ext cx="37170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855" y="3825044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4481242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093310"/>
            <a:ext cx="377913" cy="207898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206247"/>
            <a:ext cx="594195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책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012" y="5470519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88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도재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172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지우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264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빈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344" y="5409220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희철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3803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43683</TotalTime>
  <Words>3899</Words>
  <Application>Microsoft Office PowerPoint</Application>
  <PresentationFormat>화면 슬라이드 쇼(4:3)</PresentationFormat>
  <Paragraphs>1378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7613</cp:revision>
  <dcterms:created xsi:type="dcterms:W3CDTF">2008-07-15T12:19:11Z</dcterms:created>
  <dcterms:modified xsi:type="dcterms:W3CDTF">2022-03-04T01:21:20Z</dcterms:modified>
</cp:coreProperties>
</file>