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37" r:id="rId4"/>
    <p:sldId id="1358" r:id="rId5"/>
    <p:sldId id="1339" r:id="rId6"/>
    <p:sldId id="1415" r:id="rId7"/>
    <p:sldId id="1380" r:id="rId8"/>
    <p:sldId id="1342" r:id="rId9"/>
    <p:sldId id="1416" r:id="rId10"/>
    <p:sldId id="1345" r:id="rId11"/>
    <p:sldId id="1346" r:id="rId12"/>
    <p:sldId id="1410" r:id="rId13"/>
    <p:sldId id="1348" r:id="rId14"/>
    <p:sldId id="1418" r:id="rId15"/>
    <p:sldId id="1349" r:id="rId16"/>
    <p:sldId id="1420" r:id="rId17"/>
    <p:sldId id="1397" r:id="rId18"/>
    <p:sldId id="1352" r:id="rId19"/>
    <p:sldId id="1421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D4"/>
    <a:srgbClr val="26B6BD"/>
    <a:srgbClr val="0070C0"/>
    <a:srgbClr val="4F81BD"/>
    <a:srgbClr val="FFFFCC"/>
    <a:srgbClr val="E6B9B8"/>
    <a:srgbClr val="45A991"/>
    <a:srgbClr val="57BBA3"/>
    <a:srgbClr val="A4732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686" autoAdjust="0"/>
  </p:normalViewPr>
  <p:slideViewPr>
    <p:cSldViewPr>
      <p:cViewPr>
        <p:scale>
          <a:sx n="100" d="100"/>
          <a:sy n="100" d="100"/>
        </p:scale>
        <p:origin x="-2166" y="-384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4.png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44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1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14.png"/><Relationship Id="rId9" Type="http://schemas.openxmlformats.org/officeDocument/2006/relationships/image" Target="../media/image36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7.png"/><Relationship Id="rId10" Type="http://schemas.openxmlformats.org/officeDocument/2006/relationships/image" Target="../media/image5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505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8292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920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무늬를 꾸며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5BE5C489-E035-4D69-AFAA-8C936F1D143B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모양으로 뒤집기를 이용하여 규칙적인 무늬를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E4429B43-A200-4F9A-B840-FCFF3BAC1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51" y="1563463"/>
            <a:ext cx="452345" cy="4087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7B906BC-5120-451C-95B2-F5D31B21AB88}"/>
              </a:ext>
            </a:extLst>
          </p:cNvPr>
          <p:cNvSpPr txBox="1"/>
          <p:nvPr/>
        </p:nvSpPr>
        <p:spPr>
          <a:xfrm>
            <a:off x="6980841" y="106733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그림을 클릭하거나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약물과 함께 전체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무늬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5D7183-5DA9-4B50-94BD-98A7E3207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271" y="2763583"/>
            <a:ext cx="5147892" cy="13873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D0252B-4340-47B3-AC53-B27818DD3E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3974" y="2913345"/>
            <a:ext cx="3288721" cy="875695"/>
          </a:xfrm>
          <a:prstGeom prst="rect">
            <a:avLst/>
          </a:prstGeom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F7E0859E-FC41-4C89-8894-1B647073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2586125"/>
            <a:ext cx="434629" cy="34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CB7206F9-45CB-48C0-8941-2035378AE840}"/>
              </a:ext>
            </a:extLst>
          </p:cNvPr>
          <p:cNvGrpSpPr/>
          <p:nvPr/>
        </p:nvGrpSpPr>
        <p:grpSpPr>
          <a:xfrm>
            <a:off x="1296008" y="1906230"/>
            <a:ext cx="1044352" cy="334638"/>
            <a:chOff x="1295400" y="1988840"/>
            <a:chExt cx="1044352" cy="334638"/>
          </a:xfrm>
        </p:grpSpPr>
        <p:pic>
          <p:nvPicPr>
            <p:cNvPr id="48" name="Picture 38">
              <a:extLst>
                <a:ext uri="{FF2B5EF4-FFF2-40B4-BE49-F238E27FC236}">
                  <a16:creationId xmlns:a16="http://schemas.microsoft.com/office/drawing/2014/main" xmlns="" id="{D8C59915-C9E4-4743-97EE-70100B85F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CFCDB99-0BD2-457B-B2B4-7DB9B1569850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875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check.svg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92438"/>
              </p:ext>
            </p:extLst>
          </p:nvPr>
        </p:nvGraphicFramePr>
        <p:xfrm>
          <a:off x="107504" y="6680212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1500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ㅏ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843" y="777435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81" y="1488559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3AF2A870-FF94-4204-B32D-FE42DF26E29B}"/>
              </a:ext>
            </a:extLst>
          </p:cNvPr>
          <p:cNvSpPr txBox="1"/>
          <p:nvPr/>
        </p:nvSpPr>
        <p:spPr>
          <a:xfrm>
            <a:off x="644499" y="1455748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모양으로 돌리기를 이용하여 규칙적인 무늬를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C61F5C13-F543-4359-AE0D-7386972B3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1340768"/>
            <a:ext cx="438971" cy="457519"/>
          </a:xfrm>
          <a:prstGeom prst="rect">
            <a:avLst/>
          </a:prstGeom>
        </p:spPr>
      </p:pic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E0B18E1B-6965-401B-8C71-3801AA07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그림을 클릭하거나 정답 확인 버튼 클릭하면 예 약물과 함께 전체 무늬 공개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F7FF58-F08A-48E2-A211-3F57940A5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978" y="2415065"/>
            <a:ext cx="5372033" cy="1357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9C3471-5FF5-49A5-80CE-4E25A0AD77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397" y="3409332"/>
            <a:ext cx="3583264" cy="955772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767D8ED4-7D9D-4253-B792-8A8ACF80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3096225"/>
            <a:ext cx="434629" cy="34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983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 / check2.svg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936"/>
              </p:ext>
            </p:extLst>
          </p:nvPr>
        </p:nvGraphicFramePr>
        <p:xfrm>
          <a:off x="107504" y="671621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5BE5C489-E035-4D69-AFAA-8C936F1D143B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모양으로 뒤집기를 이용하여 규칙적인 무늬를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E4429B43-A200-4F9A-B840-FCFF3BAC1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51" y="1563463"/>
            <a:ext cx="452345" cy="40874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C252541F-42EB-4893-8F1E-49BAE2D09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016" y="2820773"/>
            <a:ext cx="360000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5D7183-5DA9-4B50-94BD-98A7E3207E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271" y="2763583"/>
            <a:ext cx="5147892" cy="138733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BC1B9D0-4E99-4D00-ABD4-4E723747A87C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CC92D9A-C28B-4888-BE04-368F025F9529}"/>
              </a:ext>
            </a:extLst>
          </p:cNvPr>
          <p:cNvSpPr/>
          <p:nvPr/>
        </p:nvSpPr>
        <p:spPr>
          <a:xfrm>
            <a:off x="207825" y="3718543"/>
            <a:ext cx="6667165" cy="1366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xmlns="" id="{FF378E07-5791-4323-A615-D753C0BE1CF1}"/>
              </a:ext>
            </a:extLst>
          </p:cNvPr>
          <p:cNvSpPr/>
          <p:nvPr/>
        </p:nvSpPr>
        <p:spPr>
          <a:xfrm>
            <a:off x="338478" y="359429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AD8528E1-79D9-479D-A9E8-8A70344F9944}"/>
              </a:ext>
            </a:extLst>
          </p:cNvPr>
          <p:cNvSpPr txBox="1"/>
          <p:nvPr/>
        </p:nvSpPr>
        <p:spPr>
          <a:xfrm>
            <a:off x="495795" y="3996846"/>
            <a:ext cx="624769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시계 방향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 반대 방향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90°, 180°, 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돌리는 각도에 따라 다양한 규칙적인 무늬를 만들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34FDE194-F2E4-41E4-8AAE-AC5B1E2E813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EBFCC4AF-2D13-435E-BF16-8768003F5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27" y="3941294"/>
            <a:ext cx="452345" cy="408746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C03B960B-5DE5-4CD2-85D6-CA641E937EE8}"/>
              </a:ext>
            </a:extLst>
          </p:cNvPr>
          <p:cNvGrpSpPr/>
          <p:nvPr/>
        </p:nvGrpSpPr>
        <p:grpSpPr>
          <a:xfrm>
            <a:off x="1296008" y="1996752"/>
            <a:ext cx="1044352" cy="334638"/>
            <a:chOff x="1295400" y="1988840"/>
            <a:chExt cx="1044352" cy="334638"/>
          </a:xfrm>
        </p:grpSpPr>
        <p:pic>
          <p:nvPicPr>
            <p:cNvPr id="60" name="Picture 38">
              <a:extLst>
                <a:ext uri="{FF2B5EF4-FFF2-40B4-BE49-F238E27FC236}">
                  <a16:creationId xmlns:a16="http://schemas.microsoft.com/office/drawing/2014/main" xmlns="" id="{BD370849-7EDD-4357-88AB-3F617D9E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02C934A8-81B3-4147-9C56-9F57D74BB05C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3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9" y="159065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24213" y="1009433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빈칸 클릭하면 무늬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완성된 전체 무늬도 함께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36054" y="1601289"/>
            <a:ext cx="60321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무늬를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무늬를 완성해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의 낱말을 사용하여 무늬를 만든 규칙을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5766703" y="5589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47659BEC-1A25-4732-878B-2C5A75C9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11" y="1919866"/>
            <a:ext cx="547241" cy="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689F51B-365B-4F54-A064-4A701CB36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53" y="2834194"/>
            <a:ext cx="5434203" cy="2187862"/>
          </a:xfrm>
          <a:prstGeom prst="rect">
            <a:avLst/>
          </a:prstGeom>
        </p:spPr>
      </p:pic>
      <p:pic>
        <p:nvPicPr>
          <p:cNvPr id="76" name="Picture 7">
            <a:extLst>
              <a:ext uri="{FF2B5EF4-FFF2-40B4-BE49-F238E27FC236}">
                <a16:creationId xmlns:a16="http://schemas.microsoft.com/office/drawing/2014/main" xmlns="" id="{D5ACF8E7-1BB8-4134-81ED-A0CD0113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A1A8A683-A6C1-4B8E-BBE0-713F463DA5DC}"/>
              </a:ext>
            </a:extLst>
          </p:cNvPr>
          <p:cNvGrpSpPr/>
          <p:nvPr/>
        </p:nvGrpSpPr>
        <p:grpSpPr>
          <a:xfrm>
            <a:off x="1943472" y="2203639"/>
            <a:ext cx="1044352" cy="334638"/>
            <a:chOff x="1295400" y="1988840"/>
            <a:chExt cx="1044352" cy="334638"/>
          </a:xfrm>
        </p:grpSpPr>
        <p:pic>
          <p:nvPicPr>
            <p:cNvPr id="78" name="Picture 38">
              <a:extLst>
                <a:ext uri="{FF2B5EF4-FFF2-40B4-BE49-F238E27FC236}">
                  <a16:creationId xmlns:a16="http://schemas.microsoft.com/office/drawing/2014/main" xmlns="" id="{78DF295F-8EFE-42BE-A13E-DED2E4FD4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18D053BA-CDE7-4C55-96BB-948ADA49E894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779140" y="5267696"/>
            <a:ext cx="1637116" cy="263186"/>
            <a:chOff x="319554" y="1245924"/>
            <a:chExt cx="2636592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84" y="1816286"/>
            <a:ext cx="2831342" cy="114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/>
          <p:cNvSpPr/>
          <p:nvPr/>
        </p:nvSpPr>
        <p:spPr>
          <a:xfrm>
            <a:off x="4463988" y="5257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165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check.svg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9" y="159065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24213" y="1009433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36054" y="1601289"/>
            <a:ext cx="60321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무늬를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무늬를 완성해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의 낱말을 사용하여 무늬를 만든 규칙을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5766703" y="5589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47659BEC-1A25-4732-878B-2C5A75C9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11" y="1919866"/>
            <a:ext cx="547241" cy="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7">
            <a:extLst>
              <a:ext uri="{FF2B5EF4-FFF2-40B4-BE49-F238E27FC236}">
                <a16:creationId xmlns:a16="http://schemas.microsoft.com/office/drawing/2014/main" xmlns="" id="{D5ACF8E7-1BB8-4134-81ED-A0CD0113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A1A8A683-A6C1-4B8E-BBE0-713F463DA5DC}"/>
              </a:ext>
            </a:extLst>
          </p:cNvPr>
          <p:cNvGrpSpPr/>
          <p:nvPr/>
        </p:nvGrpSpPr>
        <p:grpSpPr>
          <a:xfrm>
            <a:off x="1943472" y="2203639"/>
            <a:ext cx="1044352" cy="334638"/>
            <a:chOff x="1295400" y="1988840"/>
            <a:chExt cx="1044352" cy="334638"/>
          </a:xfrm>
        </p:grpSpPr>
        <p:pic>
          <p:nvPicPr>
            <p:cNvPr id="78" name="Picture 38">
              <a:extLst>
                <a:ext uri="{FF2B5EF4-FFF2-40B4-BE49-F238E27FC236}">
                  <a16:creationId xmlns:a16="http://schemas.microsoft.com/office/drawing/2014/main" xmlns="" id="{78DF295F-8EFE-42BE-A13E-DED2E4FD4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18D053BA-CDE7-4C55-96BB-948ADA49E894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779140" y="5267696"/>
            <a:ext cx="1637116" cy="263186"/>
            <a:chOff x="319554" y="1245924"/>
            <a:chExt cx="2636592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38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8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사각형: 둥근 모서리 7">
            <a:extLst>
              <a:ext uri="{FF2B5EF4-FFF2-40B4-BE49-F238E27FC236}">
                <a16:creationId xmlns:a16="http://schemas.microsoft.com/office/drawing/2014/main" xmlns="" id="{A29D964E-09B3-4C26-936C-FE30F8BE12D0}"/>
              </a:ext>
            </a:extLst>
          </p:cNvPr>
          <p:cNvSpPr/>
          <p:nvPr/>
        </p:nvSpPr>
        <p:spPr>
          <a:xfrm>
            <a:off x="894271" y="2713369"/>
            <a:ext cx="5695202" cy="679627"/>
          </a:xfrm>
          <a:prstGeom prst="roundRect">
            <a:avLst/>
          </a:prstGeom>
          <a:noFill/>
          <a:ln w="57150"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5F6384C5-404B-4D86-98EB-ED4E6625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19" y="2576007"/>
            <a:ext cx="547241" cy="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9A508E26-81B5-4582-B702-D010DE910C4F}"/>
              </a:ext>
            </a:extLst>
          </p:cNvPr>
          <p:cNvSpPr txBox="1"/>
          <p:nvPr/>
        </p:nvSpPr>
        <p:spPr>
          <a:xfrm>
            <a:off x="754172" y="2893310"/>
            <a:ext cx="6032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뒤집기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65076339-6F60-4A97-82C0-14ABED7591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207" y="3740424"/>
            <a:ext cx="395145" cy="440305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03722836-F36B-4062-9076-5D5B83790C69}"/>
              </a:ext>
            </a:extLst>
          </p:cNvPr>
          <p:cNvSpPr txBox="1"/>
          <p:nvPr/>
        </p:nvSpPr>
        <p:spPr>
          <a:xfrm>
            <a:off x="787600" y="3800218"/>
            <a:ext cx="6032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73445C9D-47D6-499E-A2D8-1121C09B0776}"/>
              </a:ext>
            </a:extLst>
          </p:cNvPr>
          <p:cNvSpPr txBox="1"/>
          <p:nvPr/>
        </p:nvSpPr>
        <p:spPr>
          <a:xfrm>
            <a:off x="1590222" y="3796008"/>
            <a:ext cx="5178021" cy="96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뒤집기를 반복해서 모양을 만들고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그 모양을 아래쪽으로 뒤집기 하여 무늬를 만들었습니다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11" y="384767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4" y="522125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93865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890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89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ㅏ</a:t>
            </a:r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각 빈칸 클릭하면 무늬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 클릭하면 완성된 전체 무늬도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383829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20D4A515-A1B3-459A-89F9-DBC01998A02D}"/>
              </a:ext>
            </a:extLst>
          </p:cNvPr>
          <p:cNvSpPr txBox="1"/>
          <p:nvPr/>
        </p:nvSpPr>
        <p:spPr>
          <a:xfrm>
            <a:off x="454644" y="1332905"/>
            <a:ext cx="60321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무늬를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무늬를 완성해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의 낱말을 사용하여 무늬를 만든 규칙을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FA95D84E-D3CF-4144-A744-8342B075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01" y="1651482"/>
            <a:ext cx="547241" cy="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0896B7D-C825-4A45-986C-538DB792905B}"/>
              </a:ext>
            </a:extLst>
          </p:cNvPr>
          <p:cNvGrpSpPr/>
          <p:nvPr/>
        </p:nvGrpSpPr>
        <p:grpSpPr>
          <a:xfrm>
            <a:off x="981048" y="2543977"/>
            <a:ext cx="5175127" cy="2433195"/>
            <a:chOff x="1515276" y="3344617"/>
            <a:chExt cx="4493244" cy="22086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3813814-2878-4B6E-B56E-C4CD19893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5276" y="3344617"/>
              <a:ext cx="4486469" cy="150884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7CA462D-A371-41E4-BEA5-157F4B3F2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1262"/>
            <a:stretch/>
          </p:blipFill>
          <p:spPr>
            <a:xfrm>
              <a:off x="1522051" y="4831175"/>
              <a:ext cx="4486469" cy="722061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5AF48C16-EB85-43D0-9AFA-5215A30000BD}"/>
              </a:ext>
            </a:extLst>
          </p:cNvPr>
          <p:cNvGrpSpPr/>
          <p:nvPr/>
        </p:nvGrpSpPr>
        <p:grpSpPr>
          <a:xfrm>
            <a:off x="1655676" y="1962702"/>
            <a:ext cx="1044352" cy="334638"/>
            <a:chOff x="1295400" y="1988840"/>
            <a:chExt cx="1044352" cy="334638"/>
          </a:xfrm>
        </p:grpSpPr>
        <p:pic>
          <p:nvPicPr>
            <p:cNvPr id="50" name="Picture 38">
              <a:extLst>
                <a:ext uri="{FF2B5EF4-FFF2-40B4-BE49-F238E27FC236}">
                  <a16:creationId xmlns:a16="http://schemas.microsoft.com/office/drawing/2014/main" xmlns="" id="{BB7795A8-1844-4F50-878E-9DF37451D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6814EDF-D823-45CE-AC2A-235AEBEB7077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5766703" y="5729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3773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779140" y="5407640"/>
            <a:ext cx="1637116" cy="263186"/>
            <a:chOff x="319554" y="1245924"/>
            <a:chExt cx="2636592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타원 59"/>
          <p:cNvSpPr/>
          <p:nvPr/>
        </p:nvSpPr>
        <p:spPr>
          <a:xfrm>
            <a:off x="4463988" y="5397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8" y="2892790"/>
            <a:ext cx="2677105" cy="134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285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 / check2.svg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ㅏ</a:t>
            </a:r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383829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20D4A515-A1B3-459A-89F9-DBC01998A02D}"/>
              </a:ext>
            </a:extLst>
          </p:cNvPr>
          <p:cNvSpPr txBox="1"/>
          <p:nvPr/>
        </p:nvSpPr>
        <p:spPr>
          <a:xfrm>
            <a:off x="454644" y="1332905"/>
            <a:ext cx="60321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무늬를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무늬를 완성해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의 낱말을 사용하여 무늬를 만든 규칙을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FA95D84E-D3CF-4144-A744-8342B075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01" y="1651482"/>
            <a:ext cx="547241" cy="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5AF48C16-EB85-43D0-9AFA-5215A30000BD}"/>
              </a:ext>
            </a:extLst>
          </p:cNvPr>
          <p:cNvGrpSpPr/>
          <p:nvPr/>
        </p:nvGrpSpPr>
        <p:grpSpPr>
          <a:xfrm>
            <a:off x="1655676" y="1962702"/>
            <a:ext cx="1044352" cy="334638"/>
            <a:chOff x="1295400" y="1988840"/>
            <a:chExt cx="1044352" cy="334638"/>
          </a:xfrm>
        </p:grpSpPr>
        <p:pic>
          <p:nvPicPr>
            <p:cNvPr id="50" name="Picture 38">
              <a:extLst>
                <a:ext uri="{FF2B5EF4-FFF2-40B4-BE49-F238E27FC236}">
                  <a16:creationId xmlns:a16="http://schemas.microsoft.com/office/drawing/2014/main" xmlns="" id="{BB7795A8-1844-4F50-878E-9DF37451D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6814EDF-D823-45CE-AC2A-235AEBEB7077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5766703" y="5729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3773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779140" y="5407640"/>
            <a:ext cx="1637116" cy="263186"/>
            <a:chOff x="319554" y="1245924"/>
            <a:chExt cx="2636592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120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8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타원 59"/>
          <p:cNvSpPr/>
          <p:nvPr/>
        </p:nvSpPr>
        <p:spPr>
          <a:xfrm>
            <a:off x="4463988" y="5397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035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 / check2.svg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사각형: 둥근 모서리 35">
            <a:extLst>
              <a:ext uri="{FF2B5EF4-FFF2-40B4-BE49-F238E27FC236}">
                <a16:creationId xmlns:a16="http://schemas.microsoft.com/office/drawing/2014/main" xmlns="" id="{18E0A25A-3732-489F-B5F0-FB16F2CF9E1F}"/>
              </a:ext>
            </a:extLst>
          </p:cNvPr>
          <p:cNvSpPr/>
          <p:nvPr/>
        </p:nvSpPr>
        <p:spPr>
          <a:xfrm>
            <a:off x="848492" y="2569353"/>
            <a:ext cx="5695202" cy="679627"/>
          </a:xfrm>
          <a:prstGeom prst="roundRect">
            <a:avLst/>
          </a:prstGeom>
          <a:noFill/>
          <a:ln w="57150"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B06D098B-8096-4258-AA16-57787E20D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0" y="2431991"/>
            <a:ext cx="547241" cy="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CD1EE049-E921-4CC8-894D-CF0EEF7D63FA}"/>
              </a:ext>
            </a:extLst>
          </p:cNvPr>
          <p:cNvSpPr txBox="1"/>
          <p:nvPr/>
        </p:nvSpPr>
        <p:spPr>
          <a:xfrm>
            <a:off x="708393" y="2749294"/>
            <a:ext cx="6032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뒤집기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4C1EB99-0B34-485A-8C81-B4E9C91940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207" y="3462193"/>
            <a:ext cx="395145" cy="440305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6EEA0778-B863-4A3F-BFB7-0FAA22E2CB5C}"/>
              </a:ext>
            </a:extLst>
          </p:cNvPr>
          <p:cNvSpPr txBox="1"/>
          <p:nvPr/>
        </p:nvSpPr>
        <p:spPr>
          <a:xfrm>
            <a:off x="787600" y="3521987"/>
            <a:ext cx="6032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DCC92FB8-84A3-4570-9CB6-526300BB9F65}"/>
              </a:ext>
            </a:extLst>
          </p:cNvPr>
          <p:cNvSpPr txBox="1"/>
          <p:nvPr/>
        </p:nvSpPr>
        <p:spPr>
          <a:xfrm>
            <a:off x="1626227" y="3539624"/>
            <a:ext cx="5114355" cy="96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뒤집기 하여 모양을 만들고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그 모양을 오른쪽과 아래쪽으로 밀기 하여 무늬를 만들었습니다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B44C7253-C551-498E-A83A-F7DD996EF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24" y="3597475"/>
            <a:ext cx="303578" cy="2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99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완성된 무늬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무늬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전체 무늬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877B1B4A-E4C5-4694-BD1F-95AD5D389B6B}"/>
              </a:ext>
            </a:extLst>
          </p:cNvPr>
          <p:cNvSpPr txBox="1"/>
          <p:nvPr/>
        </p:nvSpPr>
        <p:spPr>
          <a:xfrm>
            <a:off x="639324" y="1614027"/>
            <a:ext cx="626318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무늬를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무늬를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9D194FF1-6489-40D8-A84B-3C7BAB50E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3" y="160491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ACE046AC-C8F4-4D2A-92B6-73AAAA580B9E}"/>
              </a:ext>
            </a:extLst>
          </p:cNvPr>
          <p:cNvGrpSpPr/>
          <p:nvPr/>
        </p:nvGrpSpPr>
        <p:grpSpPr>
          <a:xfrm>
            <a:off x="1583668" y="1916832"/>
            <a:ext cx="1044352" cy="334638"/>
            <a:chOff x="1295400" y="1988840"/>
            <a:chExt cx="1044352" cy="334638"/>
          </a:xfrm>
        </p:grpSpPr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xmlns="" id="{B3152260-DF55-4B75-B585-AC3618449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772BC53-2D22-4531-88DF-637B3F847082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296D38D-1E8F-4D46-81C3-F08C66B7C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7200" y="2564904"/>
            <a:ext cx="3745639" cy="26395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27E801E-FD68-420A-833A-EDE4A54E1D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512" y="2723384"/>
            <a:ext cx="2451683" cy="1729431"/>
          </a:xfrm>
          <a:prstGeom prst="rect">
            <a:avLst/>
          </a:prstGeom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622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bg.svg / check.svg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9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완성된 무늬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무늬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전체 무늬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E1A59859-F144-4782-9533-E6C1BCE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2A8D6D57-766F-44DE-B768-949A37CB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D08D5B75-69F2-488D-8B44-7B7F1EFD4092}"/>
              </a:ext>
            </a:extLst>
          </p:cNvPr>
          <p:cNvSpPr txBox="1"/>
          <p:nvPr/>
        </p:nvSpPr>
        <p:spPr>
          <a:xfrm>
            <a:off x="443258" y="1333857"/>
            <a:ext cx="626318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무늬를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무늬를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F40D72-58B6-4432-80C7-11FFEC6E3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5716" y="2266931"/>
            <a:ext cx="2841780" cy="2848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5FBE67A-E4B3-43DC-881A-030B36331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1256" y="2865072"/>
            <a:ext cx="1765755" cy="1761696"/>
          </a:xfrm>
          <a:prstGeom prst="rect">
            <a:avLst/>
          </a:prstGeom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729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 / check_pop.svg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877B1B4A-E4C5-4694-BD1F-95AD5D389B6B}"/>
              </a:ext>
            </a:extLst>
          </p:cNvPr>
          <p:cNvSpPr txBox="1"/>
          <p:nvPr/>
        </p:nvSpPr>
        <p:spPr>
          <a:xfrm>
            <a:off x="639324" y="1614027"/>
            <a:ext cx="626318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무늬를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무늬를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9D194FF1-6489-40D8-A84B-3C7BAB50E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3" y="160491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ACE046AC-C8F4-4D2A-92B6-73AAAA580B9E}"/>
              </a:ext>
            </a:extLst>
          </p:cNvPr>
          <p:cNvGrpSpPr/>
          <p:nvPr/>
        </p:nvGrpSpPr>
        <p:grpSpPr>
          <a:xfrm>
            <a:off x="1583668" y="1916832"/>
            <a:ext cx="1044352" cy="334638"/>
            <a:chOff x="1295400" y="1988840"/>
            <a:chExt cx="1044352" cy="334638"/>
          </a:xfrm>
        </p:grpSpPr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xmlns="" id="{B3152260-DF55-4B75-B585-AC3618449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772BC53-2D22-4531-88DF-637B3F847082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296D38D-1E8F-4D46-81C3-F08C66B7C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7200" y="2564904"/>
            <a:ext cx="3745639" cy="263954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02E3E98-6589-4131-9EF5-ACB69E51E98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31F0AF3-5BE2-4CA4-BE8D-2880BBADCD19}"/>
              </a:ext>
            </a:extLst>
          </p:cNvPr>
          <p:cNvSpPr/>
          <p:nvPr/>
        </p:nvSpPr>
        <p:spPr>
          <a:xfrm>
            <a:off x="192745" y="3653190"/>
            <a:ext cx="6667165" cy="143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79">
            <a:extLst>
              <a:ext uri="{FF2B5EF4-FFF2-40B4-BE49-F238E27FC236}">
                <a16:creationId xmlns:a16="http://schemas.microsoft.com/office/drawing/2014/main" xmlns="" id="{488B0C4B-4E8A-422F-BBB9-2DB6946B0DC7}"/>
              </a:ext>
            </a:extLst>
          </p:cNvPr>
          <p:cNvSpPr/>
          <p:nvPr/>
        </p:nvSpPr>
        <p:spPr>
          <a:xfrm>
            <a:off x="338478" y="344516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F9F2CE7B-2A2F-4CFA-A841-7BC0F741FE07}"/>
              </a:ext>
            </a:extLst>
          </p:cNvPr>
          <p:cNvSpPr txBox="1"/>
          <p:nvPr/>
        </p:nvSpPr>
        <p:spPr>
          <a:xfrm>
            <a:off x="314483" y="3799089"/>
            <a:ext cx="648343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모양을 시계 방향만큼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돌린 모양을 반복하여 만든             모양을 오른쪽과 아래쪽으로 밀어서 무늬를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395B2C99-73ED-440E-8474-11429CD222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094" y="3783466"/>
            <a:ext cx="364123" cy="35892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85EB29B0-4A60-4889-A69D-6997937874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558" y="4121384"/>
            <a:ext cx="612061" cy="617293"/>
          </a:xfrm>
          <a:prstGeom prst="rect">
            <a:avLst/>
          </a:prstGeom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445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ico_figure_1_0001.svg / ico_figure_1_0002.svg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2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341327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3103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486794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476501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19875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8846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0701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9671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3222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2193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420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08004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0800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F8B950-D205-4AC9-B684-4B11C0DCC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" y="2509220"/>
            <a:ext cx="6761192" cy="21831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A313AD-27FD-4259-A448-43A60CB9C480}"/>
              </a:ext>
            </a:extLst>
          </p:cNvPr>
          <p:cNvSpPr txBox="1"/>
          <p:nvPr/>
        </p:nvSpPr>
        <p:spPr>
          <a:xfrm>
            <a:off x="456533" y="2749848"/>
            <a:ext cx="44199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나를 밀기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뒤집기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돌리기 하여 규칙적인 무늬를 만들 수 있어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375323" y="4257092"/>
            <a:ext cx="70375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8507" y="4255451"/>
            <a:ext cx="936695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720114" y="4255450"/>
            <a:ext cx="936695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</a:t>
            </a:r>
            <a:r>
              <a: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2017" y="2420888"/>
            <a:ext cx="4874039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8575" y="2892126"/>
            <a:ext cx="385033" cy="4288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A467759-D289-4FA0-901C-6197A7565D23}"/>
              </a:ext>
            </a:extLst>
          </p:cNvPr>
          <p:cNvSpPr txBox="1"/>
          <p:nvPr/>
        </p:nvSpPr>
        <p:spPr>
          <a:xfrm>
            <a:off x="327129" y="2378797"/>
            <a:ext cx="3524791" cy="725168"/>
          </a:xfrm>
          <a:prstGeom prst="wedgeRoundRectCallout">
            <a:avLst>
              <a:gd name="adj1" fmla="val -35393"/>
              <a:gd name="adj2" fmla="val 8461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나를 밀기</a:t>
            </a:r>
            <a:r>
              <a:rPr lang="en-US" altLang="ko-KR" smtClean="0"/>
              <a:t>, </a:t>
            </a:r>
            <a:r>
              <a:rPr lang="ko-KR" altLang="en-US" smtClean="0"/>
              <a:t>뒤집기</a:t>
            </a:r>
            <a:r>
              <a:rPr lang="en-US" altLang="ko-KR" smtClean="0"/>
              <a:t>, </a:t>
            </a:r>
            <a:r>
              <a:rPr lang="ko-KR" altLang="en-US" smtClean="0"/>
              <a:t>돌리기 하여 </a:t>
            </a:r>
            <a:endParaRPr lang="en-US" altLang="ko-KR" smtClean="0"/>
          </a:p>
          <a:p>
            <a:r>
              <a:rPr lang="ko-KR" altLang="en-US" smtClean="0"/>
              <a:t>규칙적인 무늬를 만들 수 있어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그림을 클릭하거나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전체 무늬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969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check.svg / ico_figure_1_0001.svg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모양으로 밀기를 이용하여 규칙적인 무늬를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7CBAF7-37DE-4035-B043-B83C9F7B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51" y="1563463"/>
            <a:ext cx="452345" cy="408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B66B686-9568-47E5-91D6-9F30FCC0F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679" y="2677093"/>
            <a:ext cx="5502620" cy="14282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56BAF33-7975-4555-80AA-6FE209C96F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2635779"/>
            <a:ext cx="2982627" cy="793221"/>
          </a:xfrm>
          <a:prstGeom prst="rect">
            <a:avLst/>
          </a:prstGeom>
          <a:ln>
            <a:noFill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553CBDB-E763-40DC-9B3B-53B4E07F2EB1}"/>
              </a:ext>
            </a:extLst>
          </p:cNvPr>
          <p:cNvGrpSpPr/>
          <p:nvPr/>
        </p:nvGrpSpPr>
        <p:grpSpPr>
          <a:xfrm>
            <a:off x="5846309" y="1972209"/>
            <a:ext cx="1044352" cy="334638"/>
            <a:chOff x="1295400" y="1988840"/>
            <a:chExt cx="1044352" cy="334638"/>
          </a:xfrm>
        </p:grpSpPr>
        <p:pic>
          <p:nvPicPr>
            <p:cNvPr id="52" name="Picture 38">
              <a:extLst>
                <a:ext uri="{FF2B5EF4-FFF2-40B4-BE49-F238E27FC236}">
                  <a16:creationId xmlns:a16="http://schemas.microsoft.com/office/drawing/2014/main" xmlns="" id="{8B5318FC-2DAC-48FB-A0CA-03BCB7230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C24DCF9E-62E9-4C41-9D5A-CAED0976EBF4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1500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ㅏ</a:t>
            </a:r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그림을 클릭하거나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전체 무늬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912512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7" y="147232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xmlns="" id="{A7CCF335-FFF6-41B3-8C36-888ECEC0749B}"/>
              </a:ext>
            </a:extLst>
          </p:cNvPr>
          <p:cNvSpPr txBox="1"/>
          <p:nvPr/>
        </p:nvSpPr>
        <p:spPr>
          <a:xfrm>
            <a:off x="644499" y="1455748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모양으로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밀기를 이용하여 규칙적인 무늬를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3A2524-6E0A-4DC3-A69D-994BC53D3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1340768"/>
            <a:ext cx="438971" cy="457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37972E-170E-4BAE-B2F8-0624A22A8B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757" y="2631879"/>
            <a:ext cx="5656118" cy="1499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A04B01D-5606-4723-AACF-C9B2D6B30D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3356" y="3063927"/>
            <a:ext cx="3033240" cy="797121"/>
          </a:xfrm>
          <a:prstGeom prst="rect">
            <a:avLst/>
          </a:prstGeom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407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 / check2.svg / ico_figure_1_0002.svg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모양으로 밀기를 이용하여 규칙적인 무늬를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7CBAF7-37DE-4035-B043-B83C9F7B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51" y="1563463"/>
            <a:ext cx="452345" cy="408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B66B686-9568-47E5-91D6-9F30FCC0F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679" y="2677093"/>
            <a:ext cx="5502620" cy="142820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553CBDB-E763-40DC-9B3B-53B4E07F2EB1}"/>
              </a:ext>
            </a:extLst>
          </p:cNvPr>
          <p:cNvGrpSpPr/>
          <p:nvPr/>
        </p:nvGrpSpPr>
        <p:grpSpPr>
          <a:xfrm>
            <a:off x="5846309" y="1972209"/>
            <a:ext cx="1044352" cy="334638"/>
            <a:chOff x="1295400" y="1988840"/>
            <a:chExt cx="1044352" cy="334638"/>
          </a:xfrm>
        </p:grpSpPr>
        <p:pic>
          <p:nvPicPr>
            <p:cNvPr id="52" name="Picture 38">
              <a:extLst>
                <a:ext uri="{FF2B5EF4-FFF2-40B4-BE49-F238E27FC236}">
                  <a16:creationId xmlns:a16="http://schemas.microsoft.com/office/drawing/2014/main" xmlns="" id="{8B5318FC-2DAC-48FB-A0CA-03BCB7230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C24DCF9E-62E9-4C41-9D5A-CAED0976EBF4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0A33CF7-C057-44F0-9331-F8B9A0227DA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42CF44AE-98CA-4545-BB2D-B735C29E0E71}"/>
              </a:ext>
            </a:extLst>
          </p:cNvPr>
          <p:cNvSpPr/>
          <p:nvPr/>
        </p:nvSpPr>
        <p:spPr>
          <a:xfrm>
            <a:off x="207825" y="3749342"/>
            <a:ext cx="6667165" cy="13358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29">
            <a:extLst>
              <a:ext uri="{FF2B5EF4-FFF2-40B4-BE49-F238E27FC236}">
                <a16:creationId xmlns:a16="http://schemas.microsoft.com/office/drawing/2014/main" xmlns="" id="{7F6967C5-C3AF-47A3-9AA4-F597399D4C77}"/>
              </a:ext>
            </a:extLst>
          </p:cNvPr>
          <p:cNvSpPr/>
          <p:nvPr/>
        </p:nvSpPr>
        <p:spPr>
          <a:xfrm>
            <a:off x="338478" y="357988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xmlns="" id="{A4F0AAB6-63AB-4611-8C5B-31133ADFE82D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555E689B-3D08-4CC5-990B-B90FF2062DA1}"/>
              </a:ext>
            </a:extLst>
          </p:cNvPr>
          <p:cNvSpPr txBox="1"/>
          <p:nvPr/>
        </p:nvSpPr>
        <p:spPr>
          <a:xfrm>
            <a:off x="644499" y="4038226"/>
            <a:ext cx="6001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오른쪽으로 미는 것을 반복해서 모양을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모양을 아래쪽으로 밀어서 무늬를 만듭니다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5B4F73D-C112-4E83-A44F-BD6E599C5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53" y="3968034"/>
            <a:ext cx="452345" cy="4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8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B790540F-FDB3-4867-90BB-345F5DE58B4F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모양으로 뒤집기를 이용하여 규칙적인 무늬를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6DD72608-C000-4165-AF55-64103B46C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51" y="1563463"/>
            <a:ext cx="452345" cy="4087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0A430E5-4F3C-4C77-B6D2-32FC70F88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39" y="2738004"/>
            <a:ext cx="5233353" cy="13380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3B69B5C-E0E6-4EEA-90CD-504BD0927672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그림을 클릭하거나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전체 무늬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3CF88FA-5740-4AB3-8DBF-C01546B0A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23" y="2636053"/>
            <a:ext cx="2846217" cy="756943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148D01FC-1A01-4761-8EAC-6EBDCB17AF98}"/>
              </a:ext>
            </a:extLst>
          </p:cNvPr>
          <p:cNvGrpSpPr/>
          <p:nvPr/>
        </p:nvGrpSpPr>
        <p:grpSpPr>
          <a:xfrm>
            <a:off x="1295400" y="1907776"/>
            <a:ext cx="1044352" cy="334638"/>
            <a:chOff x="1295400" y="1988840"/>
            <a:chExt cx="1044352" cy="334638"/>
          </a:xfrm>
        </p:grpSpPr>
        <p:pic>
          <p:nvPicPr>
            <p:cNvPr id="40" name="Picture 38">
              <a:extLst>
                <a:ext uri="{FF2B5EF4-FFF2-40B4-BE49-F238E27FC236}">
                  <a16:creationId xmlns:a16="http://schemas.microsoft.com/office/drawing/2014/main" xmlns="" id="{953E0951-75AE-49F5-A3AE-4F940B0F9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D3AB5445-0FA0-4191-891B-3552A6F3E0B3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00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check.svg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81027"/>
              </p:ext>
            </p:extLst>
          </p:nvPr>
        </p:nvGraphicFramePr>
        <p:xfrm>
          <a:off x="107504" y="6680212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xmlns="" id="{172B03AB-67D6-4234-AF20-5D0CB07A2F30}"/>
              </a:ext>
            </a:extLst>
          </p:cNvPr>
          <p:cNvSpPr txBox="1"/>
          <p:nvPr/>
        </p:nvSpPr>
        <p:spPr>
          <a:xfrm>
            <a:off x="644499" y="1455748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모양으로 뒤집기를 이용하여 규칙적인 무늬를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13EF44E-156C-490B-92CD-D598105F7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99" y="1340768"/>
            <a:ext cx="438971" cy="4575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A4DEBEE-2D80-4DDB-BA65-035651F4E9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187" y="2404021"/>
            <a:ext cx="5496997" cy="1466957"/>
          </a:xfrm>
          <a:prstGeom prst="rect">
            <a:avLst/>
          </a:prstGeom>
        </p:spPr>
      </p:pic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F4BAD1DD-4C94-4CD9-90F1-BAD5F022A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그림을 클릭하거나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전체 무늬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ACEFD3B2-C36F-4507-8BC0-21E08FB2EA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8184" y="2504904"/>
            <a:ext cx="360000" cy="355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D05C989-1426-4598-AEE1-354EA39205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6277" y="3061958"/>
            <a:ext cx="3168352" cy="835094"/>
          </a:xfrm>
          <a:prstGeom prst="rect">
            <a:avLst/>
          </a:prstGeom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165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 / check2.svg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6556"/>
              </p:ext>
            </p:extLst>
          </p:nvPr>
        </p:nvGraphicFramePr>
        <p:xfrm>
          <a:off x="107504" y="671621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\app\resource\contents_sub\lesson04\ops\ms_lesson04\images\ms_41_4_05_02_01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무늬를 꾸며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B790540F-FDB3-4867-90BB-345F5DE58B4F}"/>
              </a:ext>
            </a:extLst>
          </p:cNvPr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모양으로 뒤집기를 이용하여 규칙적인 무늬를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6DD72608-C000-4165-AF55-64103B46C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51" y="1563463"/>
            <a:ext cx="452345" cy="4087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0A430E5-4F3C-4C77-B6D2-32FC70F88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39" y="2738004"/>
            <a:ext cx="5233353" cy="1338044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148D01FC-1A01-4761-8EAC-6EBDCB17AF98}"/>
              </a:ext>
            </a:extLst>
          </p:cNvPr>
          <p:cNvGrpSpPr/>
          <p:nvPr/>
        </p:nvGrpSpPr>
        <p:grpSpPr>
          <a:xfrm>
            <a:off x="1295636" y="1916832"/>
            <a:ext cx="1044352" cy="334638"/>
            <a:chOff x="1295400" y="1988840"/>
            <a:chExt cx="1044352" cy="334638"/>
          </a:xfrm>
        </p:grpSpPr>
        <p:pic>
          <p:nvPicPr>
            <p:cNvPr id="40" name="Picture 38">
              <a:extLst>
                <a:ext uri="{FF2B5EF4-FFF2-40B4-BE49-F238E27FC236}">
                  <a16:creationId xmlns:a16="http://schemas.microsoft.com/office/drawing/2014/main" xmlns="" id="{953E0951-75AE-49F5-A3AE-4F940B0F9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988840"/>
              <a:ext cx="972344" cy="33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D3AB5445-0FA0-4191-891B-3552A6F3E0B3}"/>
                </a:ext>
              </a:extLst>
            </p:cNvPr>
            <p:cNvSpPr txBox="1"/>
            <p:nvPr/>
          </p:nvSpPr>
          <p:spPr>
            <a:xfrm>
              <a:off x="1517782" y="2045397"/>
              <a:ext cx="8219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647E7A6-91F3-4F1C-BC55-40A325F72C11}"/>
              </a:ext>
            </a:extLst>
          </p:cNvPr>
          <p:cNvSpPr txBox="1"/>
          <p:nvPr/>
        </p:nvSpPr>
        <p:spPr>
          <a:xfrm>
            <a:off x="6980625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043B7E9-01D8-4F01-89DE-676B71219148}"/>
              </a:ext>
            </a:extLst>
          </p:cNvPr>
          <p:cNvSpPr/>
          <p:nvPr/>
        </p:nvSpPr>
        <p:spPr>
          <a:xfrm>
            <a:off x="207825" y="4003339"/>
            <a:ext cx="6667165" cy="10819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29">
            <a:extLst>
              <a:ext uri="{FF2B5EF4-FFF2-40B4-BE49-F238E27FC236}">
                <a16:creationId xmlns:a16="http://schemas.microsoft.com/office/drawing/2014/main" xmlns="" id="{F0480DEB-5D2A-418D-AB73-28C837604B59}"/>
              </a:ext>
            </a:extLst>
          </p:cNvPr>
          <p:cNvSpPr/>
          <p:nvPr/>
        </p:nvSpPr>
        <p:spPr>
          <a:xfrm>
            <a:off x="338478" y="37530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xmlns="" id="{E3D9E519-94A8-46B8-9F01-F5890DCE22A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6F5885A6-A14F-466C-8089-78BCC839B7D9}"/>
              </a:ext>
            </a:extLst>
          </p:cNvPr>
          <p:cNvSpPr txBox="1"/>
          <p:nvPr/>
        </p:nvSpPr>
        <p:spPr>
          <a:xfrm>
            <a:off x="807397" y="4189127"/>
            <a:ext cx="58009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오른쪽으로 뒤집는 것을 반복해서 모양을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모양을 아래쪽으로 뒤집어서 무늬를 만듭니다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7A8200BF-0CD9-4BBB-96A6-E984EFDD8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14" y="4113249"/>
            <a:ext cx="452345" cy="4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69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41699</TotalTime>
  <Words>1605</Words>
  <Application>Microsoft Office PowerPoint</Application>
  <PresentationFormat>화면 슬라이드 쇼(4:3)</PresentationFormat>
  <Paragraphs>459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7492</cp:revision>
  <dcterms:created xsi:type="dcterms:W3CDTF">2008-07-15T12:19:11Z</dcterms:created>
  <dcterms:modified xsi:type="dcterms:W3CDTF">2022-03-02T02:00:30Z</dcterms:modified>
</cp:coreProperties>
</file>