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40" r:id="rId4"/>
    <p:sldId id="1392" r:id="rId5"/>
    <p:sldId id="1358" r:id="rId6"/>
    <p:sldId id="1393" r:id="rId7"/>
    <p:sldId id="1338" r:id="rId8"/>
    <p:sldId id="1400" r:id="rId9"/>
    <p:sldId id="1339" r:id="rId10"/>
    <p:sldId id="1394" r:id="rId11"/>
    <p:sldId id="1345" r:id="rId12"/>
    <p:sldId id="1346" r:id="rId13"/>
    <p:sldId id="1395" r:id="rId14"/>
    <p:sldId id="1348" r:id="rId15"/>
    <p:sldId id="1349" r:id="rId16"/>
    <p:sldId id="1396" r:id="rId17"/>
    <p:sldId id="1351" r:id="rId18"/>
    <p:sldId id="1401" r:id="rId19"/>
    <p:sldId id="1352" r:id="rId20"/>
    <p:sldId id="1397" r:id="rId21"/>
    <p:sldId id="1355" r:id="rId22"/>
    <p:sldId id="1356" r:id="rId23"/>
    <p:sldId id="1399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6E8D5"/>
    <a:srgbClr val="F9DC95"/>
    <a:srgbClr val="ECF7FD"/>
    <a:srgbClr val="C3D0A6"/>
    <a:srgbClr val="336600"/>
    <a:srgbClr val="E5E0EE"/>
    <a:srgbClr val="FADF7E"/>
    <a:srgbClr val="FDFBEE"/>
    <a:srgbClr val="D0C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20.jpe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3910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9670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수의 배열에서 규칙을 찾아볼까요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194119" y="3839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009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bb_01_0003.png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0" name="표 3">
            <a:extLst>
              <a:ext uri="{FF2B5EF4-FFF2-40B4-BE49-F238E27FC236}">
                <a16:creationId xmlns="" xmlns:a16="http://schemas.microsoft.com/office/drawing/2014/main" id="{6C11C5F5-559C-4C27-84C2-EAE84DE868EA}"/>
              </a:ext>
            </a:extLst>
          </p:cNvPr>
          <p:cNvGraphicFramePr>
            <a:graphicFrameLocks noGrp="1"/>
          </p:cNvGraphicFramePr>
          <p:nvPr/>
        </p:nvGraphicFramePr>
        <p:xfrm>
          <a:off x="997349" y="2289057"/>
          <a:ext cx="5189808" cy="226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6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343D4F67-C4F5-4920-9B98-C61EA42B5C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2" y="1532768"/>
            <a:ext cx="377184" cy="36004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A026953-F109-4340-A011-4C831727659D}"/>
              </a:ext>
            </a:extLst>
          </p:cNvPr>
          <p:cNvSpPr txBox="1"/>
          <p:nvPr/>
        </p:nvSpPr>
        <p:spPr>
          <a:xfrm>
            <a:off x="692758" y="148478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A93031D-57B3-4DE8-8AA2-51121B459B5A}"/>
              </a:ext>
            </a:extLst>
          </p:cNvPr>
          <p:cNvSpPr/>
          <p:nvPr/>
        </p:nvSpPr>
        <p:spPr bwMode="auto">
          <a:xfrm>
            <a:off x="2987824" y="4714462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9C94FD17-44E8-4DEA-B489-B4AF0F0F6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577" y="4550579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DA7F541-292C-4083-B440-CFFF2F73353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430018F-BD66-42D2-95A0-C8BFAC12FB51}"/>
              </a:ext>
            </a:extLst>
          </p:cNvPr>
          <p:cNvSpPr/>
          <p:nvPr/>
        </p:nvSpPr>
        <p:spPr>
          <a:xfrm>
            <a:off x="192745" y="3803107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45">
            <a:extLst>
              <a:ext uri="{FF2B5EF4-FFF2-40B4-BE49-F238E27FC236}">
                <a16:creationId xmlns="" xmlns:a16="http://schemas.microsoft.com/office/drawing/2014/main" id="{8849DDC1-DC37-4900-9F65-538F32D60A0F}"/>
              </a:ext>
            </a:extLst>
          </p:cNvPr>
          <p:cNvSpPr/>
          <p:nvPr/>
        </p:nvSpPr>
        <p:spPr>
          <a:xfrm>
            <a:off x="338478" y="362425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="" xmlns:a16="http://schemas.microsoft.com/office/drawing/2014/main" id="{2ED14254-E0E3-4F1B-B797-94122161F029}"/>
              </a:ext>
            </a:extLst>
          </p:cNvPr>
          <p:cNvSpPr/>
          <p:nvPr/>
        </p:nvSpPr>
        <p:spPr>
          <a:xfrm flipH="1" flipV="1">
            <a:off x="5261885" y="5073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E60D4924-915F-44D8-BE66-8D7A4A86216D}"/>
              </a:ext>
            </a:extLst>
          </p:cNvPr>
          <p:cNvSpPr txBox="1"/>
          <p:nvPr/>
        </p:nvSpPr>
        <p:spPr>
          <a:xfrm>
            <a:off x="379866" y="4099551"/>
            <a:ext cx="619466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커지는 규칙이 있으므로 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9C2848CE-F4E9-4DA0-B7A9-F08D3A8F0678}"/>
              </a:ext>
            </a:extLst>
          </p:cNvPr>
          <p:cNvCxnSpPr/>
          <p:nvPr/>
        </p:nvCxnSpPr>
        <p:spPr bwMode="auto">
          <a:xfrm>
            <a:off x="365372" y="4289483"/>
            <a:ext cx="426331" cy="0"/>
          </a:xfrm>
          <a:prstGeom prst="straightConnector1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52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DA89287-CBA2-4908-86E2-2ACAF2FDA032}"/>
              </a:ext>
            </a:extLst>
          </p:cNvPr>
          <p:cNvSpPr/>
          <p:nvPr/>
        </p:nvSpPr>
        <p:spPr bwMode="auto">
          <a:xfrm>
            <a:off x="943943" y="4714462"/>
            <a:ext cx="558256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↓방향으로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62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E1C3A3-9244-49E3-9F5C-9CCAF19C39ED}"/>
              </a:ext>
            </a:extLst>
          </p:cNvPr>
          <p:cNvSpPr txBox="1"/>
          <p:nvPr/>
        </p:nvSpPr>
        <p:spPr>
          <a:xfrm>
            <a:off x="7001523" y="1043154"/>
            <a:ext cx="2125629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번과 같은  팝업창인데 여기에서는 첫 진입화면에 팝업이 열리지 않고 화살표 버튼 클릭해야 열리도록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u="sng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AD49563-5812-4E2F-9E92-5A339AA7CD5B}"/>
              </a:ext>
            </a:extLst>
          </p:cNvPr>
          <p:cNvSpPr/>
          <p:nvPr/>
        </p:nvSpPr>
        <p:spPr>
          <a:xfrm>
            <a:off x="4720778" y="5016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94384" y="4996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49" y="4759810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3">
            <a:extLst>
              <a:ext uri="{FF2B5EF4-FFF2-40B4-BE49-F238E27FC236}">
                <a16:creationId xmlns="" xmlns:a16="http://schemas.microsoft.com/office/drawing/2014/main" id="{D85CB1FC-BEB0-40C9-852B-753004B38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05756"/>
              </p:ext>
            </p:extLst>
          </p:nvPr>
        </p:nvGraphicFramePr>
        <p:xfrm>
          <a:off x="997349" y="2289057"/>
          <a:ext cx="5189808" cy="226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6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</a:tbl>
          </a:graphicData>
        </a:graphic>
      </p:graphicFrame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D48761CB-DB32-4C6F-81E7-940BF786A095}"/>
              </a:ext>
            </a:extLst>
          </p:cNvPr>
          <p:cNvSpPr txBox="1"/>
          <p:nvPr/>
        </p:nvSpPr>
        <p:spPr>
          <a:xfrm>
            <a:off x="692758" y="148478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색칠된 곳에서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AA2472A9-6C0D-44ED-A0A4-0F0717EAF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25" y="4530997"/>
            <a:ext cx="360000" cy="355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F61D8EE-575F-41D3-88A7-8CF3C7CA70D2}"/>
              </a:ext>
            </a:extLst>
          </p:cNvPr>
          <p:cNvSpPr txBox="1"/>
          <p:nvPr/>
        </p:nvSpPr>
        <p:spPr>
          <a:xfrm>
            <a:off x="231642" y="4718576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135D8CBC-520E-46DA-9373-A8B99720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0" y="1498314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58308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70336" y="2418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529739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4240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16116" y="53478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D6EA0DB3-D681-4573-8353-833266993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6" y="177787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1ED5BEBE-BF51-4A9D-87F8-67796A8CDB3E}"/>
              </a:ext>
            </a:extLst>
          </p:cNvPr>
          <p:cNvSpPr txBox="1"/>
          <p:nvPr/>
        </p:nvSpPr>
        <p:spPr>
          <a:xfrm>
            <a:off x="327569" y="1302542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14B849EB-AF66-42D1-A86E-F6B69DB0C03A}"/>
              </a:ext>
            </a:extLst>
          </p:cNvPr>
          <p:cNvSpPr txBox="1"/>
          <p:nvPr/>
        </p:nvSpPr>
        <p:spPr>
          <a:xfrm>
            <a:off x="472261" y="1662100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색칠된 곳에서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표 3">
            <a:extLst>
              <a:ext uri="{FF2B5EF4-FFF2-40B4-BE49-F238E27FC236}">
                <a16:creationId xmlns="" xmlns:a16="http://schemas.microsoft.com/office/drawing/2014/main" id="{D8647F75-421F-465C-99EB-AE9F12DD4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65236"/>
              </p:ext>
            </p:extLst>
          </p:nvPr>
        </p:nvGraphicFramePr>
        <p:xfrm>
          <a:off x="1264106" y="2152495"/>
          <a:ext cx="4912788" cy="1927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9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818798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818798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818798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818798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818798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38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▲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16B6310-7385-4EC4-B4E9-541DC54DFC84}"/>
              </a:ext>
            </a:extLst>
          </p:cNvPr>
          <p:cNvSpPr/>
          <p:nvPr/>
        </p:nvSpPr>
        <p:spPr bwMode="auto">
          <a:xfrm>
            <a:off x="1091825" y="4446050"/>
            <a:ext cx="558256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↓방향으로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씩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커지는 규칙이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E28FB8B5-DD7A-4805-A5B5-FA41A462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31" y="4491398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7FA4E57C-0336-4A03-80D3-84EF6E6D4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507" y="4262585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E961968-4D9A-4FC2-AE80-050AFBD99CA4}"/>
              </a:ext>
            </a:extLst>
          </p:cNvPr>
          <p:cNvSpPr txBox="1"/>
          <p:nvPr/>
        </p:nvSpPr>
        <p:spPr>
          <a:xfrm>
            <a:off x="379524" y="4450164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39577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81837"/>
            <a:ext cx="178503" cy="210959"/>
          </a:xfrm>
          <a:prstGeom prst="rect">
            <a:avLst/>
          </a:prstGeom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DA89287-CBA2-4908-86E2-2ACAF2FDA032}"/>
              </a:ext>
            </a:extLst>
          </p:cNvPr>
          <p:cNvSpPr/>
          <p:nvPr/>
        </p:nvSpPr>
        <p:spPr bwMode="auto">
          <a:xfrm>
            <a:off x="943943" y="4714462"/>
            <a:ext cx="558256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↓방향으로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10927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="" xmlns:a16="http://schemas.microsoft.com/office/drawing/2014/main" id="{B7C1A62D-0B00-4EA0-A5F3-F6CE438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49" y="4759810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3">
            <a:extLst>
              <a:ext uri="{FF2B5EF4-FFF2-40B4-BE49-F238E27FC236}">
                <a16:creationId xmlns="" xmlns:a16="http://schemas.microsoft.com/office/drawing/2014/main" id="{D85CB1FC-BEB0-40C9-852B-753004B38C4D}"/>
              </a:ext>
            </a:extLst>
          </p:cNvPr>
          <p:cNvGraphicFramePr>
            <a:graphicFrameLocks noGrp="1"/>
          </p:cNvGraphicFramePr>
          <p:nvPr/>
        </p:nvGraphicFramePr>
        <p:xfrm>
          <a:off x="997349" y="2289057"/>
          <a:ext cx="5189808" cy="226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6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</a:tbl>
          </a:graphicData>
        </a:graphic>
      </p:graphicFrame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D48761CB-DB32-4C6F-81E7-940BF786A095}"/>
              </a:ext>
            </a:extLst>
          </p:cNvPr>
          <p:cNvSpPr txBox="1"/>
          <p:nvPr/>
        </p:nvSpPr>
        <p:spPr>
          <a:xfrm>
            <a:off x="692758" y="152078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색칠된 곳에서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AA2472A9-6C0D-44ED-A0A4-0F0717EAF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25" y="4530997"/>
            <a:ext cx="360000" cy="355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F61D8EE-575F-41D3-88A7-8CF3C7CA70D2}"/>
              </a:ext>
            </a:extLst>
          </p:cNvPr>
          <p:cNvSpPr txBox="1"/>
          <p:nvPr/>
        </p:nvSpPr>
        <p:spPr>
          <a:xfrm>
            <a:off x="231642" y="4718576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4B646D7-9A37-481E-B75E-2F9DA4BE28DC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BB03A4FB-9AD0-4E1D-845F-02A3302F1AD4}"/>
              </a:ext>
            </a:extLst>
          </p:cNvPr>
          <p:cNvSpPr/>
          <p:nvPr/>
        </p:nvSpPr>
        <p:spPr>
          <a:xfrm>
            <a:off x="98105" y="3699433"/>
            <a:ext cx="6667165" cy="132767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45">
            <a:extLst>
              <a:ext uri="{FF2B5EF4-FFF2-40B4-BE49-F238E27FC236}">
                <a16:creationId xmlns="" xmlns:a16="http://schemas.microsoft.com/office/drawing/2014/main" id="{60B71952-7237-4F98-8CC8-E2A35890C3B2}"/>
              </a:ext>
            </a:extLst>
          </p:cNvPr>
          <p:cNvSpPr/>
          <p:nvPr/>
        </p:nvSpPr>
        <p:spPr>
          <a:xfrm>
            <a:off x="243838" y="361200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="" xmlns:a16="http://schemas.microsoft.com/office/drawing/2014/main" id="{0A66BF2B-771A-40A4-A2F7-6FB2EDA3C3F7}"/>
              </a:ext>
            </a:extLst>
          </p:cNvPr>
          <p:cNvSpPr/>
          <p:nvPr/>
        </p:nvSpPr>
        <p:spPr>
          <a:xfrm flipH="1" flipV="1">
            <a:off x="5167245" y="5027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CF17A7C5-3413-4B90-82EB-0764415F434E}"/>
              </a:ext>
            </a:extLst>
          </p:cNvPr>
          <p:cNvSpPr txBox="1"/>
          <p:nvPr/>
        </p:nvSpPr>
        <p:spPr>
          <a:xfrm>
            <a:off x="337955" y="3948864"/>
            <a:ext cx="618746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큰 수이고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161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큰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이와 같이 색칠된 곳에는     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D7397FB3-5E2A-4B2A-80C1-B26486C78B1F}"/>
              </a:ext>
            </a:extLst>
          </p:cNvPr>
          <p:cNvCxnSpPr>
            <a:cxnSpLocks/>
          </p:cNvCxnSpPr>
          <p:nvPr/>
        </p:nvCxnSpPr>
        <p:spPr bwMode="auto">
          <a:xfrm>
            <a:off x="4355976" y="4244135"/>
            <a:ext cx="0" cy="372997"/>
          </a:xfrm>
          <a:prstGeom prst="straightConnector1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FE696EA4-D84C-46D7-A002-9E4274C1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4" y="1542340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52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6704" y="50259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" y="1525220"/>
            <a:ext cx="348893" cy="3326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드롭 기능으로 보기 속 책 이동할 수 있도록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app\resource\contents_sub\lesson06\ops\ms_lesson06\ms_41_6_01_05_01.html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책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F957951-4EA2-4572-A0AD-B0A8E20F8C46}"/>
              </a:ext>
            </a:extLst>
          </p:cNvPr>
          <p:cNvSpPr/>
          <p:nvPr/>
        </p:nvSpPr>
        <p:spPr>
          <a:xfrm>
            <a:off x="4784873" y="5075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9C571557-A6A0-4CF3-9C82-AD830151D01E}"/>
              </a:ext>
            </a:extLst>
          </p:cNvPr>
          <p:cNvSpPr txBox="1"/>
          <p:nvPr/>
        </p:nvSpPr>
        <p:spPr>
          <a:xfrm>
            <a:off x="668675" y="1515097"/>
            <a:ext cx="62235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책장에 꽂힌 책 배열을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보고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책을 알맞은 곳에 꽂아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6D11ABD-ECA3-49FD-BD8D-A81D72E4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41" y="2457671"/>
            <a:ext cx="3791941" cy="2024674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956DDF0C-CB5B-49E9-A995-4743EA9E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556792"/>
            <a:ext cx="433066" cy="27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5649F03E-2008-4439-A1E5-C44463444790}"/>
              </a:ext>
            </a:extLst>
          </p:cNvPr>
          <p:cNvSpPr/>
          <p:nvPr/>
        </p:nvSpPr>
        <p:spPr>
          <a:xfrm>
            <a:off x="4821374" y="2387243"/>
            <a:ext cx="1242150" cy="2748548"/>
          </a:xfrm>
          <a:prstGeom prst="roundRect">
            <a:avLst/>
          </a:prstGeom>
          <a:noFill/>
          <a:ln w="38100">
            <a:solidFill>
              <a:srgbClr val="F6E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FB5D7870-1B7F-4905-9E09-311B47234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74" y="2204864"/>
            <a:ext cx="634052" cy="40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18A5B9B-3579-4B20-B50D-706A9E5E2A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373" y="2588663"/>
            <a:ext cx="682151" cy="2382196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B3BE9EDF-5568-4B78-8AFB-5343BFD4E963}"/>
              </a:ext>
            </a:extLst>
          </p:cNvPr>
          <p:cNvSpPr/>
          <p:nvPr/>
        </p:nvSpPr>
        <p:spPr>
          <a:xfrm>
            <a:off x="5915255" y="2416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F030ADD-A2A4-45FA-BEF5-E4DA7F62F7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2220" y="3086278"/>
            <a:ext cx="3351346" cy="1785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19933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drag_item_01.png / drag_item_02.png / drag_item_03.png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08668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45123" y="1909308"/>
            <a:ext cx="154710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책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pc="-15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1000" spc="-150" smtClean="0">
                <a:latin typeface="맑은 고딕" pitchFamily="50" charset="-127"/>
                <a:ea typeface="맑은 고딕" pitchFamily="50" charset="-127"/>
              </a:rPr>
              <a:t> 할 수 있습니다</a:t>
            </a:r>
            <a:r>
              <a:rPr lang="en-US" altLang="ko-KR" sz="10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B3BE9EDF-5568-4B78-8AFB-5343BFD4E963}"/>
              </a:ext>
            </a:extLst>
          </p:cNvPr>
          <p:cNvSpPr/>
          <p:nvPr/>
        </p:nvSpPr>
        <p:spPr>
          <a:xfrm>
            <a:off x="6590257" y="21245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C68C594-DD39-4B1C-A299-1637E0C9559C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A55A1E39-8210-4DB5-8AA6-0C1DB80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쓰기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직접 쓴 글씨는 사라지고 정답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2735484-9A90-4F32-907B-ACA9525EE9FB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CEA5A10F-9A09-4670-B64F-04FA0FAF858E}"/>
              </a:ext>
            </a:extLst>
          </p:cNvPr>
          <p:cNvSpPr txBox="1"/>
          <p:nvPr/>
        </p:nvSpPr>
        <p:spPr>
          <a:xfrm>
            <a:off x="340087" y="1185289"/>
            <a:ext cx="65198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          의 수를 알맞은 곳에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01D4C350-85AD-4A3D-A3B7-081F385897E7}"/>
              </a:ext>
            </a:extLst>
          </p:cNvPr>
          <p:cNvSpPr/>
          <p:nvPr/>
        </p:nvSpPr>
        <p:spPr>
          <a:xfrm>
            <a:off x="1975335" y="1877039"/>
            <a:ext cx="3067860" cy="579854"/>
          </a:xfrm>
          <a:prstGeom prst="roundRect">
            <a:avLst/>
          </a:prstGeom>
          <a:noFill/>
          <a:ln w="38100">
            <a:solidFill>
              <a:srgbClr val="F6E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B0DF6B8F-5303-441D-A330-D0828DE3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043" y="1147925"/>
            <a:ext cx="634052" cy="40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7BF01A76-2B05-4F9D-A8C7-40158496E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59" y="1678506"/>
            <a:ext cx="551557" cy="35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43">
            <a:extLst>
              <a:ext uri="{FF2B5EF4-FFF2-40B4-BE49-F238E27FC236}">
                <a16:creationId xmlns="" xmlns:a16="http://schemas.microsoft.com/office/drawing/2014/main" id="{94D79FEE-6663-4309-9C7B-7A206FDE651B}"/>
              </a:ext>
            </a:extLst>
          </p:cNvPr>
          <p:cNvSpPr txBox="1"/>
          <p:nvPr/>
        </p:nvSpPr>
        <p:spPr>
          <a:xfrm>
            <a:off x="1892622" y="1935318"/>
            <a:ext cx="41760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914400" lvl="1" indent="-457200" algn="just">
              <a:buAutoNum type="arabicPlain" startAt="202"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305	      408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730A3554-CAA2-4619-8D1A-1148C535D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84635"/>
              </p:ext>
            </p:extLst>
          </p:nvPr>
        </p:nvGraphicFramePr>
        <p:xfrm>
          <a:off x="305421" y="2595790"/>
          <a:ext cx="6407688" cy="135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961">
                  <a:extLst>
                    <a:ext uri="{9D8B030D-6E8A-4147-A177-3AD203B41FA5}">
                      <a16:colId xmlns="" xmlns:a16="http://schemas.microsoft.com/office/drawing/2014/main" val="2334459550"/>
                    </a:ext>
                  </a:extLst>
                </a:gridCol>
                <a:gridCol w="800961">
                  <a:extLst>
                    <a:ext uri="{9D8B030D-6E8A-4147-A177-3AD203B41FA5}">
                      <a16:colId xmlns="" xmlns:a16="http://schemas.microsoft.com/office/drawing/2014/main" val="260173060"/>
                    </a:ext>
                  </a:extLst>
                </a:gridCol>
                <a:gridCol w="800961">
                  <a:extLst>
                    <a:ext uri="{9D8B030D-6E8A-4147-A177-3AD203B41FA5}">
                      <a16:colId xmlns="" xmlns:a16="http://schemas.microsoft.com/office/drawing/2014/main" val="1253375630"/>
                    </a:ext>
                  </a:extLst>
                </a:gridCol>
                <a:gridCol w="800961">
                  <a:extLst>
                    <a:ext uri="{9D8B030D-6E8A-4147-A177-3AD203B41FA5}">
                      <a16:colId xmlns="" xmlns:a16="http://schemas.microsoft.com/office/drawing/2014/main" val="140889715"/>
                    </a:ext>
                  </a:extLst>
                </a:gridCol>
                <a:gridCol w="800961">
                  <a:extLst>
                    <a:ext uri="{9D8B030D-6E8A-4147-A177-3AD203B41FA5}">
                      <a16:colId xmlns="" xmlns:a16="http://schemas.microsoft.com/office/drawing/2014/main" val="1178150059"/>
                    </a:ext>
                  </a:extLst>
                </a:gridCol>
                <a:gridCol w="800961">
                  <a:extLst>
                    <a:ext uri="{9D8B030D-6E8A-4147-A177-3AD203B41FA5}">
                      <a16:colId xmlns="" xmlns:a16="http://schemas.microsoft.com/office/drawing/2014/main" val="760893781"/>
                    </a:ext>
                  </a:extLst>
                </a:gridCol>
                <a:gridCol w="800961">
                  <a:extLst>
                    <a:ext uri="{9D8B030D-6E8A-4147-A177-3AD203B41FA5}">
                      <a16:colId xmlns="" xmlns:a16="http://schemas.microsoft.com/office/drawing/2014/main" val="2684599185"/>
                    </a:ext>
                  </a:extLst>
                </a:gridCol>
                <a:gridCol w="800961">
                  <a:extLst>
                    <a:ext uri="{9D8B030D-6E8A-4147-A177-3AD203B41FA5}">
                      <a16:colId xmlns="" xmlns:a16="http://schemas.microsoft.com/office/drawing/2014/main" val="216458271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6240585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4115904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98418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A1ED27B-12AF-4982-A6E4-59AECA43D9E3}"/>
              </a:ext>
            </a:extLst>
          </p:cNvPr>
          <p:cNvSpPr/>
          <p:nvPr/>
        </p:nvSpPr>
        <p:spPr>
          <a:xfrm>
            <a:off x="1151620" y="3573113"/>
            <a:ext cx="684076" cy="299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42B31F9-685D-4735-855B-CFF18BC19D76}"/>
              </a:ext>
            </a:extLst>
          </p:cNvPr>
          <p:cNvSpPr/>
          <p:nvPr/>
        </p:nvSpPr>
        <p:spPr>
          <a:xfrm>
            <a:off x="1151620" y="2669107"/>
            <a:ext cx="684076" cy="299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EE416AD-C001-43E8-AAD7-6080D696EDDB}"/>
              </a:ext>
            </a:extLst>
          </p:cNvPr>
          <p:cNvSpPr/>
          <p:nvPr/>
        </p:nvSpPr>
        <p:spPr>
          <a:xfrm>
            <a:off x="1975335" y="2669107"/>
            <a:ext cx="684076" cy="299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FD71BE4-3979-4B19-AACF-102EA5AFD07B}"/>
              </a:ext>
            </a:extLst>
          </p:cNvPr>
          <p:cNvSpPr/>
          <p:nvPr/>
        </p:nvSpPr>
        <p:spPr>
          <a:xfrm>
            <a:off x="2771800" y="3116246"/>
            <a:ext cx="684076" cy="299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7EFCCD77-E9C0-4673-8326-6D29D2E4447A}"/>
              </a:ext>
            </a:extLst>
          </p:cNvPr>
          <p:cNvSpPr/>
          <p:nvPr/>
        </p:nvSpPr>
        <p:spPr>
          <a:xfrm>
            <a:off x="1953673" y="3573113"/>
            <a:ext cx="684076" cy="299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B04BE2E-C933-48F2-AC1C-C63E02F69A38}"/>
              </a:ext>
            </a:extLst>
          </p:cNvPr>
          <p:cNvSpPr/>
          <p:nvPr/>
        </p:nvSpPr>
        <p:spPr>
          <a:xfrm>
            <a:off x="5148064" y="3573113"/>
            <a:ext cx="684076" cy="299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061B8A85-E35B-47A5-B1DF-092C721B005F}"/>
              </a:ext>
            </a:extLst>
          </p:cNvPr>
          <p:cNvSpPr/>
          <p:nvPr/>
        </p:nvSpPr>
        <p:spPr>
          <a:xfrm>
            <a:off x="7264767" y="2276872"/>
            <a:ext cx="655605" cy="286871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59900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68760"/>
            <a:ext cx="178503" cy="21095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FD71BE4-3979-4B19-AACF-102EA5AFD07B}"/>
              </a:ext>
            </a:extLst>
          </p:cNvPr>
          <p:cNvSpPr/>
          <p:nvPr/>
        </p:nvSpPr>
        <p:spPr>
          <a:xfrm>
            <a:off x="3589372" y="3125224"/>
            <a:ext cx="684076" cy="299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FD71BE4-3979-4B19-AACF-102EA5AFD07B}"/>
              </a:ext>
            </a:extLst>
          </p:cNvPr>
          <p:cNvSpPr/>
          <p:nvPr/>
        </p:nvSpPr>
        <p:spPr>
          <a:xfrm>
            <a:off x="5979200" y="3573112"/>
            <a:ext cx="684076" cy="299329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3" y="5270082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" y="1525220"/>
            <a:ext cx="348893" cy="332665"/>
          </a:xfrm>
          <a:prstGeom prst="rect">
            <a:avLst/>
          </a:prstGeom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9C571557-A6A0-4CF3-9C82-AD830151D01E}"/>
              </a:ext>
            </a:extLst>
          </p:cNvPr>
          <p:cNvSpPr txBox="1"/>
          <p:nvPr/>
        </p:nvSpPr>
        <p:spPr>
          <a:xfrm>
            <a:off x="668675" y="1515097"/>
            <a:ext cx="62235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책장에 꽂힌 책 배열을 보고           의 책을 알맞은 곳에 꽂아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6D11ABD-ECA3-49FD-BD8D-A81D72E4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41" y="2457671"/>
            <a:ext cx="3791941" cy="2024674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956DDF0C-CB5B-49E9-A995-4743EA9E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12" y="1515097"/>
            <a:ext cx="634052" cy="40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5649F03E-2008-4439-A1E5-C44463444790}"/>
              </a:ext>
            </a:extLst>
          </p:cNvPr>
          <p:cNvSpPr/>
          <p:nvPr/>
        </p:nvSpPr>
        <p:spPr>
          <a:xfrm>
            <a:off x="4821374" y="2122834"/>
            <a:ext cx="1242150" cy="2903163"/>
          </a:xfrm>
          <a:prstGeom prst="roundRect">
            <a:avLst/>
          </a:prstGeom>
          <a:noFill/>
          <a:ln w="38100">
            <a:solidFill>
              <a:srgbClr val="F6E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FB5D7870-1B7F-4905-9E09-311B47234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74" y="1916832"/>
            <a:ext cx="634052" cy="40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A18A5B9B-3579-4B20-B50D-706A9E5E2A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373" y="2430044"/>
            <a:ext cx="682151" cy="238219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15FA53B-A10A-46F0-971B-341E255ACC0D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DAC8F07-B47C-420E-8736-07CAFA0B8B88}"/>
              </a:ext>
            </a:extLst>
          </p:cNvPr>
          <p:cNvSpPr/>
          <p:nvPr/>
        </p:nvSpPr>
        <p:spPr>
          <a:xfrm>
            <a:off x="98105" y="3191927"/>
            <a:ext cx="6667165" cy="18351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모서리가 둥근 직사각형 45">
            <a:extLst>
              <a:ext uri="{FF2B5EF4-FFF2-40B4-BE49-F238E27FC236}">
                <a16:creationId xmlns="" xmlns:a16="http://schemas.microsoft.com/office/drawing/2014/main" id="{E9F6E0EF-9084-4E6B-9356-2DE958D31D64}"/>
              </a:ext>
            </a:extLst>
          </p:cNvPr>
          <p:cNvSpPr/>
          <p:nvPr/>
        </p:nvSpPr>
        <p:spPr>
          <a:xfrm>
            <a:off x="243838" y="302990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="" xmlns:a16="http://schemas.microsoft.com/office/drawing/2014/main" id="{76301C64-2CDD-4E3D-8291-A76E4122043E}"/>
              </a:ext>
            </a:extLst>
          </p:cNvPr>
          <p:cNvSpPr/>
          <p:nvPr/>
        </p:nvSpPr>
        <p:spPr>
          <a:xfrm flipH="1" flipV="1">
            <a:off x="5167245" y="502710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C9C1F8B6-2E81-4C52-84CA-0FD0A866BB9E}"/>
              </a:ext>
            </a:extLst>
          </p:cNvPr>
          <p:cNvSpPr txBox="1"/>
          <p:nvPr/>
        </p:nvSpPr>
        <p:spPr>
          <a:xfrm>
            <a:off x="337955" y="3523577"/>
            <a:ext cx="6187463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커지는 규칙이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커지는 규칙이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4103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4102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아래에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8207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7206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오른쪽에 있으며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3302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오른쪽에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C9835A49-ACEF-496A-BDDE-9F1BEB031052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877" y="3429000"/>
            <a:ext cx="0" cy="382488"/>
          </a:xfrm>
          <a:prstGeom prst="straightConnector1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ED56DB41-5916-4389-82AD-6E57590D01ED}"/>
              </a:ext>
            </a:extLst>
          </p:cNvPr>
          <p:cNvCxnSpPr>
            <a:cxnSpLocks/>
          </p:cNvCxnSpPr>
          <p:nvPr/>
        </p:nvCxnSpPr>
        <p:spPr bwMode="auto">
          <a:xfrm>
            <a:off x="4535996" y="3717032"/>
            <a:ext cx="509387" cy="0"/>
          </a:xfrm>
          <a:prstGeom prst="straightConnector1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8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8" y="223463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" name="표 3">
            <a:extLst>
              <a:ext uri="{FF2B5EF4-FFF2-40B4-BE49-F238E27FC236}">
                <a16:creationId xmlns="" xmlns:a16="http://schemas.microsoft.com/office/drawing/2014/main" id="{74F93343-58C0-403C-9222-A2380C779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18425"/>
              </p:ext>
            </p:extLst>
          </p:nvPr>
        </p:nvGraphicFramePr>
        <p:xfrm>
          <a:off x="1237802" y="2286940"/>
          <a:ext cx="4912789" cy="231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7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39701739"/>
                    </a:ext>
                  </a:extLst>
                </a:gridCol>
              </a:tblGrid>
              <a:tr h="38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6276818"/>
                  </a:ext>
                </a:extLst>
              </a:tr>
            </a:tbl>
          </a:graphicData>
        </a:graphic>
      </p:graphicFrame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DADC9C0B-E26E-4630-8282-1876FE49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70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2D243CC5-BA3E-4FD2-9D68-7B1FA4E8CC61}"/>
              </a:ext>
            </a:extLst>
          </p:cNvPr>
          <p:cNvSpPr txBox="1"/>
          <p:nvPr/>
        </p:nvSpPr>
        <p:spPr>
          <a:xfrm>
            <a:off x="765164" y="1846695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49A3CB3-497A-4E1B-AB1E-CBDE49B61DCB}"/>
              </a:ext>
            </a:extLst>
          </p:cNvPr>
          <p:cNvSpPr/>
          <p:nvPr/>
        </p:nvSpPr>
        <p:spPr bwMode="auto">
          <a:xfrm>
            <a:off x="2393884" y="4904733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10263DF1-0861-4581-AFDD-456D8E0A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637" y="4740850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39FEFD8-2D8B-4E67-9B68-D0D810BCCE2D}"/>
              </a:ext>
            </a:extLst>
          </p:cNvPr>
          <p:cNvSpPr txBox="1"/>
          <p:nvPr/>
        </p:nvSpPr>
        <p:spPr>
          <a:xfrm>
            <a:off x="1742228" y="4904733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99B01F2-5141-4873-A00A-EB746965962E}"/>
              </a:ext>
            </a:extLst>
          </p:cNvPr>
          <p:cNvSpPr txBox="1"/>
          <p:nvPr/>
        </p:nvSpPr>
        <p:spPr>
          <a:xfrm>
            <a:off x="3493086" y="4911525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1CD4D3EB-C343-4584-82B1-2231D9E235C7}"/>
              </a:ext>
            </a:extLst>
          </p:cNvPr>
          <p:cNvSpPr/>
          <p:nvPr/>
        </p:nvSpPr>
        <p:spPr bwMode="auto">
          <a:xfrm>
            <a:off x="4144742" y="4924324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558B6538-5395-4E4B-9639-D31A731A3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177" y="4748885"/>
            <a:ext cx="360000" cy="355000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79B08C18-7EE2-479B-8309-4BF069FF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/>
          <a:stretch/>
        </p:blipFill>
        <p:spPr bwMode="auto">
          <a:xfrm>
            <a:off x="16438" y="2433311"/>
            <a:ext cx="6953814" cy="179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/>
          <p:cNvSpPr/>
          <p:nvPr/>
        </p:nvSpPr>
        <p:spPr>
          <a:xfrm>
            <a:off x="92609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진입화면에서 팝업이 열리고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닫힘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이후 화살표 버튼 클릭하면 다시 열림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렸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75675ECD-E7EF-4B40-A808-A0D1EB11D20B}"/>
              </a:ext>
            </a:extLst>
          </p:cNvPr>
          <p:cNvSpPr txBox="1"/>
          <p:nvPr/>
        </p:nvSpPr>
        <p:spPr>
          <a:xfrm>
            <a:off x="1329693" y="3207285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수 배열표를 보고 물음에 답하세요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ED7FC2F-03D2-46D5-A44A-1C2781541E53}"/>
              </a:ext>
            </a:extLst>
          </p:cNvPr>
          <p:cNvSpPr txBox="1"/>
          <p:nvPr/>
        </p:nvSpPr>
        <p:spPr>
          <a:xfrm>
            <a:off x="179512" y="3176972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~     ]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6">
            <a:extLst>
              <a:ext uri="{FF2B5EF4-FFF2-40B4-BE49-F238E27FC236}">
                <a16:creationId xmlns="" xmlns:a16="http://schemas.microsoft.com/office/drawing/2014/main" id="{0C44F297-DCFB-48A4-86F9-FD2235E8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2" y="3225091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="" xmlns:a16="http://schemas.microsoft.com/office/drawing/2014/main" id="{62105C1B-0C68-4910-BEA5-0EDF415F9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8" y="1916832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" name="표 3">
            <a:extLst>
              <a:ext uri="{FF2B5EF4-FFF2-40B4-BE49-F238E27FC236}">
                <a16:creationId xmlns="" xmlns:a16="http://schemas.microsoft.com/office/drawing/2014/main" id="{74F93343-58C0-403C-9222-A2380C779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38951"/>
              </p:ext>
            </p:extLst>
          </p:nvPr>
        </p:nvGraphicFramePr>
        <p:xfrm>
          <a:off x="1237802" y="2286940"/>
          <a:ext cx="4912789" cy="231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7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39701739"/>
                    </a:ext>
                  </a:extLst>
                </a:gridCol>
              </a:tblGrid>
              <a:tr h="38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6276818"/>
                  </a:ext>
                </a:extLst>
              </a:tr>
            </a:tbl>
          </a:graphicData>
        </a:graphic>
      </p:graphicFrame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DADC9C0B-E26E-4630-8282-1876FE49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0798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2D243CC5-BA3E-4FD2-9D68-7B1FA4E8CC61}"/>
              </a:ext>
            </a:extLst>
          </p:cNvPr>
          <p:cNvSpPr txBox="1"/>
          <p:nvPr/>
        </p:nvSpPr>
        <p:spPr>
          <a:xfrm>
            <a:off x="765164" y="152078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49A3CB3-497A-4E1B-AB1E-CBDE49B61DCB}"/>
              </a:ext>
            </a:extLst>
          </p:cNvPr>
          <p:cNvSpPr/>
          <p:nvPr/>
        </p:nvSpPr>
        <p:spPr bwMode="auto">
          <a:xfrm>
            <a:off x="2393884" y="4904733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10263DF1-0861-4581-AFDD-456D8E0A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637" y="4740850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39FEFD8-2D8B-4E67-9B68-D0D810BCCE2D}"/>
              </a:ext>
            </a:extLst>
          </p:cNvPr>
          <p:cNvSpPr txBox="1"/>
          <p:nvPr/>
        </p:nvSpPr>
        <p:spPr>
          <a:xfrm>
            <a:off x="1742228" y="4904733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99B01F2-5141-4873-A00A-EB746965962E}"/>
              </a:ext>
            </a:extLst>
          </p:cNvPr>
          <p:cNvSpPr txBox="1"/>
          <p:nvPr/>
        </p:nvSpPr>
        <p:spPr>
          <a:xfrm>
            <a:off x="3493086" y="4911525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1CD4D3EB-C343-4584-82B1-2231D9E235C7}"/>
              </a:ext>
            </a:extLst>
          </p:cNvPr>
          <p:cNvSpPr/>
          <p:nvPr/>
        </p:nvSpPr>
        <p:spPr bwMode="auto">
          <a:xfrm>
            <a:off x="4144742" y="4924324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558B6538-5395-4E4B-9639-D31A731A3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177" y="4748885"/>
            <a:ext cx="360000" cy="355000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1748C4E-C182-4E81-BA63-77C8FA41D450}"/>
              </a:ext>
            </a:extLst>
          </p:cNvPr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79B08C18-7EE2-479B-8309-4BF069FF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414BC6DA-85CE-49CB-89E5-50CC03C752DF}"/>
              </a:ext>
            </a:extLst>
          </p:cNvPr>
          <p:cNvSpPr/>
          <p:nvPr/>
        </p:nvSpPr>
        <p:spPr>
          <a:xfrm>
            <a:off x="4784873" y="50756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D35B402-81D8-4C40-8141-6ED7593C5CA3}"/>
              </a:ext>
            </a:extLst>
          </p:cNvPr>
          <p:cNvSpPr txBox="1"/>
          <p:nvPr/>
        </p:nvSpPr>
        <p:spPr>
          <a:xfrm>
            <a:off x="7001523" y="1043154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진입화면에서 팝업이 열리고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닫힘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이후 화살표 버튼 클릭하면 다시 열림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E1F991DE-CAC7-4065-85B1-9CB14F5C464A}"/>
              </a:ext>
            </a:extLst>
          </p:cNvPr>
          <p:cNvSpPr/>
          <p:nvPr/>
        </p:nvSpPr>
        <p:spPr>
          <a:xfrm>
            <a:off x="1295400" y="50872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63035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 / bb_01_0006.png / bb_01_0005.png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/>
          <p:cNvSpPr/>
          <p:nvPr/>
        </p:nvSpPr>
        <p:spPr>
          <a:xfrm>
            <a:off x="194119" y="3839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55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0903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03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A4215B28-5647-4A57-94F2-630C22CA2683}"/>
              </a:ext>
            </a:extLst>
          </p:cNvPr>
          <p:cNvSpPr txBox="1"/>
          <p:nvPr/>
        </p:nvSpPr>
        <p:spPr>
          <a:xfrm>
            <a:off x="340087" y="1185289"/>
            <a:ext cx="65198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E026488B-6594-4B9C-9DBD-B9323CA2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0" y="17232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="" xmlns:a16="http://schemas.microsoft.com/office/drawing/2014/main" id="{59A6C215-3A3B-4FA9-9294-65FC950FA50C}"/>
              </a:ext>
            </a:extLst>
          </p:cNvPr>
          <p:cNvSpPr txBox="1"/>
          <p:nvPr/>
        </p:nvSpPr>
        <p:spPr>
          <a:xfrm>
            <a:off x="492487" y="1597071"/>
            <a:ext cx="65198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7" name="표 3">
            <a:extLst>
              <a:ext uri="{FF2B5EF4-FFF2-40B4-BE49-F238E27FC236}">
                <a16:creationId xmlns="" xmlns:a16="http://schemas.microsoft.com/office/drawing/2014/main" id="{C6D846C9-8C78-4F71-93AD-B5C694B4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10522"/>
              </p:ext>
            </p:extLst>
          </p:nvPr>
        </p:nvGraphicFramePr>
        <p:xfrm>
          <a:off x="1237802" y="2049757"/>
          <a:ext cx="4912789" cy="231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7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39701739"/>
                    </a:ext>
                  </a:extLst>
                </a:gridCol>
              </a:tblGrid>
              <a:tr h="38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627681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24614D9-C119-4932-AE89-249CED4AC4B0}"/>
              </a:ext>
            </a:extLst>
          </p:cNvPr>
          <p:cNvSpPr/>
          <p:nvPr/>
        </p:nvSpPr>
        <p:spPr bwMode="auto">
          <a:xfrm>
            <a:off x="2601448" y="4652329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7596EA75-8EA7-4088-B490-8C84D2191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201" y="4488446"/>
            <a:ext cx="360000" cy="355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CD1CB37-F337-4F6E-9EE5-A6945AEF584E}"/>
              </a:ext>
            </a:extLst>
          </p:cNvPr>
          <p:cNvSpPr txBox="1"/>
          <p:nvPr/>
        </p:nvSpPr>
        <p:spPr>
          <a:xfrm>
            <a:off x="1949792" y="4652329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DCFDAEB-AA19-484C-B1F1-2FA162F2942F}"/>
              </a:ext>
            </a:extLst>
          </p:cNvPr>
          <p:cNvSpPr txBox="1"/>
          <p:nvPr/>
        </p:nvSpPr>
        <p:spPr>
          <a:xfrm>
            <a:off x="3700650" y="4659121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9B90480-14F8-4BD8-A7BE-86D560C4094D}"/>
              </a:ext>
            </a:extLst>
          </p:cNvPr>
          <p:cNvSpPr/>
          <p:nvPr/>
        </p:nvSpPr>
        <p:spPr bwMode="auto">
          <a:xfrm>
            <a:off x="4352306" y="4671920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7DE928A-7403-468C-AD1F-7D74E9F34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741" y="4496481"/>
            <a:ext cx="360000" cy="355000"/>
          </a:xfrm>
          <a:prstGeom prst="rect">
            <a:avLst/>
          </a:prstGeom>
        </p:spPr>
      </p:pic>
      <p:pic>
        <p:nvPicPr>
          <p:cNvPr id="45" name="Picture 6">
            <a:extLst>
              <a:ext uri="{FF2B5EF4-FFF2-40B4-BE49-F238E27FC236}">
                <a16:creationId xmlns="" xmlns:a16="http://schemas.microsoft.com/office/drawing/2014/main" id="{AAD707C7-BD5C-4AEF-96FD-57F8E32A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BE050A33-2974-46C4-A1F2-C1B0557AB00D}"/>
              </a:ext>
            </a:extLst>
          </p:cNvPr>
          <p:cNvSpPr/>
          <p:nvPr/>
        </p:nvSpPr>
        <p:spPr>
          <a:xfrm>
            <a:off x="6651726" y="5166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15423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pop_img_01.svg / pop_img_02.svg / bb_01_0003.png / bb_01_0007.png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68760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204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suhi_p_0401_06_0002.html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9" y="5245428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>
            <a:extLst>
              <a:ext uri="{FF2B5EF4-FFF2-40B4-BE49-F238E27FC236}">
                <a16:creationId xmlns="" xmlns:a16="http://schemas.microsoft.com/office/drawing/2014/main" id="{0C44F297-DCFB-48A4-86F9-FD2235E8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4" y="1532903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" name="표 3">
            <a:extLst>
              <a:ext uri="{FF2B5EF4-FFF2-40B4-BE49-F238E27FC236}">
                <a16:creationId xmlns="" xmlns:a16="http://schemas.microsoft.com/office/drawing/2014/main" id="{74F93343-58C0-403C-9222-A2380C77934A}"/>
              </a:ext>
            </a:extLst>
          </p:cNvPr>
          <p:cNvGraphicFramePr>
            <a:graphicFrameLocks noGrp="1"/>
          </p:cNvGraphicFramePr>
          <p:nvPr/>
        </p:nvGraphicFramePr>
        <p:xfrm>
          <a:off x="1237802" y="2286940"/>
          <a:ext cx="4912789" cy="231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7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39701739"/>
                    </a:ext>
                  </a:extLst>
                </a:gridCol>
              </a:tblGrid>
              <a:tr h="38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6276818"/>
                  </a:ext>
                </a:extLst>
              </a:tr>
            </a:tbl>
          </a:graphicData>
        </a:graphic>
      </p:graphicFrame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2D243CC5-BA3E-4FD2-9D68-7B1FA4E8CC61}"/>
              </a:ext>
            </a:extLst>
          </p:cNvPr>
          <p:cNvSpPr txBox="1"/>
          <p:nvPr/>
        </p:nvSpPr>
        <p:spPr>
          <a:xfrm>
            <a:off x="755576" y="148478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en-US" altLang="ko-KR" sz="1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49A3CB3-497A-4E1B-AB1E-CBDE49B61DCB}"/>
              </a:ext>
            </a:extLst>
          </p:cNvPr>
          <p:cNvSpPr/>
          <p:nvPr/>
        </p:nvSpPr>
        <p:spPr bwMode="auto">
          <a:xfrm>
            <a:off x="2393884" y="4904733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10263DF1-0861-4581-AFDD-456D8E0AF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637" y="4740850"/>
            <a:ext cx="360000" cy="355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39FEFD8-2D8B-4E67-9B68-D0D810BCCE2D}"/>
              </a:ext>
            </a:extLst>
          </p:cNvPr>
          <p:cNvSpPr txBox="1"/>
          <p:nvPr/>
        </p:nvSpPr>
        <p:spPr>
          <a:xfrm>
            <a:off x="1742228" y="4904733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99B01F2-5141-4873-A00A-EB746965962E}"/>
              </a:ext>
            </a:extLst>
          </p:cNvPr>
          <p:cNvSpPr txBox="1"/>
          <p:nvPr/>
        </p:nvSpPr>
        <p:spPr>
          <a:xfrm>
            <a:off x="3493086" y="4911525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1CD4D3EB-C343-4584-82B1-2231D9E235C7}"/>
              </a:ext>
            </a:extLst>
          </p:cNvPr>
          <p:cNvSpPr/>
          <p:nvPr/>
        </p:nvSpPr>
        <p:spPr bwMode="auto">
          <a:xfrm>
            <a:off x="4144742" y="4924324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558B6538-5395-4E4B-9639-D31A731A3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177" y="4748885"/>
            <a:ext cx="360000" cy="355000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C7725A76-4B37-455B-8569-7BC4BAFE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01" y="52833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79B08C18-7EE2-479B-8309-4BF069FF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35" y="528335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52A98F2-10D1-47B5-B8BD-75FFE74B6929}"/>
              </a:ext>
            </a:extLst>
          </p:cNvPr>
          <p:cNvSpPr txBox="1"/>
          <p:nvPr/>
        </p:nvSpPr>
        <p:spPr>
          <a:xfrm>
            <a:off x="7068751" y="964436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39618A01-1E68-49A5-BF38-DFC8330592A9}"/>
              </a:ext>
            </a:extLst>
          </p:cNvPr>
          <p:cNvSpPr/>
          <p:nvPr/>
        </p:nvSpPr>
        <p:spPr>
          <a:xfrm>
            <a:off x="160522" y="3163473"/>
            <a:ext cx="6667165" cy="19590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45">
            <a:extLst>
              <a:ext uri="{FF2B5EF4-FFF2-40B4-BE49-F238E27FC236}">
                <a16:creationId xmlns="" xmlns:a16="http://schemas.microsoft.com/office/drawing/2014/main" id="{9092F806-6D38-4AB1-8585-7051E7CF68F9}"/>
              </a:ext>
            </a:extLst>
          </p:cNvPr>
          <p:cNvSpPr/>
          <p:nvPr/>
        </p:nvSpPr>
        <p:spPr>
          <a:xfrm>
            <a:off x="306255" y="30132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3" name="직각 삼각형 62">
            <a:extLst>
              <a:ext uri="{FF2B5EF4-FFF2-40B4-BE49-F238E27FC236}">
                <a16:creationId xmlns="" xmlns:a16="http://schemas.microsoft.com/office/drawing/2014/main" id="{6939356E-519D-48DE-B0A7-187F06DEF917}"/>
              </a:ext>
            </a:extLst>
          </p:cNvPr>
          <p:cNvSpPr/>
          <p:nvPr/>
        </p:nvSpPr>
        <p:spPr>
          <a:xfrm flipH="1" flipV="1">
            <a:off x="5229662" y="51225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45930CFB-0057-4435-A0D5-D9D342AB112F}"/>
              </a:ext>
            </a:extLst>
          </p:cNvPr>
          <p:cNvSpPr txBox="1"/>
          <p:nvPr/>
        </p:nvSpPr>
        <p:spPr>
          <a:xfrm>
            <a:off x="380500" y="3569035"/>
            <a:ext cx="598984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배열표의 수는 세로 방향에서 가장 위에 있는 수를 가로 방향에서 가장 왼쪽에 있는 수로 나누었을 때 나머지입니다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24÷6=4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23÷7=3· · 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900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♥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90206"/>
              </p:ext>
            </p:extLst>
          </p:nvPr>
        </p:nvGraphicFramePr>
        <p:xfrm>
          <a:off x="115384" y="6129300"/>
          <a:ext cx="6976896" cy="3048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bb_01_0006.png / bb_01_0005.png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52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02617C6-C2F6-455F-9F6F-997782B85CA6}"/>
              </a:ext>
            </a:extLst>
          </p:cNvPr>
          <p:cNvSpPr/>
          <p:nvPr/>
        </p:nvSpPr>
        <p:spPr bwMode="auto">
          <a:xfrm>
            <a:off x="943943" y="4545124"/>
            <a:ext cx="5582566" cy="566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위에 있는 수를 왼쪽에 있는 수로 나누었을 때 나머지입니다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4" y="516288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">
            <a:extLst>
              <a:ext uri="{FF2B5EF4-FFF2-40B4-BE49-F238E27FC236}">
                <a16:creationId xmlns="" xmlns:a16="http://schemas.microsoft.com/office/drawing/2014/main" id="{5EEDC392-8AA0-49CB-B447-20919412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" name="표 3">
            <a:extLst>
              <a:ext uri="{FF2B5EF4-FFF2-40B4-BE49-F238E27FC236}">
                <a16:creationId xmlns="" xmlns:a16="http://schemas.microsoft.com/office/drawing/2014/main" id="{C43AE4C2-FBDE-44AB-9953-33D3A347E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32159"/>
              </p:ext>
            </p:extLst>
          </p:nvPr>
        </p:nvGraphicFramePr>
        <p:xfrm>
          <a:off x="1237802" y="2060848"/>
          <a:ext cx="4912789" cy="231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7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39701739"/>
                    </a:ext>
                  </a:extLst>
                </a:gridCol>
              </a:tblGrid>
              <a:tr h="38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6276818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B45CB3F5-88B6-4419-A6DA-C4973D5AE178}"/>
              </a:ext>
            </a:extLst>
          </p:cNvPr>
          <p:cNvSpPr txBox="1"/>
          <p:nvPr/>
        </p:nvSpPr>
        <p:spPr>
          <a:xfrm>
            <a:off x="742058" y="1481169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FCEC1FDB-72CC-4EB5-949C-4C09950A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49" y="4590473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AF4840F9-59F8-4321-BB22-0475D4902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25" y="4530997"/>
            <a:ext cx="360000" cy="35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A8D0B8F7-6D13-4E95-9933-D1EEA6DA7C02}"/>
              </a:ext>
            </a:extLst>
          </p:cNvPr>
          <p:cNvSpPr txBox="1"/>
          <p:nvPr/>
        </p:nvSpPr>
        <p:spPr>
          <a:xfrm>
            <a:off x="231642" y="4549239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78E4753-3979-485A-B35E-615E34687D03}"/>
              </a:ext>
            </a:extLst>
          </p:cNvPr>
          <p:cNvSpPr txBox="1"/>
          <p:nvPr/>
        </p:nvSpPr>
        <p:spPr>
          <a:xfrm>
            <a:off x="7001523" y="1043154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같은  팝업창인데 여기에서는 첫 진입화면에 팝업이 열리지 않고 화살표 버튼 클릭해야 열리도록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u="sng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="" xmlns:a16="http://schemas.microsoft.com/office/drawing/2014/main" id="{5C2A346A-0D3A-4D8B-AF98-8FBEF1A3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AE87BCFB-D611-403C-92F2-9281AD945F06}"/>
              </a:ext>
            </a:extLst>
          </p:cNvPr>
          <p:cNvSpPr/>
          <p:nvPr/>
        </p:nvSpPr>
        <p:spPr>
          <a:xfrm>
            <a:off x="4720778" y="5016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E1F6BCD1-F79C-40E9-BC74-B7BA7EC773C6}"/>
              </a:ext>
            </a:extLst>
          </p:cNvPr>
          <p:cNvSpPr/>
          <p:nvPr/>
        </p:nvSpPr>
        <p:spPr>
          <a:xfrm>
            <a:off x="5594384" y="4996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B7F79D9D-CF3A-4A9F-B24B-CD895AE7238B}"/>
              </a:ext>
            </a:extLst>
          </p:cNvPr>
          <p:cNvSpPr/>
          <p:nvPr/>
        </p:nvSpPr>
        <p:spPr>
          <a:xfrm>
            <a:off x="43549" y="53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8">
            <a:extLst>
              <a:ext uri="{FF2B5EF4-FFF2-40B4-BE49-F238E27FC236}">
                <a16:creationId xmlns="" xmlns:a16="http://schemas.microsoft.com/office/drawing/2014/main" id="{B536F579-A462-4AA0-9AA8-C4F80469A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39" y="1496405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39995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E1F6BCD1-F79C-40E9-BC74-B7BA7EC773C6}"/>
              </a:ext>
            </a:extLst>
          </p:cNvPr>
          <p:cNvSpPr/>
          <p:nvPr/>
        </p:nvSpPr>
        <p:spPr>
          <a:xfrm>
            <a:off x="409840" y="3183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93213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87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A74B675-BF65-42FB-BD4C-A5AEE94098D3}"/>
              </a:ext>
            </a:extLst>
          </p:cNvPr>
          <p:cNvSpPr/>
          <p:nvPr/>
        </p:nvSpPr>
        <p:spPr bwMode="auto">
          <a:xfrm>
            <a:off x="1101176" y="4581419"/>
            <a:ext cx="5627772" cy="6025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위에 있는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수를 왼쪽에 있는 수로 나누었을 때 나머지입니다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431AC21E-94A8-4B4E-A0F3-3362B6EC5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20" y="4587506"/>
            <a:ext cx="322495" cy="25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2B3ECF0B-343C-42F0-A952-C37ACB0B7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8233" y="4449024"/>
            <a:ext cx="360000" cy="355000"/>
          </a:xfrm>
          <a:prstGeom prst="rect">
            <a:avLst/>
          </a:prstGeom>
        </p:spPr>
      </p:pic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4FE2EB75-AE9F-4FE1-8115-802ADD97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버튼은 직접 쓰기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1823F691-6D32-470A-94BE-49D6F6893791}"/>
              </a:ext>
            </a:extLst>
          </p:cNvPr>
          <p:cNvSpPr/>
          <p:nvPr/>
        </p:nvSpPr>
        <p:spPr>
          <a:xfrm>
            <a:off x="5652120" y="5227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43">
            <a:extLst>
              <a:ext uri="{FF2B5EF4-FFF2-40B4-BE49-F238E27FC236}">
                <a16:creationId xmlns="" xmlns:a16="http://schemas.microsoft.com/office/drawing/2014/main" id="{C916D274-2060-4671-AB36-7E05E503E780}"/>
              </a:ext>
            </a:extLst>
          </p:cNvPr>
          <p:cNvSpPr txBox="1"/>
          <p:nvPr/>
        </p:nvSpPr>
        <p:spPr>
          <a:xfrm>
            <a:off x="340087" y="1185289"/>
            <a:ext cx="65198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998EB6C7-0F59-48CC-9E76-C8167E68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0" y="17232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A13294B7-1215-4F48-A43C-BBBF2824965E}"/>
              </a:ext>
            </a:extLst>
          </p:cNvPr>
          <p:cNvSpPr txBox="1"/>
          <p:nvPr/>
        </p:nvSpPr>
        <p:spPr>
          <a:xfrm>
            <a:off x="492487" y="1597071"/>
            <a:ext cx="65198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9" name="표 3">
            <a:extLst>
              <a:ext uri="{FF2B5EF4-FFF2-40B4-BE49-F238E27FC236}">
                <a16:creationId xmlns="" xmlns:a16="http://schemas.microsoft.com/office/drawing/2014/main" id="{A0C37EAC-DE10-4613-8863-87ABE33A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33585"/>
              </p:ext>
            </p:extLst>
          </p:nvPr>
        </p:nvGraphicFramePr>
        <p:xfrm>
          <a:off x="1237802" y="2049757"/>
          <a:ext cx="4912789" cy="231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7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39701739"/>
                    </a:ext>
                  </a:extLst>
                </a:gridCol>
              </a:tblGrid>
              <a:tr h="38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62768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533C6EB-3933-4D9E-9984-8409A1BC7333}"/>
              </a:ext>
            </a:extLst>
          </p:cNvPr>
          <p:cNvSpPr txBox="1"/>
          <p:nvPr/>
        </p:nvSpPr>
        <p:spPr>
          <a:xfrm>
            <a:off x="325359" y="4604943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07638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68760"/>
            <a:ext cx="178503" cy="210959"/>
          </a:xfrm>
          <a:prstGeom prst="rect">
            <a:avLst/>
          </a:prstGeom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02617C6-C2F6-455F-9F6F-997782B85CA6}"/>
              </a:ext>
            </a:extLst>
          </p:cNvPr>
          <p:cNvSpPr/>
          <p:nvPr/>
        </p:nvSpPr>
        <p:spPr bwMode="auto">
          <a:xfrm>
            <a:off x="943943" y="4581128"/>
            <a:ext cx="5582566" cy="566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위에 있는 수를 왼쪽에 있는 수로 나누었을 때 나머지입니다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4" y="516288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">
            <a:extLst>
              <a:ext uri="{FF2B5EF4-FFF2-40B4-BE49-F238E27FC236}">
                <a16:creationId xmlns="" xmlns:a16="http://schemas.microsoft.com/office/drawing/2014/main" id="{5EEDC392-8AA0-49CB-B447-20919412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3" y="1896031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" name="표 3">
            <a:extLst>
              <a:ext uri="{FF2B5EF4-FFF2-40B4-BE49-F238E27FC236}">
                <a16:creationId xmlns="" xmlns:a16="http://schemas.microsoft.com/office/drawing/2014/main" id="{C43AE4C2-FBDE-44AB-9953-33D3A347E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80180"/>
              </p:ext>
            </p:extLst>
          </p:nvPr>
        </p:nvGraphicFramePr>
        <p:xfrm>
          <a:off x="1237802" y="2060848"/>
          <a:ext cx="4912789" cy="231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7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  <a:gridCol w="701827">
                  <a:extLst>
                    <a:ext uri="{9D8B030D-6E8A-4147-A177-3AD203B41FA5}">
                      <a16:colId xmlns="" xmlns:a16="http://schemas.microsoft.com/office/drawing/2014/main" val="1939701739"/>
                    </a:ext>
                  </a:extLst>
                </a:gridCol>
              </a:tblGrid>
              <a:tr h="38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6276818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B45CB3F5-88B6-4419-A6DA-C4973D5AE178}"/>
              </a:ext>
            </a:extLst>
          </p:cNvPr>
          <p:cNvSpPr txBox="1"/>
          <p:nvPr/>
        </p:nvSpPr>
        <p:spPr>
          <a:xfrm>
            <a:off x="742058" y="1530313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배열표에서 규칙을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="" xmlns:a16="http://schemas.microsoft.com/office/drawing/2014/main" id="{FCEC1FDB-72CC-4EB5-949C-4C09950A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49" y="4759810"/>
            <a:ext cx="363640" cy="29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AF4840F9-59F8-4321-BB22-0475D4902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25" y="4530997"/>
            <a:ext cx="360000" cy="35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A8D0B8F7-6D13-4E95-9933-D1EEA6DA7C02}"/>
              </a:ext>
            </a:extLst>
          </p:cNvPr>
          <p:cNvSpPr txBox="1"/>
          <p:nvPr/>
        </p:nvSpPr>
        <p:spPr>
          <a:xfrm>
            <a:off x="231642" y="4718576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</a:p>
        </p:txBody>
      </p:sp>
      <p:pic>
        <p:nvPicPr>
          <p:cNvPr id="82" name="Picture 12">
            <a:extLst>
              <a:ext uri="{FF2B5EF4-FFF2-40B4-BE49-F238E27FC236}">
                <a16:creationId xmlns="" xmlns:a16="http://schemas.microsoft.com/office/drawing/2014/main" id="{5C2A346A-0D3A-4D8B-AF98-8FBEF1A3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2419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6D898CB-C773-4DC8-925D-291D13FDFB25}"/>
              </a:ext>
            </a:extLst>
          </p:cNvPr>
          <p:cNvSpPr txBox="1"/>
          <p:nvPr/>
        </p:nvSpPr>
        <p:spPr>
          <a:xfrm>
            <a:off x="7068751" y="1042933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C01C943-52F6-482E-B23D-37DC21D94FC3}"/>
              </a:ext>
            </a:extLst>
          </p:cNvPr>
          <p:cNvSpPr/>
          <p:nvPr/>
        </p:nvSpPr>
        <p:spPr>
          <a:xfrm>
            <a:off x="96322" y="3642711"/>
            <a:ext cx="6667165" cy="145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직각 삼각형 46">
            <a:extLst>
              <a:ext uri="{FF2B5EF4-FFF2-40B4-BE49-F238E27FC236}">
                <a16:creationId xmlns="" xmlns:a16="http://schemas.microsoft.com/office/drawing/2014/main" id="{8B02FB32-9D97-4B1C-B78D-3D8EBEEFDF0F}"/>
              </a:ext>
            </a:extLst>
          </p:cNvPr>
          <p:cNvSpPr/>
          <p:nvPr/>
        </p:nvSpPr>
        <p:spPr>
          <a:xfrm flipH="1" flipV="1">
            <a:off x="5165462" y="510175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D256A30A-14FE-4804-A7D3-C0CF7FA51CE9}"/>
              </a:ext>
            </a:extLst>
          </p:cNvPr>
          <p:cNvSpPr txBox="1"/>
          <p:nvPr/>
        </p:nvSpPr>
        <p:spPr>
          <a:xfrm>
            <a:off x="393465" y="3925464"/>
            <a:ext cx="598984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“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커지다가 가로 방향에서 가장 왼쪽에 있는 수만큼 될 차례에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.”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처럼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다른 규칙을 찾을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모서리가 둥근 직사각형 45">
            <a:extLst>
              <a:ext uri="{FF2B5EF4-FFF2-40B4-BE49-F238E27FC236}">
                <a16:creationId xmlns="" xmlns:a16="http://schemas.microsoft.com/office/drawing/2014/main" id="{FCA53D3D-B960-40F7-AD67-3295F408DB32}"/>
              </a:ext>
            </a:extLst>
          </p:cNvPr>
          <p:cNvSpPr/>
          <p:nvPr/>
        </p:nvSpPr>
        <p:spPr>
          <a:xfrm>
            <a:off x="242055" y="347719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729A76BB-9B96-456A-84FC-6806FD5606E7}"/>
              </a:ext>
            </a:extLst>
          </p:cNvPr>
          <p:cNvCxnSpPr/>
          <p:nvPr/>
        </p:nvCxnSpPr>
        <p:spPr bwMode="auto">
          <a:xfrm>
            <a:off x="582502" y="4137981"/>
            <a:ext cx="469885" cy="0"/>
          </a:xfrm>
          <a:prstGeom prst="straightConnector1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Picture 8">
            <a:extLst>
              <a:ext uri="{FF2B5EF4-FFF2-40B4-BE49-F238E27FC236}">
                <a16:creationId xmlns="" xmlns:a16="http://schemas.microsoft.com/office/drawing/2014/main" id="{8B5DAC43-BE0E-4955-9D5D-20802C60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76" y="1508793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98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82C5992-49CC-41BB-A6DC-981E10EC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" y="2214697"/>
            <a:ext cx="7103545" cy="2623737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6370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C3D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85581" y="1178455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B82F60A3-CA40-4C66-A2DC-8A77AB99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7F9F348-FBF0-4991-B71A-9A0C6EF70CF5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E77FE6E3-009E-4502-9AE9-C9B9ECF744AB}"/>
              </a:ext>
            </a:extLst>
          </p:cNvPr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9785CD6-00EA-41BF-8D8A-358646CB825E}"/>
              </a:ext>
            </a:extLst>
          </p:cNvPr>
          <p:cNvSpPr/>
          <p:nvPr/>
        </p:nvSpPr>
        <p:spPr>
          <a:xfrm>
            <a:off x="5896241" y="2394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9F10DF0-4745-46E5-AC0E-244586CCE978}"/>
              </a:ext>
            </a:extLst>
          </p:cNvPr>
          <p:cNvSpPr txBox="1"/>
          <p:nvPr/>
        </p:nvSpPr>
        <p:spPr>
          <a:xfrm>
            <a:off x="1368958" y="2420904"/>
            <a:ext cx="1878802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수의 배열에서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규칙을 찾아 </a:t>
            </a:r>
            <a:endParaRPr lang="en-US" altLang="ko-KR" sz="160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설명할 수 있어요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6F76B77-0CAD-442F-83C1-78E16AA5A57D}"/>
              </a:ext>
            </a:extLst>
          </p:cNvPr>
          <p:cNvSpPr txBox="1"/>
          <p:nvPr/>
        </p:nvSpPr>
        <p:spPr>
          <a:xfrm>
            <a:off x="1361050" y="3558498"/>
            <a:ext cx="187880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씩 커지는 규칙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8C4AA5A-FCE1-4BA0-A3FD-672392D4AAAF}"/>
              </a:ext>
            </a:extLst>
          </p:cNvPr>
          <p:cNvSpPr txBox="1"/>
          <p:nvPr/>
        </p:nvSpPr>
        <p:spPr>
          <a:xfrm>
            <a:off x="5285072" y="3176972"/>
            <a:ext cx="187880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씩 커지는 규칙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DB45D37-C1E3-4507-B17D-15C6A6239EF2}"/>
              </a:ext>
            </a:extLst>
          </p:cNvPr>
          <p:cNvSpPr txBox="1"/>
          <p:nvPr/>
        </p:nvSpPr>
        <p:spPr>
          <a:xfrm>
            <a:off x="5364088" y="4149080"/>
            <a:ext cx="187880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씩 커지는 규칙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96022"/>
              </p:ext>
            </p:extLst>
          </p:nvPr>
        </p:nvGraphicFramePr>
        <p:xfrm>
          <a:off x="115383" y="6129300"/>
          <a:ext cx="6902987" cy="457200"/>
        </p:xfrm>
        <a:graphic>
          <a:graphicData uri="http://schemas.openxmlformats.org/drawingml/2006/table">
            <a:tbl>
              <a:tblPr/>
              <a:tblGrid>
                <a:gridCol w="885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7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BD14EBC-7461-401E-8022-2A9DDE3C2CBE}"/>
              </a:ext>
            </a:extLst>
          </p:cNvPr>
          <p:cNvSpPr/>
          <p:nvPr/>
        </p:nvSpPr>
        <p:spPr>
          <a:xfrm>
            <a:off x="5927935" y="4976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9780B374-3B1E-473A-97D5-BC12EAB985CC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03A6494-24FF-4CC9-AE9B-AABB0542C85D}"/>
              </a:ext>
            </a:extLst>
          </p:cNvPr>
          <p:cNvSpPr/>
          <p:nvPr/>
        </p:nvSpPr>
        <p:spPr bwMode="auto">
          <a:xfrm>
            <a:off x="3339223" y="4166376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6342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ED7483D3-2CDA-490C-BEF6-3718D4884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76" y="4002493"/>
            <a:ext cx="360000" cy="355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2CB830D-9268-4502-B830-89580D441E31}"/>
              </a:ext>
            </a:extLst>
          </p:cNvPr>
          <p:cNvSpPr txBox="1"/>
          <p:nvPr/>
        </p:nvSpPr>
        <p:spPr>
          <a:xfrm>
            <a:off x="2687567" y="4166376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EEC5B7D0-B331-458B-9364-537920FABE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485410"/>
            <a:ext cx="365135" cy="373625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3BF9DA7F-8E5A-4032-B794-88BCFFAF0AF4}"/>
              </a:ext>
            </a:extLst>
          </p:cNvPr>
          <p:cNvSpPr txBox="1"/>
          <p:nvPr/>
        </p:nvSpPr>
        <p:spPr>
          <a:xfrm>
            <a:off x="699810" y="1514750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배열의 규칙에 따라 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7DE4175-AF83-4201-9E76-EC90FA210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350" y="2402797"/>
            <a:ext cx="6558802" cy="130570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A6EF56B-3014-4B6F-A75F-CAD832ABB8AC}"/>
              </a:ext>
            </a:extLst>
          </p:cNvPr>
          <p:cNvSpPr txBox="1"/>
          <p:nvPr/>
        </p:nvSpPr>
        <p:spPr>
          <a:xfrm>
            <a:off x="368232" y="2769792"/>
            <a:ext cx="690670" cy="338554"/>
          </a:xfrm>
          <a:prstGeom prst="rect">
            <a:avLst/>
          </a:prstGeom>
          <a:solidFill>
            <a:srgbClr val="ECF7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6012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95807DF-04B2-41D1-97B3-681F23A23F89}"/>
              </a:ext>
            </a:extLst>
          </p:cNvPr>
          <p:cNvSpPr txBox="1"/>
          <p:nvPr/>
        </p:nvSpPr>
        <p:spPr>
          <a:xfrm>
            <a:off x="1361050" y="3100582"/>
            <a:ext cx="690670" cy="338554"/>
          </a:xfrm>
          <a:prstGeom prst="rect">
            <a:avLst/>
          </a:prstGeom>
          <a:solidFill>
            <a:srgbClr val="ECF7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6122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B504FB9-C0E1-4D20-B283-336D2D9C8CB0}"/>
              </a:ext>
            </a:extLst>
          </p:cNvPr>
          <p:cNvSpPr txBox="1"/>
          <p:nvPr/>
        </p:nvSpPr>
        <p:spPr>
          <a:xfrm>
            <a:off x="2292349" y="2754147"/>
            <a:ext cx="690670" cy="338554"/>
          </a:xfrm>
          <a:prstGeom prst="rect">
            <a:avLst/>
          </a:prstGeom>
          <a:solidFill>
            <a:srgbClr val="ECF7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6232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F908062-7FB1-42AF-9745-17F62000CF18}"/>
              </a:ext>
            </a:extLst>
          </p:cNvPr>
          <p:cNvSpPr txBox="1"/>
          <p:nvPr/>
        </p:nvSpPr>
        <p:spPr>
          <a:xfrm>
            <a:off x="4105702" y="2738502"/>
            <a:ext cx="690670" cy="338554"/>
          </a:xfrm>
          <a:prstGeom prst="rect">
            <a:avLst/>
          </a:prstGeom>
          <a:solidFill>
            <a:srgbClr val="ECF7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6452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65A1F54A-B1F8-42B3-A6B2-514964838204}"/>
              </a:ext>
            </a:extLst>
          </p:cNvPr>
          <p:cNvSpPr txBox="1"/>
          <p:nvPr/>
        </p:nvSpPr>
        <p:spPr>
          <a:xfrm>
            <a:off x="5892529" y="2723698"/>
            <a:ext cx="690670" cy="338554"/>
          </a:xfrm>
          <a:prstGeom prst="rect">
            <a:avLst/>
          </a:prstGeom>
          <a:solidFill>
            <a:srgbClr val="ECF7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6672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8656AF4-642D-4836-BFE8-8DBF498D59C8}"/>
              </a:ext>
            </a:extLst>
          </p:cNvPr>
          <p:cNvSpPr txBox="1"/>
          <p:nvPr/>
        </p:nvSpPr>
        <p:spPr>
          <a:xfrm>
            <a:off x="2687567" y="4591747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D83CA1B-DED4-487B-AD9F-4A82AE983C54}"/>
              </a:ext>
            </a:extLst>
          </p:cNvPr>
          <p:cNvSpPr/>
          <p:nvPr/>
        </p:nvSpPr>
        <p:spPr bwMode="auto">
          <a:xfrm>
            <a:off x="3339223" y="4604546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6562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F09B432-7B50-4AEF-8893-B01BF8B0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76" y="4440663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16598"/>
              </p:ext>
            </p:extLst>
          </p:nvPr>
        </p:nvGraphicFramePr>
        <p:xfrm>
          <a:off x="115383" y="6129300"/>
          <a:ext cx="6902987" cy="457200"/>
        </p:xfrm>
        <a:graphic>
          <a:graphicData uri="http://schemas.openxmlformats.org/drawingml/2006/table">
            <a:tbl>
              <a:tblPr/>
              <a:tblGrid>
                <a:gridCol w="885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74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46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59070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4" y="150078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190FA374-F205-415B-AB68-69DB024E43A0}"/>
              </a:ext>
            </a:extLst>
          </p:cNvPr>
          <p:cNvSpPr txBox="1"/>
          <p:nvPr/>
        </p:nvSpPr>
        <p:spPr>
          <a:xfrm>
            <a:off x="455615" y="1399716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배열의 규칙에 따라 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137462ED-F209-42F9-95D6-F14C1C28C929}"/>
              </a:ext>
            </a:extLst>
          </p:cNvPr>
          <p:cNvCxnSpPr>
            <a:cxnSpLocks/>
          </p:cNvCxnSpPr>
          <p:nvPr/>
        </p:nvCxnSpPr>
        <p:spPr bwMode="auto">
          <a:xfrm>
            <a:off x="601618" y="2852936"/>
            <a:ext cx="5765373" cy="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1F8DB4A5-189E-4397-92B0-B687BFEB2600}"/>
              </a:ext>
            </a:extLst>
          </p:cNvPr>
          <p:cNvSpPr/>
          <p:nvPr/>
        </p:nvSpPr>
        <p:spPr>
          <a:xfrm>
            <a:off x="390654" y="2571724"/>
            <a:ext cx="740336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1623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B28DBC00-EB68-4302-A1E0-F239B275B5B3}"/>
              </a:ext>
            </a:extLst>
          </p:cNvPr>
          <p:cNvSpPr/>
          <p:nvPr/>
        </p:nvSpPr>
        <p:spPr>
          <a:xfrm>
            <a:off x="1324492" y="2571724"/>
            <a:ext cx="740336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2624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2C334DEA-1ECB-4D9B-8631-0D472B9A6517}"/>
              </a:ext>
            </a:extLst>
          </p:cNvPr>
          <p:cNvSpPr/>
          <p:nvPr/>
        </p:nvSpPr>
        <p:spPr>
          <a:xfrm>
            <a:off x="2258330" y="2571724"/>
            <a:ext cx="740336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3625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="" xmlns:a16="http://schemas.microsoft.com/office/drawing/2014/main" id="{59E9394D-69FA-47CE-B5D2-B32858D84FE5}"/>
              </a:ext>
            </a:extLst>
          </p:cNvPr>
          <p:cNvSpPr/>
          <p:nvPr/>
        </p:nvSpPr>
        <p:spPr>
          <a:xfrm>
            <a:off x="3192168" y="2571724"/>
            <a:ext cx="740336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1ABCC5A3-3421-418C-A1E5-E9385567EF10}"/>
              </a:ext>
            </a:extLst>
          </p:cNvPr>
          <p:cNvSpPr/>
          <p:nvPr/>
        </p:nvSpPr>
        <p:spPr>
          <a:xfrm>
            <a:off x="4102513" y="2571724"/>
            <a:ext cx="740336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5627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54DAC1D3-80A6-440B-802B-2F3BE9CF4AAA}"/>
              </a:ext>
            </a:extLst>
          </p:cNvPr>
          <p:cNvSpPr/>
          <p:nvPr/>
        </p:nvSpPr>
        <p:spPr>
          <a:xfrm>
            <a:off x="4984010" y="2571724"/>
            <a:ext cx="740336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DF60D7A3-D0DB-48A6-A039-CCEB7677CEE9}"/>
              </a:ext>
            </a:extLst>
          </p:cNvPr>
          <p:cNvSpPr/>
          <p:nvPr/>
        </p:nvSpPr>
        <p:spPr>
          <a:xfrm>
            <a:off x="5868144" y="2571724"/>
            <a:ext cx="740336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7629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F5290733-F2CC-404C-9E9E-FB83FA52D815}"/>
              </a:ext>
            </a:extLst>
          </p:cNvPr>
          <p:cNvSpPr/>
          <p:nvPr/>
        </p:nvSpPr>
        <p:spPr bwMode="auto">
          <a:xfrm>
            <a:off x="3339223" y="4166376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4626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B77A3BB4-C36E-4EF4-860E-FE59678CC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76" y="4002493"/>
            <a:ext cx="360000" cy="355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AC5B7FE-7D8B-4A7C-B39D-68739C4C8DC2}"/>
              </a:ext>
            </a:extLst>
          </p:cNvPr>
          <p:cNvSpPr txBox="1"/>
          <p:nvPr/>
        </p:nvSpPr>
        <p:spPr>
          <a:xfrm>
            <a:off x="2687567" y="4166376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BAE6AFC-3BDE-4E40-8C33-09F74414D869}"/>
              </a:ext>
            </a:extLst>
          </p:cNvPr>
          <p:cNvSpPr txBox="1"/>
          <p:nvPr/>
        </p:nvSpPr>
        <p:spPr>
          <a:xfrm>
            <a:off x="2687567" y="4591747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30BBCE3E-35EE-4306-AAC2-36B0725A9EBA}"/>
              </a:ext>
            </a:extLst>
          </p:cNvPr>
          <p:cNvSpPr/>
          <p:nvPr/>
        </p:nvSpPr>
        <p:spPr bwMode="auto">
          <a:xfrm>
            <a:off x="3339223" y="4604546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6628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1DFB02F9-B7B5-4F6C-8577-726816865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76" y="444066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03A6494-24FF-4CC9-AE9B-AABB0542C85D}"/>
              </a:ext>
            </a:extLst>
          </p:cNvPr>
          <p:cNvSpPr/>
          <p:nvPr/>
        </p:nvSpPr>
        <p:spPr bwMode="auto">
          <a:xfrm>
            <a:off x="3339223" y="4166376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6342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ED7483D3-2CDA-490C-BEF6-3718D4884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76" y="4002493"/>
            <a:ext cx="360000" cy="355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92CB830D-9268-4502-B830-89580D441E31}"/>
              </a:ext>
            </a:extLst>
          </p:cNvPr>
          <p:cNvSpPr txBox="1"/>
          <p:nvPr/>
        </p:nvSpPr>
        <p:spPr>
          <a:xfrm>
            <a:off x="2687567" y="4166376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EEC5B7D0-B331-458B-9364-537920FABE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485410"/>
            <a:ext cx="365135" cy="373625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3BF9DA7F-8E5A-4032-B794-88BCFFAF0AF4}"/>
              </a:ext>
            </a:extLst>
          </p:cNvPr>
          <p:cNvSpPr txBox="1"/>
          <p:nvPr/>
        </p:nvSpPr>
        <p:spPr>
          <a:xfrm>
            <a:off x="699810" y="1514750"/>
            <a:ext cx="609909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배열의 규칙에 따라 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7DE4175-AF83-4201-9E76-EC90FA210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350" y="2402797"/>
            <a:ext cx="6558802" cy="130570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A6EF56B-3014-4B6F-A75F-CAD832ABB8AC}"/>
              </a:ext>
            </a:extLst>
          </p:cNvPr>
          <p:cNvSpPr txBox="1"/>
          <p:nvPr/>
        </p:nvSpPr>
        <p:spPr>
          <a:xfrm>
            <a:off x="368232" y="2769792"/>
            <a:ext cx="690670" cy="338554"/>
          </a:xfrm>
          <a:prstGeom prst="rect">
            <a:avLst/>
          </a:prstGeom>
          <a:solidFill>
            <a:srgbClr val="ECF7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6012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95807DF-04B2-41D1-97B3-681F23A23F89}"/>
              </a:ext>
            </a:extLst>
          </p:cNvPr>
          <p:cNvSpPr txBox="1"/>
          <p:nvPr/>
        </p:nvSpPr>
        <p:spPr>
          <a:xfrm>
            <a:off x="1361050" y="3100582"/>
            <a:ext cx="690670" cy="338554"/>
          </a:xfrm>
          <a:prstGeom prst="rect">
            <a:avLst/>
          </a:prstGeom>
          <a:solidFill>
            <a:srgbClr val="ECF7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6122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B504FB9-C0E1-4D20-B283-336D2D9C8CB0}"/>
              </a:ext>
            </a:extLst>
          </p:cNvPr>
          <p:cNvSpPr txBox="1"/>
          <p:nvPr/>
        </p:nvSpPr>
        <p:spPr>
          <a:xfrm>
            <a:off x="2292349" y="2754147"/>
            <a:ext cx="690670" cy="338554"/>
          </a:xfrm>
          <a:prstGeom prst="rect">
            <a:avLst/>
          </a:prstGeom>
          <a:solidFill>
            <a:srgbClr val="ECF7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6232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F908062-7FB1-42AF-9745-17F62000CF18}"/>
              </a:ext>
            </a:extLst>
          </p:cNvPr>
          <p:cNvSpPr txBox="1"/>
          <p:nvPr/>
        </p:nvSpPr>
        <p:spPr>
          <a:xfrm>
            <a:off x="4105702" y="2738502"/>
            <a:ext cx="690670" cy="338554"/>
          </a:xfrm>
          <a:prstGeom prst="rect">
            <a:avLst/>
          </a:prstGeom>
          <a:solidFill>
            <a:srgbClr val="ECF7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6452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65A1F54A-B1F8-42B3-A6B2-514964838204}"/>
              </a:ext>
            </a:extLst>
          </p:cNvPr>
          <p:cNvSpPr txBox="1"/>
          <p:nvPr/>
        </p:nvSpPr>
        <p:spPr>
          <a:xfrm>
            <a:off x="5892529" y="2723698"/>
            <a:ext cx="690670" cy="338554"/>
          </a:xfrm>
          <a:prstGeom prst="rect">
            <a:avLst/>
          </a:prstGeom>
          <a:solidFill>
            <a:srgbClr val="ECF7FD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6672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8656AF4-642D-4836-BFE8-8DBF498D59C8}"/>
              </a:ext>
            </a:extLst>
          </p:cNvPr>
          <p:cNvSpPr txBox="1"/>
          <p:nvPr/>
        </p:nvSpPr>
        <p:spPr>
          <a:xfrm>
            <a:off x="2687567" y="4591747"/>
            <a:ext cx="6689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D83CA1B-DED4-487B-AD9F-4A82AE983C54}"/>
              </a:ext>
            </a:extLst>
          </p:cNvPr>
          <p:cNvSpPr/>
          <p:nvPr/>
        </p:nvSpPr>
        <p:spPr bwMode="auto">
          <a:xfrm>
            <a:off x="3339223" y="4604546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6562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F09B432-7B50-4AEF-8893-B01BF8B0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76" y="4440663"/>
            <a:ext cx="360000" cy="355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67540A2-9BD9-44AF-A4D9-D714B00957D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25115DF-53E0-42C1-811C-FFF167A2800D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="" xmlns:a16="http://schemas.microsoft.com/office/drawing/2014/main" id="{03028447-07D4-47AE-93D5-8C584186FEA0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="" xmlns:a16="http://schemas.microsoft.com/office/drawing/2014/main" id="{2BC318C4-6DDB-44A0-9A8D-8BBA69B6E966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F692A610-EDD2-4AB7-AAE7-2A58E1638F76}"/>
              </a:ext>
            </a:extLst>
          </p:cNvPr>
          <p:cNvSpPr txBox="1"/>
          <p:nvPr/>
        </p:nvSpPr>
        <p:spPr>
          <a:xfrm>
            <a:off x="454415" y="4135756"/>
            <a:ext cx="619466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갈수록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커지는 규칙이므로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6232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6342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6452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다음에는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91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0" name="표 3">
            <a:extLst>
              <a:ext uri="{FF2B5EF4-FFF2-40B4-BE49-F238E27FC236}">
                <a16:creationId xmlns="" xmlns:a16="http://schemas.microsoft.com/office/drawing/2014/main" id="{6C11C5F5-559C-4C27-84C2-EAE84DE86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08829"/>
              </p:ext>
            </p:extLst>
          </p:nvPr>
        </p:nvGraphicFramePr>
        <p:xfrm>
          <a:off x="997349" y="2289057"/>
          <a:ext cx="5189808" cy="226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6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343D4F67-C4F5-4920-9B98-C61EA42B5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2" y="1532768"/>
            <a:ext cx="377184" cy="36004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A026953-F109-4340-A011-4C831727659D}"/>
              </a:ext>
            </a:extLst>
          </p:cNvPr>
          <p:cNvSpPr txBox="1"/>
          <p:nvPr/>
        </p:nvSpPr>
        <p:spPr>
          <a:xfrm>
            <a:off x="692758" y="148478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A93031D-57B3-4DE8-8AA2-51121B459B5A}"/>
              </a:ext>
            </a:extLst>
          </p:cNvPr>
          <p:cNvSpPr/>
          <p:nvPr/>
        </p:nvSpPr>
        <p:spPr bwMode="auto">
          <a:xfrm>
            <a:off x="2987824" y="4714462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9C94FD17-44E8-4DEA-B489-B4AF0F0F6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577" y="4550579"/>
            <a:ext cx="360000" cy="355000"/>
          </a:xfrm>
          <a:prstGeom prst="rect">
            <a:avLst/>
          </a:prstGeom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/>
          <a:stretch/>
        </p:blipFill>
        <p:spPr bwMode="auto">
          <a:xfrm>
            <a:off x="16438" y="2433311"/>
            <a:ext cx="6953814" cy="179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75CA846B-E1C4-470C-84B6-0529A56B84E1}"/>
              </a:ext>
            </a:extLst>
          </p:cNvPr>
          <p:cNvSpPr txBox="1"/>
          <p:nvPr/>
        </p:nvSpPr>
        <p:spPr>
          <a:xfrm>
            <a:off x="61180" y="3102032"/>
            <a:ext cx="1274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    ~    ]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019EEB20-4AEB-4ECE-BF7C-8BBF794A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0" y="3120441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453F364-FE82-4D1E-827C-21BA33AA08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6" y="3117041"/>
            <a:ext cx="377184" cy="36004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1F2740D6-1546-4FDE-B7D9-66666B917060}"/>
              </a:ext>
            </a:extLst>
          </p:cNvPr>
          <p:cNvSpPr txBox="1"/>
          <p:nvPr/>
        </p:nvSpPr>
        <p:spPr>
          <a:xfrm>
            <a:off x="1216481" y="3104964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수 배열표를 보고 물음에 답하세요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/>
          <p:cNvSpPr/>
          <p:nvPr/>
        </p:nvSpPr>
        <p:spPr>
          <a:xfrm>
            <a:off x="92609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8371" y="1092168"/>
            <a:ext cx="21256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진입화면에서 팝업이 열리고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닫힘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이후 화살표 버튼 클릭하면 다시 열림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렸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첫 진입화면에서 팝업이 열리고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클릭하면 닫힘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이후 화살표 버튼 클릭하면 다시 열림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4595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38520" y="560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4595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979118" y="5613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32684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94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0" name="표 3">
            <a:extLst>
              <a:ext uri="{FF2B5EF4-FFF2-40B4-BE49-F238E27FC236}">
                <a16:creationId xmlns="" xmlns:a16="http://schemas.microsoft.com/office/drawing/2014/main" id="{6C11C5F5-559C-4C27-84C2-EAE84DE86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80662"/>
              </p:ext>
            </p:extLst>
          </p:nvPr>
        </p:nvGraphicFramePr>
        <p:xfrm>
          <a:off x="997349" y="2289057"/>
          <a:ext cx="5189808" cy="226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6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864968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447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45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■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343D4F67-C4F5-4920-9B98-C61EA42B5C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2" y="1556792"/>
            <a:ext cx="377184" cy="36004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9A026953-F109-4340-A011-4C831727659D}"/>
              </a:ext>
            </a:extLst>
          </p:cNvPr>
          <p:cNvSpPr txBox="1"/>
          <p:nvPr/>
        </p:nvSpPr>
        <p:spPr>
          <a:xfrm>
            <a:off x="692758" y="1508808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A93031D-57B3-4DE8-8AA2-51121B459B5A}"/>
              </a:ext>
            </a:extLst>
          </p:cNvPr>
          <p:cNvSpPr/>
          <p:nvPr/>
        </p:nvSpPr>
        <p:spPr bwMode="auto">
          <a:xfrm>
            <a:off x="2987824" y="4714462"/>
            <a:ext cx="88440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9C94FD17-44E8-4DEA-B489-B4AF0F0F6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577" y="4550579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41131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5" y="2564904"/>
            <a:ext cx="390342" cy="152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/>
          <p:cNvSpPr/>
          <p:nvPr/>
        </p:nvSpPr>
        <p:spPr>
          <a:xfrm>
            <a:off x="194119" y="3839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32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E287B483-6FF4-481A-8526-E5E7D451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6" y="177787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A2638DE-2699-44F9-9100-BA9EABBB32FF}"/>
              </a:ext>
            </a:extLst>
          </p:cNvPr>
          <p:cNvSpPr/>
          <p:nvPr/>
        </p:nvSpPr>
        <p:spPr bwMode="auto">
          <a:xfrm>
            <a:off x="3311860" y="4476025"/>
            <a:ext cx="108558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39552F8A-4A54-4A56-BCF8-13B297B87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7526" y="4303590"/>
            <a:ext cx="360000" cy="355000"/>
          </a:xfrm>
          <a:prstGeom prst="rect">
            <a:avLst/>
          </a:prstGeom>
        </p:spPr>
      </p:pic>
      <p:sp>
        <p:nvSpPr>
          <p:cNvPr id="26" name="TextBox 43">
            <a:extLst>
              <a:ext uri="{FF2B5EF4-FFF2-40B4-BE49-F238E27FC236}">
                <a16:creationId xmlns="" xmlns:a16="http://schemas.microsoft.com/office/drawing/2014/main" id="{E3D31419-9585-4318-AB9D-7AF104B67566}"/>
              </a:ext>
            </a:extLst>
          </p:cNvPr>
          <p:cNvSpPr txBox="1"/>
          <p:nvPr/>
        </p:nvSpPr>
        <p:spPr>
          <a:xfrm>
            <a:off x="327569" y="1302542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보고 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698930CC-6E51-4D9B-8D84-72235D3C1FED}"/>
              </a:ext>
            </a:extLst>
          </p:cNvPr>
          <p:cNvSpPr txBox="1"/>
          <p:nvPr/>
        </p:nvSpPr>
        <p:spPr>
          <a:xfrm>
            <a:off x="472261" y="1662100"/>
            <a:ext cx="5582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8" name="표 3">
            <a:extLst>
              <a:ext uri="{FF2B5EF4-FFF2-40B4-BE49-F238E27FC236}">
                <a16:creationId xmlns="" xmlns:a16="http://schemas.microsoft.com/office/drawing/2014/main" id="{EB04EAF7-B2CE-4D11-BEAE-A5E4AE85D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63475"/>
              </p:ext>
            </p:extLst>
          </p:nvPr>
        </p:nvGraphicFramePr>
        <p:xfrm>
          <a:off x="1264106" y="2152495"/>
          <a:ext cx="4912788" cy="1927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98">
                  <a:extLst>
                    <a:ext uri="{9D8B030D-6E8A-4147-A177-3AD203B41FA5}">
                      <a16:colId xmlns="" xmlns:a16="http://schemas.microsoft.com/office/drawing/2014/main" val="2755090030"/>
                    </a:ext>
                  </a:extLst>
                </a:gridCol>
                <a:gridCol w="818798">
                  <a:extLst>
                    <a:ext uri="{9D8B030D-6E8A-4147-A177-3AD203B41FA5}">
                      <a16:colId xmlns="" xmlns:a16="http://schemas.microsoft.com/office/drawing/2014/main" val="1955140286"/>
                    </a:ext>
                  </a:extLst>
                </a:gridCol>
                <a:gridCol w="818798">
                  <a:extLst>
                    <a:ext uri="{9D8B030D-6E8A-4147-A177-3AD203B41FA5}">
                      <a16:colId xmlns="" xmlns:a16="http://schemas.microsoft.com/office/drawing/2014/main" val="740247011"/>
                    </a:ext>
                  </a:extLst>
                </a:gridCol>
                <a:gridCol w="818798">
                  <a:extLst>
                    <a:ext uri="{9D8B030D-6E8A-4147-A177-3AD203B41FA5}">
                      <a16:colId xmlns="" xmlns:a16="http://schemas.microsoft.com/office/drawing/2014/main" val="3987796479"/>
                    </a:ext>
                  </a:extLst>
                </a:gridCol>
                <a:gridCol w="818798">
                  <a:extLst>
                    <a:ext uri="{9D8B030D-6E8A-4147-A177-3AD203B41FA5}">
                      <a16:colId xmlns="" xmlns:a16="http://schemas.microsoft.com/office/drawing/2014/main" val="3288175541"/>
                    </a:ext>
                  </a:extLst>
                </a:gridCol>
                <a:gridCol w="818798">
                  <a:extLst>
                    <a:ext uri="{9D8B030D-6E8A-4147-A177-3AD203B41FA5}">
                      <a16:colId xmlns="" xmlns:a16="http://schemas.microsoft.com/office/drawing/2014/main" val="611204192"/>
                    </a:ext>
                  </a:extLst>
                </a:gridCol>
              </a:tblGrid>
              <a:tr h="381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184680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59142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548018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1273486"/>
                  </a:ext>
                </a:extLst>
              </a:tr>
              <a:tr h="386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C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▲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935626"/>
                  </a:ext>
                </a:extLst>
              </a:tr>
            </a:tbl>
          </a:graphicData>
        </a:graphic>
      </p:graphicFrame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61694"/>
              </p:ext>
            </p:extLst>
          </p:nvPr>
        </p:nvGraphicFramePr>
        <p:xfrm>
          <a:off x="115384" y="6129300"/>
          <a:ext cx="6976896" cy="457200"/>
        </p:xfrm>
        <a:graphic>
          <a:graphicData uri="http://schemas.openxmlformats.org/drawingml/2006/table">
            <a:tbl>
              <a:tblPr/>
              <a:tblGrid>
                <a:gridCol w="895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18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\lesson06\ops\ms_lesson06\images\ms_41_6_01\ms_41_6_01_03_01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9A0A37D5-598B-4C83-946F-AAA9F71127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81837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41758</TotalTime>
  <Words>2553</Words>
  <Application>Microsoft Office PowerPoint</Application>
  <PresentationFormat>화면 슬라이드 쇼(4:3)</PresentationFormat>
  <Paragraphs>1115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7473</cp:revision>
  <dcterms:created xsi:type="dcterms:W3CDTF">2008-07-15T12:19:11Z</dcterms:created>
  <dcterms:modified xsi:type="dcterms:W3CDTF">2022-03-07T07:50:18Z</dcterms:modified>
</cp:coreProperties>
</file>