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782" r:id="rId3"/>
    <p:sldId id="783" r:id="rId4"/>
    <p:sldId id="1171" r:id="rId5"/>
    <p:sldId id="1130" r:id="rId6"/>
    <p:sldId id="1172" r:id="rId7"/>
    <p:sldId id="1173" r:id="rId8"/>
    <p:sldId id="1179" r:id="rId9"/>
    <p:sldId id="1175" r:id="rId10"/>
    <p:sldId id="1178" r:id="rId11"/>
    <p:sldId id="1149" r:id="rId12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00A0FF"/>
    <a:srgbClr val="FCD5B5"/>
    <a:srgbClr val="F2F2F2"/>
    <a:srgbClr val="FDEADA"/>
    <a:srgbClr val="FF9999"/>
    <a:srgbClr val="FF3399"/>
    <a:srgbClr val="FFFFCC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 varScale="1">
        <p:scale>
          <a:sx n="81" d="100"/>
          <a:sy n="81" d="100"/>
        </p:scale>
        <p:origin x="1368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2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5567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73853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13272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96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98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08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05826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1194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suh_0601_05_0001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F45ECF-B27D-40AF-8653-EF7545C5B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5050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3736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7200" y="3320988"/>
            <a:ext cx="363638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85302" y="33720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1B831471-6A1F-4604-BF72-6A78A0CC4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1042AC98-EB98-458E-9C43-223EC3F2F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id="{FE4D9AE7-B271-489A-A97A-E57287BE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A7B0116B-1570-419C-ABA4-588E8A491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39109"/>
              </p:ext>
            </p:extLst>
          </p:nvPr>
        </p:nvGraphicFramePr>
        <p:xfrm>
          <a:off x="153927" y="224644"/>
          <a:ext cx="8836146" cy="263319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suh_0601_05_0001_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학교 신문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92~93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suh_0601_05_0001_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92~93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suh_0601_05_0001_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무엇을 배울까요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92~93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61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suh_0601_05_0001_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suh_0601_05_0001_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05AB0EC-1577-494C-8AF0-73D8C91D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172553"/>
            <a:ext cx="4116507" cy="269780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BC4B493-ACCF-4CB9-832C-5867E13BA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8" y="800708"/>
            <a:ext cx="6026978" cy="3846384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66243" y="4889387"/>
            <a:ext cx="401643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420191" y="503543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391347"/>
              </p:ext>
            </p:extLst>
          </p:nvPr>
        </p:nvGraphicFramePr>
        <p:xfrm>
          <a:off x="6984268" y="692696"/>
          <a:ext cx="2086863" cy="2691913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9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퀴즈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72802" y="16648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5E22EEE-E962-4E8B-A0E7-78105E051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10" y="4836789"/>
            <a:ext cx="312778" cy="25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3B066B2-ED59-4FE5-9A8C-456E893C1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29736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45403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suh_0601_05_0001_202_1.html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파일의 이름을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suh_0601_05_0001_201_1.html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바꿔주세요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 애니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97411"/>
            <a:ext cx="6703073" cy="406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88" y="1233967"/>
            <a:ext cx="453643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676822" y="14347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367BE09-798C-4F0D-B256-F180C21EE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6F669AD-555C-4AE3-B07A-18E308874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id="{40CAA1FA-CED9-4C22-89E4-AC393DC94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suh_0601_05_0001_2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006086A6-CFB8-4014-A053-1E99AB86E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18AC946-BFF3-4C3F-BE51-8D900C73A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4" r="36703"/>
          <a:stretch/>
        </p:blipFill>
        <p:spPr>
          <a:xfrm>
            <a:off x="183581" y="1610092"/>
            <a:ext cx="3404274" cy="358243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친구들이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851920" y="2019117"/>
            <a:ext cx="3096344" cy="8295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02621" y="2061507"/>
            <a:ext cx="2745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 신문을 만들기 위해 회의를 하고 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266" y="2493647"/>
            <a:ext cx="360000" cy="355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354823" y="108517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</a:rPr>
              <a:t>2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020428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DEAE322D-1A0E-43CC-B049-F996608E7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EA4C3030-25E3-4E3F-A1AE-943ED7F08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59BA51E5-A0D5-4A58-8A07-C209894C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84A66327-725A-47DE-A17F-791087923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0B57236-A961-44E6-93BD-3DF08DB93E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67" y="4857682"/>
            <a:ext cx="266700" cy="26147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EC2FF4B5-EACB-41EB-A40D-44DB5444E83F}"/>
              </a:ext>
            </a:extLst>
          </p:cNvPr>
          <p:cNvSpPr/>
          <p:nvPr/>
        </p:nvSpPr>
        <p:spPr>
          <a:xfrm>
            <a:off x="5678301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3" name="직사각형 21">
            <a:extLst>
              <a:ext uri="{FF2B5EF4-FFF2-40B4-BE49-F238E27FC236}">
                <a16:creationId xmlns:a16="http://schemas.microsoft.com/office/drawing/2014/main" id="{F85FF141-DB79-41AA-8E9E-D9EA6282D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suh_0601_05_0001_201_1.html 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이미지와 텍스트 참고하여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E15D5D3-300B-4F4C-A6CA-354C22B71540}"/>
              </a:ext>
            </a:extLst>
          </p:cNvPr>
          <p:cNvSpPr/>
          <p:nvPr/>
        </p:nvSpPr>
        <p:spPr>
          <a:xfrm>
            <a:off x="5355536" y="1017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548D845A-E6F2-4E51-8C3F-C8B559514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880" y="2123812"/>
            <a:ext cx="280851" cy="22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87599459-B548-4915-A03B-D3CEA1B59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D0013E39-A6E3-4407-9B4C-52AB96839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id="{50204385-C265-407B-B829-3F0FC094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CCCE07F5-5EBB-4273-8FA5-24C3E1FEC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CA0AD6-8D33-4B75-A63F-8D8BD612B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2" y="1436527"/>
            <a:ext cx="6840252" cy="399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 학생들을 대상으로 무엇을 조사했나요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suh_0601_05_0001_201_1.html 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이미지와 텍스트 참고하여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54823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DEAE322D-1A0E-43CC-B049-F996608E7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EA4C3030-25E3-4E3F-A1AE-943ED7F08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59BA51E5-A0D5-4A58-8A07-C209894C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84A66327-725A-47DE-A17F-791087923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C2FF4B5-EACB-41EB-A40D-44DB5444E83F}"/>
              </a:ext>
            </a:extLst>
          </p:cNvPr>
          <p:cNvSpPr/>
          <p:nvPr/>
        </p:nvSpPr>
        <p:spPr>
          <a:xfrm>
            <a:off x="5678301" y="108517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물음 </a:t>
            </a:r>
            <a:r>
              <a:rPr lang="en-US" altLang="ko-KR" sz="1100" b="1" dirty="0">
                <a:solidFill>
                  <a:srgbClr val="A46B5B"/>
                </a:solidFill>
              </a:rPr>
              <a:t>1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141229-199F-4307-99A9-679C16B73707}"/>
              </a:ext>
            </a:extLst>
          </p:cNvPr>
          <p:cNvSpPr/>
          <p:nvPr/>
        </p:nvSpPr>
        <p:spPr>
          <a:xfrm>
            <a:off x="5355536" y="1017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E7A1F6-454E-4E21-97F0-993EF61FA199}"/>
              </a:ext>
            </a:extLst>
          </p:cNvPr>
          <p:cNvSpPr/>
          <p:nvPr/>
        </p:nvSpPr>
        <p:spPr bwMode="auto">
          <a:xfrm>
            <a:off x="3851920" y="2269905"/>
            <a:ext cx="3096344" cy="6887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A0A6EF-5136-435C-955E-34E6D67C2596}"/>
              </a:ext>
            </a:extLst>
          </p:cNvPr>
          <p:cNvSpPr txBox="1"/>
          <p:nvPr/>
        </p:nvSpPr>
        <p:spPr>
          <a:xfrm>
            <a:off x="4120139" y="2312295"/>
            <a:ext cx="2828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학생들의 게임 실태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조사했습니다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14C9349-FA2D-4B3A-9F38-C01EB842A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266" y="2767928"/>
            <a:ext cx="360000" cy="355000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C891DA8-BC9A-4453-B652-BDE4182E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059" y="2375273"/>
            <a:ext cx="280851" cy="22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F209C40-7F27-4019-B9ED-410C202A4A7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54" r="36703"/>
          <a:stretch/>
        </p:blipFill>
        <p:spPr>
          <a:xfrm>
            <a:off x="183581" y="1610092"/>
            <a:ext cx="3404274" cy="358243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86DBCA9-E0A5-4759-B9C6-2EDA94C5DB8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967" y="4857682"/>
            <a:ext cx="266700" cy="2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2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D28285-CFEA-43AC-89D0-1D9A7604B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31853"/>
            <a:ext cx="6607459" cy="4066486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59227"/>
              </p:ext>
            </p:extLst>
          </p:nvPr>
        </p:nvGraphicFramePr>
        <p:xfrm>
          <a:off x="6984268" y="692696"/>
          <a:ext cx="2086863" cy="4793180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72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단원 학습 목표 페이지 디자인 수정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말줄임표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각각의 캐릭터 또는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말줄임표를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클릭하면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말풍선과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함께 모션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&amp;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내래이션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나옴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기존 내레이션 그대로 사용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 참고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5220072" y="1448781"/>
            <a:ext cx="1588260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096058" y="16257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77070" y="2998919"/>
            <a:ext cx="2954970" cy="2143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673361" y="41786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613" y="3020957"/>
            <a:ext cx="738299" cy="116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80814" y="302247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1447120" y="2888940"/>
            <a:ext cx="560160" cy="49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460402" y="27844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34E5FE35-6555-445B-9E0C-059CF9B55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DC45A125-4E76-472A-B73B-B59D8222C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id="{16810D7C-8419-47C1-BAA6-F262D7952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992E0815-6CAE-4D82-9E4F-0667BD3DD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05A67D0F-512C-418B-B8C1-ABD885237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080" y="302247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B3CABC-CE41-4410-B7DB-BEAA1831B5C2}"/>
              </a:ext>
            </a:extLst>
          </p:cNvPr>
          <p:cNvSpPr/>
          <p:nvPr/>
        </p:nvSpPr>
        <p:spPr>
          <a:xfrm>
            <a:off x="4984386" y="2888940"/>
            <a:ext cx="560160" cy="49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D68EB6B-2817-4295-A9A7-8F49E9435266}"/>
              </a:ext>
            </a:extLst>
          </p:cNvPr>
          <p:cNvSpPr/>
          <p:nvPr/>
        </p:nvSpPr>
        <p:spPr>
          <a:xfrm>
            <a:off x="4997668" y="27844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1505FA5-CF61-412B-9B52-9471C7BD2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960" y="3020957"/>
            <a:ext cx="832448" cy="116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9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453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544013" y="2122180"/>
            <a:ext cx="2222104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여러 가지 그래프를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공부할 것 같아요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95744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#1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0D6B902-7E51-4891-A3D6-7B72F4DB3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D782EF22-8122-4674-BBF5-11F362E51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여러 가지 그래프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:a16="http://schemas.microsoft.com/office/drawing/2014/main" id="{82C34739-A04E-446B-B530-1724F97DB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suh_0601_05_0001_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69BE5E52-FA4F-42D2-875D-99587F85C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46F46E8-A8D5-4BF0-99FB-463951BFB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121" y="3337946"/>
            <a:ext cx="1368152" cy="1913276"/>
          </a:xfrm>
          <a:prstGeom prst="rect">
            <a:avLst/>
          </a:prstGeom>
        </p:spPr>
      </p:pic>
      <p:sp>
        <p:nvSpPr>
          <p:cNvPr id="19" name="모서리가 둥근 사각형 설명선 3">
            <a:extLst>
              <a:ext uri="{FF2B5EF4-FFF2-40B4-BE49-F238E27FC236}">
                <a16:creationId xmlns:a16="http://schemas.microsoft.com/office/drawing/2014/main" id="{98AB0EC3-6D48-4A16-87BA-614A3EA97BC4}"/>
              </a:ext>
            </a:extLst>
          </p:cNvPr>
          <p:cNvSpPr/>
          <p:nvPr/>
        </p:nvSpPr>
        <p:spPr>
          <a:xfrm flipH="1">
            <a:off x="3838694" y="2122180"/>
            <a:ext cx="2370373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자료를 조사하여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그래프로 나타내는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방법을 배울 것 같아요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4DE05F6-B6E5-4235-B35A-E8D26FEC5A9F}"/>
              </a:ext>
            </a:extLst>
          </p:cNvPr>
          <p:cNvSpPr/>
          <p:nvPr/>
        </p:nvSpPr>
        <p:spPr>
          <a:xfrm flipH="1">
            <a:off x="6060798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#1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6583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39309</TotalTime>
  <Words>571</Words>
  <Application>Microsoft Office PowerPoint</Application>
  <PresentationFormat>화면 슬라이드 쇼(4:3)</PresentationFormat>
  <Paragraphs>219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나눔고딕</vt:lpstr>
      <vt:lpstr>돋움</vt:lpstr>
      <vt:lpstr>맑은 고딕</vt:lpstr>
      <vt:lpstr>Arial</vt:lpstr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6224</cp:revision>
  <dcterms:created xsi:type="dcterms:W3CDTF">2008-07-15T12:19:11Z</dcterms:created>
  <dcterms:modified xsi:type="dcterms:W3CDTF">2022-02-22T14:08:51Z</dcterms:modified>
</cp:coreProperties>
</file>