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211" r:id="rId4"/>
    <p:sldId id="1226" r:id="rId5"/>
    <p:sldId id="1225" r:id="rId6"/>
    <p:sldId id="1255" r:id="rId7"/>
    <p:sldId id="1180" r:id="rId8"/>
    <p:sldId id="1248" r:id="rId9"/>
    <p:sldId id="1249" r:id="rId10"/>
    <p:sldId id="1250" r:id="rId11"/>
    <p:sldId id="1251" r:id="rId12"/>
    <p:sldId id="1256" r:id="rId13"/>
    <p:sldId id="1252" r:id="rId14"/>
    <p:sldId id="1253" r:id="rId15"/>
    <p:sldId id="1254" r:id="rId16"/>
    <p:sldId id="1149" r:id="rId17"/>
    <p:sldId id="1169" r:id="rId1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CD5B5"/>
    <a:srgbClr val="539DD5"/>
    <a:srgbClr val="FFFBF5"/>
    <a:srgbClr val="C7A08C"/>
    <a:srgbClr val="04A1FF"/>
    <a:srgbClr val="FBCE8B"/>
    <a:srgbClr val="E98E37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45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20709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8634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기사문을 완성해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67304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어떤 그래프로 나타내면 좋을까요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66212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59308" y="692696"/>
            <a:ext cx="6918956" cy="757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6568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신문 기자인 지혜는 신문을 정리하다가 찢어진 신문 기사를 발견했습니다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찢어진 기사문의 내용을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5576515" y="1070542"/>
            <a:ext cx="1206899" cy="486571"/>
            <a:chOff x="2699792" y="1585526"/>
            <a:chExt cx="936501" cy="486571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기사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2375727" y="2179774"/>
            <a:ext cx="2627714" cy="4710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2379586" y="2222920"/>
            <a:ext cx="26244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띠그래프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86" y="2528176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id="{3A823DD0-57A0-432C-85ED-2A271E2C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4522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41297FE-5642-44C6-8186-2FF23A06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52" y="2293284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631BE281-479D-4D10-9E73-D0ED2D0C5400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67" name="모서리가 둥근 직사각형 91">
              <a:extLst>
                <a:ext uri="{FF2B5EF4-FFF2-40B4-BE49-F238E27FC236}">
                  <a16:creationId xmlns:a16="http://schemas.microsoft.com/office/drawing/2014/main" id="{9737EEF3-5E74-4294-9DFC-768C0407BEC1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68" name="모서리가 둥근 직사각형 92">
              <a:extLst>
                <a:ext uri="{FF2B5EF4-FFF2-40B4-BE49-F238E27FC236}">
                  <a16:creationId xmlns:a16="http://schemas.microsoft.com/office/drawing/2014/main" id="{79E1190A-51F5-46BE-BD07-D045A242EF0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69" name="모서리가 둥근 직사각형 93">
              <a:extLst>
                <a:ext uri="{FF2B5EF4-FFF2-40B4-BE49-F238E27FC236}">
                  <a16:creationId xmlns:a16="http://schemas.microsoft.com/office/drawing/2014/main" id="{534A07DB-D029-47C5-AC41-48D08213DB89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70" name="모서리가 둥근 직사각형 94">
              <a:extLst>
                <a:ext uri="{FF2B5EF4-FFF2-40B4-BE49-F238E27FC236}">
                  <a16:creationId xmlns:a16="http://schemas.microsoft.com/office/drawing/2014/main" id="{A2AEF93A-68E4-4CFD-9C61-82EE8F98321A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기사문은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기사문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 부분으로 나누기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95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45574"/>
            <a:ext cx="25851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기사문을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1302676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그래프를 이용하여 기사문을 완성해 보세요</a:t>
            </a: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412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5FBD58B-8EFB-49C3-989B-7D819F4B33CF}"/>
              </a:ext>
            </a:extLst>
          </p:cNvPr>
          <p:cNvGrpSpPr/>
          <p:nvPr/>
        </p:nvGrpSpPr>
        <p:grpSpPr>
          <a:xfrm>
            <a:off x="2978362" y="766362"/>
            <a:ext cx="1017574" cy="349968"/>
            <a:chOff x="3674337" y="1157943"/>
            <a:chExt cx="1466850" cy="504825"/>
          </a:xfrm>
        </p:grpSpPr>
        <p:pic>
          <p:nvPicPr>
            <p:cNvPr id="62" name="Picture 38">
              <a:extLst>
                <a:ext uri="{FF2B5EF4-FFF2-40B4-BE49-F238E27FC236}">
                  <a16:creationId xmlns:a16="http://schemas.microsoft.com/office/drawing/2014/main" id="{79F230EC-0AF8-465F-B8A6-CB09A3615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74DBDA-6E55-4A00-A80F-E71F48FE49A6}"/>
                </a:ext>
              </a:extLst>
            </p:cNvPr>
            <p:cNvSpPr txBox="1"/>
            <p:nvPr/>
          </p:nvSpPr>
          <p:spPr>
            <a:xfrm>
              <a:off x="4069315" y="1273139"/>
              <a:ext cx="1071870" cy="3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 </a:t>
              </a:r>
              <a:r>
                <a:rPr lang="en-US" altLang="ko-KR" sz="10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6,7</a:t>
              </a:r>
              <a:endParaRPr lang="ko-KR" altLang="en-US" sz="10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854900-7113-4AE2-8885-341A0EB5D4AE}"/>
              </a:ext>
            </a:extLst>
          </p:cNvPr>
          <p:cNvSpPr/>
          <p:nvPr/>
        </p:nvSpPr>
        <p:spPr>
          <a:xfrm>
            <a:off x="5694385" y="9290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C31D61-DD1D-4DC2-B8C4-4D35EF82E6D6}"/>
              </a:ext>
            </a:extLst>
          </p:cNvPr>
          <p:cNvSpPr/>
          <p:nvPr/>
        </p:nvSpPr>
        <p:spPr>
          <a:xfrm>
            <a:off x="5043825" y="92908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80778A-AA08-4F05-AE5C-BA4B73952038}"/>
              </a:ext>
            </a:extLst>
          </p:cNvPr>
          <p:cNvSpPr/>
          <p:nvPr/>
        </p:nvSpPr>
        <p:spPr>
          <a:xfrm>
            <a:off x="6347523" y="9306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t="9810"/>
          <a:stretch/>
        </p:blipFill>
        <p:spPr>
          <a:xfrm>
            <a:off x="187188" y="2113400"/>
            <a:ext cx="6689068" cy="2143692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18829DB2-4087-476C-B35E-54429A3C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8" y="17378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FE74A58-5F50-46C4-B3EF-79C955C6F65D}"/>
              </a:ext>
            </a:extLst>
          </p:cNvPr>
          <p:cNvGrpSpPr/>
          <p:nvPr/>
        </p:nvGrpSpPr>
        <p:grpSpPr>
          <a:xfrm>
            <a:off x="2900350" y="5409220"/>
            <a:ext cx="1637116" cy="263186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id="{7C0A1681-623C-4C24-B7A3-45ED342F8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5A8F2D32-271E-4E97-941A-312B449BA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F51FD39E-99EA-4074-8BB9-480E8EF7B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id="{1D6F4A72-D60A-4A15-8C03-347BEB2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FDCA0CC3-0854-4ADB-B3F2-B818F0B8F351}"/>
              </a:ext>
            </a:extLst>
          </p:cNvPr>
          <p:cNvSpPr/>
          <p:nvPr/>
        </p:nvSpPr>
        <p:spPr>
          <a:xfrm>
            <a:off x="1416855" y="1933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AC5D977-01FC-41B4-B459-386A68A6D6D1}"/>
              </a:ext>
            </a:extLst>
          </p:cNvPr>
          <p:cNvSpPr/>
          <p:nvPr/>
        </p:nvSpPr>
        <p:spPr>
          <a:xfrm>
            <a:off x="4515480" y="5511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기사문은 기존개발물 기사문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 부분으로 나누기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95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45574"/>
            <a:ext cx="25851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기사문을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1302676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그래프를 이용하여 기사문을 완성해 보세요</a:t>
            </a: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412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5FBD58B-8EFB-49C3-989B-7D819F4B33CF}"/>
              </a:ext>
            </a:extLst>
          </p:cNvPr>
          <p:cNvGrpSpPr/>
          <p:nvPr/>
        </p:nvGrpSpPr>
        <p:grpSpPr>
          <a:xfrm>
            <a:off x="2978362" y="766362"/>
            <a:ext cx="1017574" cy="349968"/>
            <a:chOff x="3674337" y="1157943"/>
            <a:chExt cx="1466850" cy="504825"/>
          </a:xfrm>
        </p:grpSpPr>
        <p:pic>
          <p:nvPicPr>
            <p:cNvPr id="62" name="Picture 38">
              <a:extLst>
                <a:ext uri="{FF2B5EF4-FFF2-40B4-BE49-F238E27FC236}">
                  <a16:creationId xmlns:a16="http://schemas.microsoft.com/office/drawing/2014/main" id="{79F230EC-0AF8-465F-B8A6-CB09A3615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74DBDA-6E55-4A00-A80F-E71F48FE49A6}"/>
                </a:ext>
              </a:extLst>
            </p:cNvPr>
            <p:cNvSpPr txBox="1"/>
            <p:nvPr/>
          </p:nvSpPr>
          <p:spPr>
            <a:xfrm>
              <a:off x="4069315" y="1273139"/>
              <a:ext cx="1071870" cy="3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 </a:t>
              </a:r>
              <a:r>
                <a:rPr lang="en-US" altLang="ko-KR" sz="10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6,7</a:t>
              </a:r>
              <a:endParaRPr lang="ko-KR" altLang="en-US" sz="10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854900-7113-4AE2-8885-341A0EB5D4AE}"/>
              </a:ext>
            </a:extLst>
          </p:cNvPr>
          <p:cNvSpPr/>
          <p:nvPr/>
        </p:nvSpPr>
        <p:spPr>
          <a:xfrm>
            <a:off x="5694385" y="9290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C31D61-DD1D-4DC2-B8C4-4D35EF82E6D6}"/>
              </a:ext>
            </a:extLst>
          </p:cNvPr>
          <p:cNvSpPr/>
          <p:nvPr/>
        </p:nvSpPr>
        <p:spPr>
          <a:xfrm>
            <a:off x="5043825" y="92908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80778A-AA08-4F05-AE5C-BA4B73952038}"/>
              </a:ext>
            </a:extLst>
          </p:cNvPr>
          <p:cNvSpPr/>
          <p:nvPr/>
        </p:nvSpPr>
        <p:spPr>
          <a:xfrm>
            <a:off x="6347523" y="9306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B97E78-12B8-4CF5-963A-205D05097C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894"/>
          <a:stretch/>
        </p:blipFill>
        <p:spPr>
          <a:xfrm>
            <a:off x="220790" y="2093570"/>
            <a:ext cx="6663330" cy="2415550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0766C94-A459-4685-A126-336E83489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8" y="17378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AB58E59-360F-4760-A72D-431182734AB6}"/>
              </a:ext>
            </a:extLst>
          </p:cNvPr>
          <p:cNvGrpSpPr/>
          <p:nvPr/>
        </p:nvGrpSpPr>
        <p:grpSpPr>
          <a:xfrm>
            <a:off x="2830008" y="5436595"/>
            <a:ext cx="1654859" cy="269100"/>
            <a:chOff x="290979" y="2009759"/>
            <a:chExt cx="2665167" cy="433388"/>
          </a:xfrm>
        </p:grpSpPr>
        <p:pic>
          <p:nvPicPr>
            <p:cNvPr id="33" name="Picture 15">
              <a:extLst>
                <a:ext uri="{FF2B5EF4-FFF2-40B4-BE49-F238E27FC236}">
                  <a16:creationId xmlns:a16="http://schemas.microsoft.com/office/drawing/2014/main" id="{90129BBA-B3DB-4851-A31A-C34C8A8BB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9896EA58-3EA6-426C-8857-537EAF222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>
              <a:extLst>
                <a:ext uri="{FF2B5EF4-FFF2-40B4-BE49-F238E27FC236}">
                  <a16:creationId xmlns:a16="http://schemas.microsoft.com/office/drawing/2014/main" id="{9E707680-9D63-45AC-93B6-1FC2AF28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6">
              <a:extLst>
                <a:ext uri="{FF2B5EF4-FFF2-40B4-BE49-F238E27FC236}">
                  <a16:creationId xmlns:a16="http://schemas.microsoft.com/office/drawing/2014/main" id="{DB8AE1FB-2E75-429E-8E00-EC7222655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32558721-C745-43C6-8B7A-39B1EE48AD22}"/>
              </a:ext>
            </a:extLst>
          </p:cNvPr>
          <p:cNvSpPr/>
          <p:nvPr/>
        </p:nvSpPr>
        <p:spPr>
          <a:xfrm>
            <a:off x="1416855" y="1808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16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기사문은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기사문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한페이지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안으로 들어오게 해주시고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페이지에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안들어오는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나눠서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(1), (2)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95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45574"/>
            <a:ext cx="25851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기사문을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142572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그래프를 보고 알 수 있는 내용을 말해 보세요</a:t>
            </a: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4171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5FBD58B-8EFB-49C3-989B-7D819F4B33CF}"/>
              </a:ext>
            </a:extLst>
          </p:cNvPr>
          <p:cNvGrpSpPr/>
          <p:nvPr/>
        </p:nvGrpSpPr>
        <p:grpSpPr>
          <a:xfrm>
            <a:off x="2978362" y="766362"/>
            <a:ext cx="1017574" cy="349968"/>
            <a:chOff x="3674337" y="1157943"/>
            <a:chExt cx="1466850" cy="504825"/>
          </a:xfrm>
        </p:grpSpPr>
        <p:pic>
          <p:nvPicPr>
            <p:cNvPr id="62" name="Picture 38">
              <a:extLst>
                <a:ext uri="{FF2B5EF4-FFF2-40B4-BE49-F238E27FC236}">
                  <a16:creationId xmlns:a16="http://schemas.microsoft.com/office/drawing/2014/main" id="{79F230EC-0AF8-465F-B8A6-CB09A3615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74DBDA-6E55-4A00-A80F-E71F48FE49A6}"/>
                </a:ext>
              </a:extLst>
            </p:cNvPr>
            <p:cNvSpPr txBox="1"/>
            <p:nvPr/>
          </p:nvSpPr>
          <p:spPr>
            <a:xfrm>
              <a:off x="4069315" y="1273139"/>
              <a:ext cx="1071870" cy="3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 </a:t>
              </a:r>
              <a:r>
                <a:rPr lang="en-US" altLang="ko-KR" sz="10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6,7</a:t>
              </a:r>
              <a:endParaRPr lang="ko-KR" altLang="en-US" sz="10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854900-7113-4AE2-8885-341A0EB5D4AE}"/>
              </a:ext>
            </a:extLst>
          </p:cNvPr>
          <p:cNvSpPr/>
          <p:nvPr/>
        </p:nvSpPr>
        <p:spPr>
          <a:xfrm>
            <a:off x="5694385" y="92908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C31D61-DD1D-4DC2-B8C4-4D35EF82E6D6}"/>
              </a:ext>
            </a:extLst>
          </p:cNvPr>
          <p:cNvSpPr/>
          <p:nvPr/>
        </p:nvSpPr>
        <p:spPr>
          <a:xfrm>
            <a:off x="5043825" y="92908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80778A-AA08-4F05-AE5C-BA4B73952038}"/>
              </a:ext>
            </a:extLst>
          </p:cNvPr>
          <p:cNvSpPr/>
          <p:nvPr/>
        </p:nvSpPr>
        <p:spPr>
          <a:xfrm>
            <a:off x="6347523" y="9306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371573" y="1942718"/>
            <a:ext cx="6177751" cy="4710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E4D84C5-E509-4CAA-AB24-FB0B23BF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" y="202908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721389" y="1971939"/>
            <a:ext cx="582793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농구와 피구를 좋아하는 학생 수의 비율이 같습니다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27" y="2291121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02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95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45574"/>
            <a:ext cx="25851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기사문을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1425729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완성한 기사문과 친구가 완성한 기사문을 비교해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무엇이 다른지 이야기해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4171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5FBD58B-8EFB-49C3-989B-7D819F4B33CF}"/>
              </a:ext>
            </a:extLst>
          </p:cNvPr>
          <p:cNvGrpSpPr/>
          <p:nvPr/>
        </p:nvGrpSpPr>
        <p:grpSpPr>
          <a:xfrm>
            <a:off x="2978362" y="766362"/>
            <a:ext cx="1017574" cy="349968"/>
            <a:chOff x="3674337" y="1157943"/>
            <a:chExt cx="1466850" cy="504825"/>
          </a:xfrm>
        </p:grpSpPr>
        <p:pic>
          <p:nvPicPr>
            <p:cNvPr id="62" name="Picture 38">
              <a:extLst>
                <a:ext uri="{FF2B5EF4-FFF2-40B4-BE49-F238E27FC236}">
                  <a16:creationId xmlns:a16="http://schemas.microsoft.com/office/drawing/2014/main" id="{79F230EC-0AF8-465F-B8A6-CB09A3615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74DBDA-6E55-4A00-A80F-E71F48FE49A6}"/>
                </a:ext>
              </a:extLst>
            </p:cNvPr>
            <p:cNvSpPr txBox="1"/>
            <p:nvPr/>
          </p:nvSpPr>
          <p:spPr>
            <a:xfrm>
              <a:off x="4069315" y="1273139"/>
              <a:ext cx="1071870" cy="3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 </a:t>
              </a:r>
              <a:r>
                <a:rPr lang="en-US" altLang="ko-KR" sz="10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6,7</a:t>
              </a:r>
              <a:endParaRPr lang="ko-KR" altLang="en-US" sz="10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854900-7113-4AE2-8885-341A0EB5D4AE}"/>
              </a:ext>
            </a:extLst>
          </p:cNvPr>
          <p:cNvSpPr/>
          <p:nvPr/>
        </p:nvSpPr>
        <p:spPr>
          <a:xfrm>
            <a:off x="5694385" y="9290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C31D61-DD1D-4DC2-B8C4-4D35EF82E6D6}"/>
              </a:ext>
            </a:extLst>
          </p:cNvPr>
          <p:cNvSpPr/>
          <p:nvPr/>
        </p:nvSpPr>
        <p:spPr>
          <a:xfrm>
            <a:off x="5043825" y="92908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80778A-AA08-4F05-AE5C-BA4B73952038}"/>
              </a:ext>
            </a:extLst>
          </p:cNvPr>
          <p:cNvSpPr/>
          <p:nvPr/>
        </p:nvSpPr>
        <p:spPr>
          <a:xfrm>
            <a:off x="6347523" y="93060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ED082B3-11A1-41C7-B06D-3758B43E11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84" r="4294"/>
          <a:stretch/>
        </p:blipFill>
        <p:spPr>
          <a:xfrm>
            <a:off x="1406467" y="2672916"/>
            <a:ext cx="1724142" cy="23992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B14EB2C-C87D-44D6-BE8B-56A5912C885A}"/>
              </a:ext>
            </a:extLst>
          </p:cNvPr>
          <p:cNvGrpSpPr/>
          <p:nvPr/>
        </p:nvGrpSpPr>
        <p:grpSpPr>
          <a:xfrm>
            <a:off x="3261946" y="2432423"/>
            <a:ext cx="2582495" cy="1068585"/>
            <a:chOff x="1952975" y="3778018"/>
            <a:chExt cx="2042959" cy="82925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D78164E-8F44-4B0E-AC71-5D9AE1560D7D}"/>
                </a:ext>
              </a:extLst>
            </p:cNvPr>
            <p:cNvGrpSpPr/>
            <p:nvPr/>
          </p:nvGrpSpPr>
          <p:grpSpPr>
            <a:xfrm flipH="1">
              <a:off x="1957775" y="3778018"/>
              <a:ext cx="2038159" cy="829255"/>
              <a:chOff x="872354" y="1630812"/>
              <a:chExt cx="1235622" cy="851305"/>
            </a:xfrm>
          </p:grpSpPr>
          <p:sp>
            <p:nvSpPr>
              <p:cNvPr id="42" name="말풍선: 모서리가 둥근 사각형 48">
                <a:extLst>
                  <a:ext uri="{FF2B5EF4-FFF2-40B4-BE49-F238E27FC236}">
                    <a16:creationId xmlns:a16="http://schemas.microsoft.com/office/drawing/2014/main" id="{30F608D7-3AB1-4AEF-A49A-730E01745B4E}"/>
                  </a:ext>
                </a:extLst>
              </p:cNvPr>
              <p:cNvSpPr/>
              <p:nvPr/>
            </p:nvSpPr>
            <p:spPr bwMode="auto">
              <a:xfrm>
                <a:off x="883046" y="1630812"/>
                <a:ext cx="1224930" cy="851305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539DD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871CA4D-D101-4BDA-A38C-C72EBC6B4D7D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C927E0-DFB3-45B2-8100-7632FD636671}"/>
                </a:ext>
              </a:extLst>
            </p:cNvPr>
            <p:cNvSpPr/>
            <p:nvPr/>
          </p:nvSpPr>
          <p:spPr>
            <a:xfrm>
              <a:off x="1952975" y="3828772"/>
              <a:ext cx="2025323" cy="778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완성한 기사문과 친구가 완성한 기사문을 비교해 보고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기사문의 공통점과 차이점을 찾아 말해보세요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66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B2FA6EDD-8DFF-4902-BEC5-630F87EA64A1}"/>
              </a:ext>
            </a:extLst>
          </p:cNvPr>
          <p:cNvSpPr/>
          <p:nvPr/>
        </p:nvSpPr>
        <p:spPr>
          <a:xfrm>
            <a:off x="935596" y="1587604"/>
            <a:ext cx="4962686" cy="381735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842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45574"/>
            <a:ext cx="648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완성한 기사문의 자료를 다른 그래프로 나타내어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5FBD58B-8EFB-49C3-989B-7D819F4B33CF}"/>
              </a:ext>
            </a:extLst>
          </p:cNvPr>
          <p:cNvGrpSpPr/>
          <p:nvPr/>
        </p:nvGrpSpPr>
        <p:grpSpPr>
          <a:xfrm>
            <a:off x="5927688" y="1147511"/>
            <a:ext cx="1017574" cy="349968"/>
            <a:chOff x="3674337" y="1157943"/>
            <a:chExt cx="1466850" cy="504825"/>
          </a:xfrm>
        </p:grpSpPr>
        <p:pic>
          <p:nvPicPr>
            <p:cNvPr id="62" name="Picture 38">
              <a:extLst>
                <a:ext uri="{FF2B5EF4-FFF2-40B4-BE49-F238E27FC236}">
                  <a16:creationId xmlns:a16="http://schemas.microsoft.com/office/drawing/2014/main" id="{79F230EC-0AF8-465F-B8A6-CB09A3615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74DBDA-6E55-4A00-A80F-E71F48FE49A6}"/>
                </a:ext>
              </a:extLst>
            </p:cNvPr>
            <p:cNvSpPr txBox="1"/>
            <p:nvPr/>
          </p:nvSpPr>
          <p:spPr>
            <a:xfrm>
              <a:off x="4069315" y="1273139"/>
              <a:ext cx="1071870" cy="3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pc="-150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 </a:t>
              </a:r>
              <a:r>
                <a:rPr lang="en-US" altLang="ko-KR" sz="10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106" y="1727604"/>
            <a:ext cx="3934374" cy="3524742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96" y="212651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1578931" y="1464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829575" y="2004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5290C39B-8F0E-42DE-A275-E0013F29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643221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43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8" y="967486"/>
            <a:ext cx="6710625" cy="411325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8786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4173" y="3392996"/>
            <a:ext cx="2026874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83607" y="34814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7B94285-7322-4785-B1D2-648789F3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9">
            <a:extLst>
              <a:ext uri="{FF2B5EF4-FFF2-40B4-BE49-F238E27FC236}">
                <a16:creationId xmlns:a16="http://schemas.microsoft.com/office/drawing/2014/main" id="{912DA47D-0ADE-41AE-8BA7-4D849BDB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29397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7">
            <a:extLst>
              <a:ext uri="{FF2B5EF4-FFF2-40B4-BE49-F238E27FC236}">
                <a16:creationId xmlns:a16="http://schemas.microsoft.com/office/drawing/2014/main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FFB6BD1-F0D2-41E8-B555-C8C43E17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9203CE2-25E9-446D-9016-AFB4609C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127038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DDD51E-35A1-48A9-BE74-050168A63E23}"/>
              </a:ext>
            </a:extLst>
          </p:cNvPr>
          <p:cNvSpPr txBox="1"/>
          <p:nvPr/>
        </p:nvSpPr>
        <p:spPr>
          <a:xfrm>
            <a:off x="7018371" y="113046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734554-4F96-40F0-9EC6-22E72D3F6922}"/>
              </a:ext>
            </a:extLst>
          </p:cNvPr>
          <p:cNvSpPr/>
          <p:nvPr/>
        </p:nvSpPr>
        <p:spPr>
          <a:xfrm>
            <a:off x="2120269" y="984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66041"/>
              </p:ext>
            </p:extLst>
          </p:nvPr>
        </p:nvGraphicFramePr>
        <p:xfrm>
          <a:off x="153927" y="224644"/>
          <a:ext cx="8836146" cy="336116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기사문의 내용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기사문의 내용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기사문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다른 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045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suh_0601_05_0009_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1821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72845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1E52656-2420-4F44-B145-B7DCF18E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4" y="3080309"/>
            <a:ext cx="2192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1073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4447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182853" y="9408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4309" y="9807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53106" y="1282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7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757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6568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신문 기자인 지혜는 신문을 정리하다가 찢어진 신문 기사를 발견했습니다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찢어진 기사문의 내용을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153576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구하려는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5272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371573" y="1942718"/>
            <a:ext cx="5816939" cy="4710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EE4D84C5-E509-4CAA-AB24-FB0B23BF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" y="202908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721389" y="1971939"/>
            <a:ext cx="544162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찢어진 기사문의 내용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8A2C3AB-394D-4873-88BB-5BF92F0989B0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50" name="모서리가 둥근 직사각형 91">
              <a:extLst>
                <a:ext uri="{FF2B5EF4-FFF2-40B4-BE49-F238E27FC236}">
                  <a16:creationId xmlns:a16="http://schemas.microsoft.com/office/drawing/2014/main" id="{E7DDE163-2D08-4118-B79A-4E897067E82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3" name="모서리가 둥근 직사각형 92">
              <a:extLst>
                <a:ext uri="{FF2B5EF4-FFF2-40B4-BE49-F238E27FC236}">
                  <a16:creationId xmlns:a16="http://schemas.microsoft.com/office/drawing/2014/main" id="{26618603-0714-43AA-A8B2-85F4885773A2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6" name="모서리가 둥근 직사각형 93">
              <a:extLst>
                <a:ext uri="{FF2B5EF4-FFF2-40B4-BE49-F238E27FC236}">
                  <a16:creationId xmlns:a16="http://schemas.microsoft.com/office/drawing/2014/main" id="{272DBAEC-B251-4EEA-8E6D-B65621A141F9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7" name="모서리가 둥근 직사각형 94">
              <a:extLst>
                <a:ext uri="{FF2B5EF4-FFF2-40B4-BE49-F238E27FC236}">
                  <a16:creationId xmlns:a16="http://schemas.microsoft.com/office/drawing/2014/main" id="{D8011F52-81DC-4270-9BEF-4A70E6FEBD1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5576515" y="1070542"/>
            <a:ext cx="1206899" cy="486571"/>
            <a:chOff x="2699792" y="1585526"/>
            <a:chExt cx="936501" cy="486571"/>
          </a:xfrm>
        </p:grpSpPr>
        <p:pic>
          <p:nvPicPr>
            <p:cNvPr id="59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기사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pic>
        <p:nvPicPr>
          <p:cNvPr id="65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24" y="2291121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2553033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기사문을 보고 알 수 있는 내용을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254447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371573" y="2959984"/>
            <a:ext cx="5816939" cy="4710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EE4D84C5-E509-4CAA-AB24-FB0B23BF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" y="3046349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721389" y="2989205"/>
            <a:ext cx="544162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명을 대상으로 조사했습니다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24" y="3098430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371573" y="3491807"/>
            <a:ext cx="5816939" cy="716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EE4D84C5-E509-4CAA-AB24-FB0B23BF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" y="3578172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721389" y="3521028"/>
            <a:ext cx="544162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축구는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좋아하고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배드민턴은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피구는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야구는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좋아합니다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24" y="3958191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>
            <a:extLst>
              <a:ext uri="{FF2B5EF4-FFF2-40B4-BE49-F238E27FC236}">
                <a16:creationId xmlns:a16="http://schemas.microsoft.com/office/drawing/2014/main" id="{03521568-D533-4DCE-98A0-EB04B2C1354E}"/>
              </a:ext>
            </a:extLst>
          </p:cNvPr>
          <p:cNvSpPr txBox="1"/>
          <p:nvPr/>
        </p:nvSpPr>
        <p:spPr>
          <a:xfrm>
            <a:off x="446839" y="4295188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기사문을 보고 알 수 없는 내용을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id="{5A6B86CE-FF2C-4CAB-8AD2-FF6DA1B6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428663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371573" y="4702139"/>
            <a:ext cx="5816939" cy="7029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EE4D84C5-E509-4CAA-AB24-FB0B23BF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" y="4788504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721389" y="4731360"/>
            <a:ext cx="544162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배드민턴과 농구를 좋아하는 학생 수와 백분율을 알 수 없습니다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24" y="5050542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8B9C7E68-187B-442A-BDC0-B86792BB25FB}"/>
              </a:ext>
            </a:extLst>
          </p:cNvPr>
          <p:cNvSpPr/>
          <p:nvPr/>
        </p:nvSpPr>
        <p:spPr>
          <a:xfrm>
            <a:off x="6607641" y="5217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28710F1-DCBB-43B4-B0BC-F94C45354E00}"/>
              </a:ext>
            </a:extLst>
          </p:cNvPr>
          <p:cNvSpPr/>
          <p:nvPr/>
        </p:nvSpPr>
        <p:spPr>
          <a:xfrm>
            <a:off x="6672338" y="1129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9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CAF43D-594E-462B-8C6B-44916B079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14"/>
          <a:stretch/>
        </p:blipFill>
        <p:spPr>
          <a:xfrm>
            <a:off x="71500" y="1700808"/>
            <a:ext cx="6877221" cy="2786909"/>
          </a:xfrm>
          <a:prstGeom prst="rect">
            <a:avLst/>
          </a:prstGeom>
        </p:spPr>
      </p:pic>
      <p:sp>
        <p:nvSpPr>
          <p:cNvPr id="4" name="직사각형 21">
            <a:extLst>
              <a:ext uri="{FF2B5EF4-FFF2-40B4-BE49-F238E27FC236}">
                <a16:creationId xmlns:a16="http://schemas.microsoft.com/office/drawing/2014/main" id="{7426CA77-3EF1-45DF-AEB2-C31A472C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기사 보기 버튼 클릭하면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7AD97D-11A2-42DC-BAAE-F0DED3F8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22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67304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어떻게 해결하면 좋을지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66212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8A414AE3-8C42-4D02-8F71-36CCB587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49746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59308" y="692696"/>
            <a:ext cx="6918956" cy="757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6568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신문 기자인 지혜는 신문을 정리하다가 찢어진 신문 기사를 발견했습니다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찢어진 기사문의 내용을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5576515" y="1070542"/>
            <a:ext cx="1206899" cy="486571"/>
            <a:chOff x="2699792" y="1585526"/>
            <a:chExt cx="936501" cy="486571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기사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29A02E-4D39-4945-9571-9FE028FF3AF8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77" name="모서리가 둥근 직사각형 91">
              <a:extLst>
                <a:ext uri="{FF2B5EF4-FFF2-40B4-BE49-F238E27FC236}">
                  <a16:creationId xmlns:a16="http://schemas.microsoft.com/office/drawing/2014/main" id="{065C2266-33FA-47BB-B893-EB4D8220BAA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78" name="모서리가 둥근 직사각형 92">
              <a:extLst>
                <a:ext uri="{FF2B5EF4-FFF2-40B4-BE49-F238E27FC236}">
                  <a16:creationId xmlns:a16="http://schemas.microsoft.com/office/drawing/2014/main" id="{869455E6-68FF-46F7-9E3D-577EE41F532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79" name="모서리가 둥근 직사각형 93">
              <a:extLst>
                <a:ext uri="{FF2B5EF4-FFF2-40B4-BE49-F238E27FC236}">
                  <a16:creationId xmlns:a16="http://schemas.microsoft.com/office/drawing/2014/main" id="{3E947C50-E743-4954-B1DA-B093BE99214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80" name="모서리가 둥근 직사각형 94">
              <a:extLst>
                <a:ext uri="{FF2B5EF4-FFF2-40B4-BE49-F238E27FC236}">
                  <a16:creationId xmlns:a16="http://schemas.microsoft.com/office/drawing/2014/main" id="{EEE7404F-CA5A-4656-9D04-90B9257BC48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5" name="Picture 6">
            <a:extLst>
              <a:ext uri="{FF2B5EF4-FFF2-40B4-BE49-F238E27FC236}">
                <a16:creationId xmlns:a16="http://schemas.microsoft.com/office/drawing/2014/main" id="{47B74340-0D3E-4E32-B3F6-56559F23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23" y="2497469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67304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어떻게 해결하면 좋을지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66212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59308" y="692696"/>
            <a:ext cx="6918956" cy="757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6568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신문 기자인 지혜는 신문을 정리하다가 찢어진 신문 기사를 발견했습니다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찢어진 기사문의 내용을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5576515" y="1070542"/>
            <a:ext cx="1206899" cy="486571"/>
            <a:chOff x="2699792" y="1585526"/>
            <a:chExt cx="936501" cy="486571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기사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29A02E-4D39-4945-9571-9FE028FF3AF8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77" name="모서리가 둥근 직사각형 91">
              <a:extLst>
                <a:ext uri="{FF2B5EF4-FFF2-40B4-BE49-F238E27FC236}">
                  <a16:creationId xmlns:a16="http://schemas.microsoft.com/office/drawing/2014/main" id="{065C2266-33FA-47BB-B893-EB4D8220BAA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78" name="모서리가 둥근 직사각형 92">
              <a:extLst>
                <a:ext uri="{FF2B5EF4-FFF2-40B4-BE49-F238E27FC236}">
                  <a16:creationId xmlns:a16="http://schemas.microsoft.com/office/drawing/2014/main" id="{869455E6-68FF-46F7-9E3D-577EE41F532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79" name="모서리가 둥근 직사각형 93">
              <a:extLst>
                <a:ext uri="{FF2B5EF4-FFF2-40B4-BE49-F238E27FC236}">
                  <a16:creationId xmlns:a16="http://schemas.microsoft.com/office/drawing/2014/main" id="{3E947C50-E743-4954-B1DA-B093BE99214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80" name="모서리가 둥근 직사각형 94">
              <a:extLst>
                <a:ext uri="{FF2B5EF4-FFF2-40B4-BE49-F238E27FC236}">
                  <a16:creationId xmlns:a16="http://schemas.microsoft.com/office/drawing/2014/main" id="{EEE7404F-CA5A-4656-9D04-90B9257BC48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B14EB2C-C87D-44D6-BE8B-56A5912C885A}"/>
              </a:ext>
            </a:extLst>
          </p:cNvPr>
          <p:cNvGrpSpPr/>
          <p:nvPr/>
        </p:nvGrpSpPr>
        <p:grpSpPr>
          <a:xfrm>
            <a:off x="3261946" y="2432421"/>
            <a:ext cx="2582495" cy="2019980"/>
            <a:chOff x="1952975" y="3778017"/>
            <a:chExt cx="2042959" cy="164819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78164E-8F44-4B0E-AC71-5D9AE1560D7D}"/>
                </a:ext>
              </a:extLst>
            </p:cNvPr>
            <p:cNvGrpSpPr/>
            <p:nvPr/>
          </p:nvGrpSpPr>
          <p:grpSpPr>
            <a:xfrm flipH="1">
              <a:off x="1957775" y="3778017"/>
              <a:ext cx="2038159" cy="1031271"/>
              <a:chOff x="872354" y="1630812"/>
              <a:chExt cx="1235622" cy="1058693"/>
            </a:xfrm>
          </p:grpSpPr>
          <p:sp>
            <p:nvSpPr>
              <p:cNvPr id="30" name="말풍선: 모서리가 둥근 사각형 48">
                <a:extLst>
                  <a:ext uri="{FF2B5EF4-FFF2-40B4-BE49-F238E27FC236}">
                    <a16:creationId xmlns:a16="http://schemas.microsoft.com/office/drawing/2014/main" id="{30F608D7-3AB1-4AEF-A49A-730E01745B4E}"/>
                  </a:ext>
                </a:extLst>
              </p:cNvPr>
              <p:cNvSpPr/>
              <p:nvPr/>
            </p:nvSpPr>
            <p:spPr bwMode="auto">
              <a:xfrm>
                <a:off x="883046" y="1630812"/>
                <a:ext cx="1224930" cy="1058693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871CA4D-D101-4BDA-A38C-C72EBC6B4D7D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CC927E0-DFB3-45B2-8100-7632FD636671}"/>
                </a:ext>
              </a:extLst>
            </p:cNvPr>
            <p:cNvSpPr/>
            <p:nvPr/>
          </p:nvSpPr>
          <p:spPr>
            <a:xfrm>
              <a:off x="1952975" y="3828772"/>
              <a:ext cx="2025323" cy="1597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배드민턴의 백분율을 구하고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농구를 좋아하는 학생 수와 백분율을 구하여 자료를 나타내기에 알맞은 그래프로 표현하여 기사문을 완성합니다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3" name="Picture 6">
            <a:extLst>
              <a:ext uri="{FF2B5EF4-FFF2-40B4-BE49-F238E27FC236}">
                <a16:creationId xmlns:a16="http://schemas.microsoft.com/office/drawing/2014/main" id="{9F57D59D-6DAB-4974-89B2-EB2ABDAB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17" y="2385945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43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기사문을 완성해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67304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학생 수에 대한 배드민턴을 좋아하는 학생 수의 비율은 몇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66212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59308" y="692696"/>
            <a:ext cx="6918956" cy="757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6568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신문 기자인 지혜는 신문을 정리하다가 찢어진 신문 기사를 발견했습니다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찢어진 기사문의 내용을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5576515" y="1070542"/>
            <a:ext cx="1206899" cy="486571"/>
            <a:chOff x="2699792" y="1585526"/>
            <a:chExt cx="936501" cy="486571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기사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A9AF7F-61A8-490C-8FDE-E742EED38DFD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41" name="모서리가 둥근 직사각형 91">
              <a:extLst>
                <a:ext uri="{FF2B5EF4-FFF2-40B4-BE49-F238E27FC236}">
                  <a16:creationId xmlns:a16="http://schemas.microsoft.com/office/drawing/2014/main" id="{5D49DFD2-F999-449E-8EBE-6952345D78B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2" name="모서리가 둥근 직사각형 92">
              <a:extLst>
                <a:ext uri="{FF2B5EF4-FFF2-40B4-BE49-F238E27FC236}">
                  <a16:creationId xmlns:a16="http://schemas.microsoft.com/office/drawing/2014/main" id="{5541D010-258F-4CEF-98A0-7760268CAB68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3" name="모서리가 둥근 직사각형 93">
              <a:extLst>
                <a:ext uri="{FF2B5EF4-FFF2-40B4-BE49-F238E27FC236}">
                  <a16:creationId xmlns:a16="http://schemas.microsoft.com/office/drawing/2014/main" id="{31B786C7-B823-4633-95AF-C53B59ED8A91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4" name="모서리가 둥근 직사각형 94">
              <a:extLst>
                <a:ext uri="{FF2B5EF4-FFF2-40B4-BE49-F238E27FC236}">
                  <a16:creationId xmlns:a16="http://schemas.microsoft.com/office/drawing/2014/main" id="{7C25CB10-876B-49BB-9141-0FC9035DC9B2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1434302" y="2581446"/>
            <a:ext cx="3787223" cy="551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1866040" y="2673170"/>
            <a:ext cx="281618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×100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25%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10" y="2673169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5B1D433D-C8BF-481B-95E6-D5CAC1E2B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73813"/>
              </p:ext>
            </p:extLst>
          </p:nvPr>
        </p:nvGraphicFramePr>
        <p:xfrm>
          <a:off x="1475656" y="2581445"/>
          <a:ext cx="40795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5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9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3486870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농구를 좋아하는 학생은 몇 명이고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학생 수에 대한 농구를 좋아하는 학생 수의 비율은 몇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34759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1434302" y="4216876"/>
            <a:ext cx="3787224" cy="4710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1438992" y="4260022"/>
            <a:ext cx="378253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26" y="4507591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30A6EE-336E-4B24-A7C6-C5701F016EB8}"/>
              </a:ext>
            </a:extLst>
          </p:cNvPr>
          <p:cNvSpPr/>
          <p:nvPr/>
        </p:nvSpPr>
        <p:spPr bwMode="auto">
          <a:xfrm>
            <a:off x="1434302" y="4833157"/>
            <a:ext cx="3787223" cy="551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90D489-344B-40D6-A98F-FD7A8B4706DA}"/>
              </a:ext>
            </a:extLst>
          </p:cNvPr>
          <p:cNvSpPr/>
          <p:nvPr/>
        </p:nvSpPr>
        <p:spPr>
          <a:xfrm>
            <a:off x="1862442" y="4924881"/>
            <a:ext cx="264115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×100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15%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C0AD3A07-9D15-49DD-9118-BA1872E7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81" y="4939734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B1D433D-C8BF-481B-95E6-D5CAC1E2B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67775"/>
              </p:ext>
            </p:extLst>
          </p:nvPr>
        </p:nvGraphicFramePr>
        <p:xfrm>
          <a:off x="1511660" y="4833156"/>
          <a:ext cx="40795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5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3" name="Picture 6">
            <a:extLst>
              <a:ext uri="{FF2B5EF4-FFF2-40B4-BE49-F238E27FC236}">
                <a16:creationId xmlns:a16="http://schemas.microsoft.com/office/drawing/2014/main" id="{3A823DD0-57A0-432C-85ED-2A271E2C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4522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99744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40013</TotalTime>
  <Words>1306</Words>
  <Application>Microsoft Office PowerPoint</Application>
  <PresentationFormat>화면 슬라이드 쇼(4:3)</PresentationFormat>
  <Paragraphs>367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6277</cp:revision>
  <dcterms:created xsi:type="dcterms:W3CDTF">2008-07-15T12:19:11Z</dcterms:created>
  <dcterms:modified xsi:type="dcterms:W3CDTF">2022-03-03T13:39:07Z</dcterms:modified>
</cp:coreProperties>
</file>