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878" r:id="rId5"/>
    <p:sldId id="923" r:id="rId6"/>
    <p:sldId id="927" r:id="rId7"/>
    <p:sldId id="928" r:id="rId8"/>
    <p:sldId id="924" r:id="rId9"/>
    <p:sldId id="925" r:id="rId10"/>
    <p:sldId id="926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FFFCF6"/>
    <a:srgbClr val="C7A08C"/>
    <a:srgbClr val="C3D69B"/>
    <a:srgbClr val="EAB4EB"/>
    <a:srgbClr val="FF3399"/>
    <a:srgbClr val="FF0066"/>
    <a:srgbClr val="FF9900"/>
    <a:srgbClr val="FF0000"/>
    <a:srgbClr val="EA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1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6285"/>
              </p:ext>
            </p:extLst>
          </p:nvPr>
        </p:nvGraphicFramePr>
        <p:xfrm>
          <a:off x="34925" y="2446338"/>
          <a:ext cx="8929688" cy="31650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746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3370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42F07C-BF31-40BF-B084-E21375E2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741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79364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텍스트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이하 공통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공부할 준비가 되어 있나요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87724" y="2528900"/>
            <a:ext cx="2955471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76522" y="2576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BBE46A-3DAF-4264-AA11-3F6162E2EFC4}"/>
              </a:ext>
            </a:extLst>
          </p:cNvPr>
          <p:cNvSpPr/>
          <p:nvPr/>
        </p:nvSpPr>
        <p:spPr>
          <a:xfrm>
            <a:off x="1727200" y="1129008"/>
            <a:ext cx="756568" cy="410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959360-E782-4D78-9CE4-0BCF22B9CE52}"/>
              </a:ext>
            </a:extLst>
          </p:cNvPr>
          <p:cNvSpPr/>
          <p:nvPr/>
        </p:nvSpPr>
        <p:spPr>
          <a:xfrm>
            <a:off x="1815375" y="9486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6403D-7E58-4B9C-BEEE-76E65BE8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122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674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10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721729-D624-4B71-BCFD-617D2647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2" y="1159007"/>
            <a:ext cx="6638925" cy="429577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2171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답박스와 텍스트 사이 한 칸 띄어쓰기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2ECA3B99-11B9-4803-9012-75DAD6BB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74" y="5046697"/>
            <a:ext cx="1218341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9B18F3-1641-44F6-8D32-219C2AC1A13A}"/>
              </a:ext>
            </a:extLst>
          </p:cNvPr>
          <p:cNvSpPr/>
          <p:nvPr/>
        </p:nvSpPr>
        <p:spPr>
          <a:xfrm>
            <a:off x="4287509" y="4957730"/>
            <a:ext cx="1329119" cy="497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E27906-91FE-4EBD-80BF-F4B87BAF3EF0}"/>
              </a:ext>
            </a:extLst>
          </p:cNvPr>
          <p:cNvSpPr/>
          <p:nvPr/>
        </p:nvSpPr>
        <p:spPr>
          <a:xfrm>
            <a:off x="4176307" y="5005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94E23C-0D72-42DA-B023-193F7984C427}"/>
              </a:ext>
            </a:extLst>
          </p:cNvPr>
          <p:cNvSpPr/>
          <p:nvPr/>
        </p:nvSpPr>
        <p:spPr>
          <a:xfrm>
            <a:off x="3455876" y="335699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DD01D8-69B8-4539-A206-9976B227DA6D}"/>
              </a:ext>
            </a:extLst>
          </p:cNvPr>
          <p:cNvSpPr/>
          <p:nvPr/>
        </p:nvSpPr>
        <p:spPr>
          <a:xfrm>
            <a:off x="3344674" y="33840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721729-D624-4B71-BCFD-617D2647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" y="1124744"/>
            <a:ext cx="6638925" cy="4295775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2ECA3B99-11B9-4803-9012-75DAD6BB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74" y="5046697"/>
            <a:ext cx="1218341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61FA77E-224A-4A61-95BC-E1F69D0D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835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881E9939-10C9-4C35-A8ED-5BFA91557951}"/>
              </a:ext>
            </a:extLst>
          </p:cNvPr>
          <p:cNvGrpSpPr/>
          <p:nvPr/>
        </p:nvGrpSpPr>
        <p:grpSpPr>
          <a:xfrm>
            <a:off x="323054" y="3140968"/>
            <a:ext cx="6384831" cy="1891091"/>
            <a:chOff x="421875" y="2299491"/>
            <a:chExt cx="6384831" cy="189109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AB50D47-4668-49F4-890E-ADD3ADEBAA88}"/>
                </a:ext>
              </a:extLst>
            </p:cNvPr>
            <p:cNvGrpSpPr/>
            <p:nvPr/>
          </p:nvGrpSpPr>
          <p:grpSpPr>
            <a:xfrm>
              <a:off x="421875" y="2299491"/>
              <a:ext cx="6384831" cy="1891091"/>
              <a:chOff x="324637" y="2514950"/>
              <a:chExt cx="6384831" cy="189109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4D893F1C-95BF-4850-B6BE-24BD03285EDF}"/>
                  </a:ext>
                </a:extLst>
              </p:cNvPr>
              <p:cNvSpPr/>
              <p:nvPr/>
            </p:nvSpPr>
            <p:spPr>
              <a:xfrm>
                <a:off x="324637" y="2776418"/>
                <a:ext cx="6384831" cy="14430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각 삼각형 35">
                <a:extLst>
                  <a:ext uri="{FF2B5EF4-FFF2-40B4-BE49-F238E27FC236}">
                    <a16:creationId xmlns:a16="http://schemas.microsoft.com/office/drawing/2014/main" id="{A27CB785-5925-4F14-BDAC-7598A9B1F5E5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D4003BC1-B70F-4092-B265-075655498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79567" y="2514950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0A8754-5875-48F5-8E8C-91F52B9672E5}"/>
                </a:ext>
              </a:extLst>
            </p:cNvPr>
            <p:cNvSpPr txBox="1"/>
            <p:nvPr/>
          </p:nvSpPr>
          <p:spPr>
            <a:xfrm>
              <a:off x="499249" y="2839551"/>
              <a:ext cx="6307457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 생산량은 가 마을이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330 kg,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마을이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 kg,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210 kg,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 마을이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kg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라 마을의 사과 생산량이 가장 많습니다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7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2A5391-E951-4702-9612-34D561D71E00}"/>
              </a:ext>
            </a:extLst>
          </p:cNvPr>
          <p:cNvGrpSpPr/>
          <p:nvPr/>
        </p:nvGrpSpPr>
        <p:grpSpPr>
          <a:xfrm>
            <a:off x="490207" y="939683"/>
            <a:ext cx="6139332" cy="4439979"/>
            <a:chOff x="216926" y="1206440"/>
            <a:chExt cx="6645618" cy="47945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591C1-DBA3-4C7C-B3AF-ECB54F531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68" y="1206440"/>
              <a:ext cx="6629676" cy="3807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36DB22-BE96-4605-A2A5-C77350319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26" y="4985175"/>
              <a:ext cx="6645618" cy="1015862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7494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들어올 수 있게 크기 조정해주세요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가능하면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40px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로 하되 한 페이지에 안 들어오면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38px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까지 조정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6424957" y="2228126"/>
            <a:ext cx="219309" cy="3177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6313755" y="22757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58C8B0-3E2B-4082-BCAF-31FFC85543AC}"/>
              </a:ext>
            </a:extLst>
          </p:cNvPr>
          <p:cNvSpPr/>
          <p:nvPr/>
        </p:nvSpPr>
        <p:spPr>
          <a:xfrm>
            <a:off x="504934" y="1506213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E4261A-8CAE-4673-9532-554B30183491}"/>
              </a:ext>
            </a:extLst>
          </p:cNvPr>
          <p:cNvSpPr/>
          <p:nvPr/>
        </p:nvSpPr>
        <p:spPr>
          <a:xfrm>
            <a:off x="393732" y="15333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246488-1087-400C-A9D9-87665782A050}"/>
              </a:ext>
            </a:extLst>
          </p:cNvPr>
          <p:cNvSpPr/>
          <p:nvPr/>
        </p:nvSpPr>
        <p:spPr>
          <a:xfrm>
            <a:off x="2087724" y="2226820"/>
            <a:ext cx="2955471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220C0B-8011-4FDC-AE52-6F33108CE212}"/>
              </a:ext>
            </a:extLst>
          </p:cNvPr>
          <p:cNvSpPr/>
          <p:nvPr/>
        </p:nvSpPr>
        <p:spPr>
          <a:xfrm>
            <a:off x="1976522" y="22744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3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65A0EB-63BE-4AED-B62F-A5D519AD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481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9675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1605120" y="2515354"/>
            <a:ext cx="423391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1493918" y="25629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8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1F0BBE-27F1-496D-9440-5BAF0598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35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63364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텍스트와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1079612" y="2780928"/>
            <a:ext cx="5256584" cy="183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968410" y="28285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B91A3D-A3AE-4582-BC00-5C49276CF7FA}"/>
              </a:ext>
            </a:extLst>
          </p:cNvPr>
          <p:cNvSpPr/>
          <p:nvPr/>
        </p:nvSpPr>
        <p:spPr>
          <a:xfrm>
            <a:off x="3971078" y="3501765"/>
            <a:ext cx="1140982" cy="68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B3A506-AA51-4528-9D66-AE8E24755E6E}"/>
              </a:ext>
            </a:extLst>
          </p:cNvPr>
          <p:cNvSpPr/>
          <p:nvPr/>
        </p:nvSpPr>
        <p:spPr>
          <a:xfrm>
            <a:off x="4680012" y="3396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0A2BA3-DBE3-46F9-98FE-1E74FA62AD63}"/>
              </a:ext>
            </a:extLst>
          </p:cNvPr>
          <p:cNvGrpSpPr/>
          <p:nvPr/>
        </p:nvGrpSpPr>
        <p:grpSpPr>
          <a:xfrm>
            <a:off x="7272300" y="3720058"/>
            <a:ext cx="2520280" cy="465026"/>
            <a:chOff x="4680012" y="5802693"/>
            <a:chExt cx="2520280" cy="465026"/>
          </a:xfrm>
        </p:grpSpPr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120B9B2A-DB6D-4E5A-8D8B-C1027FDDADE7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227B2DB-2F39-411E-823C-8ABB46C77C0E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5761B0-7127-4A80-A39E-3F8D331A711E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8BBE4E6-A7B4-41EA-AFFC-9FA7189FC529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F985906A-25A3-4315-9165-D53099AA8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BA43A06-D2ED-47A2-9C84-D0A2D1691A12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B9E0ACE-8ED7-4990-8F9A-CF14FAA55F4F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7691D66-B611-41E6-BBBF-94E60D6DC201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</a:p>
            </p:txBody>
          </p:sp>
        </p:grp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96F32D18-88EE-488F-8703-6C60DAA9E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6334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26997</TotalTime>
  <Words>435</Words>
  <Application>Microsoft Office PowerPoint</Application>
  <PresentationFormat>화면 슬라이드 쇼(4:3)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4729</cp:revision>
  <dcterms:created xsi:type="dcterms:W3CDTF">2008-07-15T12:19:11Z</dcterms:created>
  <dcterms:modified xsi:type="dcterms:W3CDTF">2022-03-01T09:02:37Z</dcterms:modified>
</cp:coreProperties>
</file>