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951" r:id="rId5"/>
    <p:sldId id="932" r:id="rId6"/>
    <p:sldId id="952" r:id="rId7"/>
    <p:sldId id="953" r:id="rId8"/>
    <p:sldId id="940" r:id="rId9"/>
    <p:sldId id="941" r:id="rId10"/>
    <p:sldId id="954" r:id="rId11"/>
    <p:sldId id="955" r:id="rId12"/>
    <p:sldId id="922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6227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565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띠그래프로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80843B-BA5F-46F8-876A-5718494B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54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439167" y="2672917"/>
            <a:ext cx="4586353" cy="62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327965" y="2563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9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BDF621-B296-40C8-AB94-66F3A62E72BA}"/>
              </a:ext>
            </a:extLst>
          </p:cNvPr>
          <p:cNvSpPr/>
          <p:nvPr/>
        </p:nvSpPr>
        <p:spPr>
          <a:xfrm>
            <a:off x="677980" y="2001259"/>
            <a:ext cx="5822716" cy="2460309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띠그래프로 나타내어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5068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6935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띠그래프로 나타내는 순서를 바르게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0C9A71-0C67-447B-B585-33D916148955}"/>
              </a:ext>
            </a:extLst>
          </p:cNvPr>
          <p:cNvGrpSpPr/>
          <p:nvPr/>
        </p:nvGrpSpPr>
        <p:grpSpPr>
          <a:xfrm>
            <a:off x="4387497" y="1221624"/>
            <a:ext cx="450131" cy="261610"/>
            <a:chOff x="826742" y="4309763"/>
            <a:chExt cx="450131" cy="261610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130EDDB9-D6C3-4BC8-9E14-E70729FCF690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D845FF-38DA-454D-80EE-3E7CA33FC728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372BFD1A-4060-4985-B7C6-EEA72386ABAE}"/>
              </a:ext>
            </a:extLst>
          </p:cNvPr>
          <p:cNvSpPr/>
          <p:nvPr/>
        </p:nvSpPr>
        <p:spPr>
          <a:xfrm>
            <a:off x="4857048" y="122305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82D918-2274-4E1F-893E-005668A9D37A}"/>
              </a:ext>
            </a:extLst>
          </p:cNvPr>
          <p:cNvSpPr txBox="1"/>
          <p:nvPr/>
        </p:nvSpPr>
        <p:spPr>
          <a:xfrm>
            <a:off x="4854869" y="121489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85C25703-8456-4586-9DEE-6A7D7380425D}"/>
              </a:ext>
            </a:extLst>
          </p:cNvPr>
          <p:cNvSpPr/>
          <p:nvPr/>
        </p:nvSpPr>
        <p:spPr>
          <a:xfrm>
            <a:off x="5134145" y="122638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4B999B59-DB3B-4D84-9F13-C4BE48D5BF83}"/>
              </a:ext>
            </a:extLst>
          </p:cNvPr>
          <p:cNvSpPr/>
          <p:nvPr/>
        </p:nvSpPr>
        <p:spPr>
          <a:xfrm>
            <a:off x="5410169" y="122638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74C0E-C55A-41CF-A415-D7249DE5DBB3}"/>
              </a:ext>
            </a:extLst>
          </p:cNvPr>
          <p:cNvSpPr txBox="1"/>
          <p:nvPr/>
        </p:nvSpPr>
        <p:spPr>
          <a:xfrm>
            <a:off x="5134145" y="121823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CE05D-BE7A-4DD3-AA63-7201A9F18691}"/>
              </a:ext>
            </a:extLst>
          </p:cNvPr>
          <p:cNvSpPr txBox="1"/>
          <p:nvPr/>
        </p:nvSpPr>
        <p:spPr>
          <a:xfrm>
            <a:off x="5407990" y="121823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4AF8DE6-8FFD-4D9E-9720-69C6669F1770}"/>
              </a:ext>
            </a:extLst>
          </p:cNvPr>
          <p:cNvGrpSpPr/>
          <p:nvPr/>
        </p:nvGrpSpPr>
        <p:grpSpPr>
          <a:xfrm>
            <a:off x="5664512" y="1216043"/>
            <a:ext cx="450131" cy="261610"/>
            <a:chOff x="826742" y="4309763"/>
            <a:chExt cx="450131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7A6968F3-BE8F-4566-96BA-B1BBE594DD22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D0C7AC-99BB-4AF7-8A12-DCA51830673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23E653BB-1318-4BCB-BDA3-58282413B2E2}"/>
              </a:ext>
            </a:extLst>
          </p:cNvPr>
          <p:cNvSpPr/>
          <p:nvPr/>
        </p:nvSpPr>
        <p:spPr>
          <a:xfrm>
            <a:off x="6125719" y="1221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CF880B-85D0-4D2B-A41C-AFD6FE09DF2E}"/>
              </a:ext>
            </a:extLst>
          </p:cNvPr>
          <p:cNvSpPr txBox="1"/>
          <p:nvPr/>
        </p:nvSpPr>
        <p:spPr>
          <a:xfrm>
            <a:off x="6125718" y="121346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1022A4CC-7541-4625-A9CB-3EDF995CF780}"/>
              </a:ext>
            </a:extLst>
          </p:cNvPr>
          <p:cNvSpPr/>
          <p:nvPr/>
        </p:nvSpPr>
        <p:spPr>
          <a:xfrm>
            <a:off x="6401743" y="122423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C101D-8B6E-4F18-9B38-9442A4B30FD3}"/>
              </a:ext>
            </a:extLst>
          </p:cNvPr>
          <p:cNvSpPr txBox="1"/>
          <p:nvPr/>
        </p:nvSpPr>
        <p:spPr>
          <a:xfrm>
            <a:off x="6401741" y="121839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E97E14C-04F2-4453-8F6F-592816DCB54F}"/>
              </a:ext>
            </a:extLst>
          </p:cNvPr>
          <p:cNvSpPr/>
          <p:nvPr/>
        </p:nvSpPr>
        <p:spPr>
          <a:xfrm>
            <a:off x="6671242" y="1221624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352D2A-A7AB-4C35-98A5-BEADBFC45FE5}"/>
              </a:ext>
            </a:extLst>
          </p:cNvPr>
          <p:cNvSpPr txBox="1"/>
          <p:nvPr/>
        </p:nvSpPr>
        <p:spPr>
          <a:xfrm>
            <a:off x="6671241" y="121346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E8738E0-7ABD-41F6-AAFE-45D7D2D96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" y="1559971"/>
            <a:ext cx="348893" cy="348893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9D2AD9A1-9F11-4655-BDFE-7128C178F232}"/>
              </a:ext>
            </a:extLst>
          </p:cNvPr>
          <p:cNvSpPr/>
          <p:nvPr/>
        </p:nvSpPr>
        <p:spPr>
          <a:xfrm>
            <a:off x="1196091" y="2197490"/>
            <a:ext cx="5475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 항목의 백분율의 합계가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100 %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되는지 확인합니다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F5ED83-67BE-44CA-BB5C-176F31CCCC48}"/>
              </a:ext>
            </a:extLst>
          </p:cNvPr>
          <p:cNvSpPr/>
          <p:nvPr/>
        </p:nvSpPr>
        <p:spPr>
          <a:xfrm>
            <a:off x="1196091" y="2601980"/>
            <a:ext cx="530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자료를 보고 각 항목의 백분율을 구합니다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700B9D-DEB7-407C-96E3-E70E74C0D37C}"/>
              </a:ext>
            </a:extLst>
          </p:cNvPr>
          <p:cNvSpPr/>
          <p:nvPr/>
        </p:nvSpPr>
        <p:spPr>
          <a:xfrm>
            <a:off x="1196091" y="2998929"/>
            <a:ext cx="530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나눈 부분에 각 항목의 내용과 백분율을 씁니다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FB0DFF-1B5B-4160-88FD-93DD69609FFC}"/>
              </a:ext>
            </a:extLst>
          </p:cNvPr>
          <p:cNvSpPr/>
          <p:nvPr/>
        </p:nvSpPr>
        <p:spPr>
          <a:xfrm>
            <a:off x="1196091" y="3390210"/>
            <a:ext cx="5301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 항목이 차지하는 백분율의 크기만큼 선을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띠를 나눕니다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91D03CB-F245-4923-B7E7-52DCCFAFB785}"/>
              </a:ext>
            </a:extLst>
          </p:cNvPr>
          <p:cNvSpPr/>
          <p:nvPr/>
        </p:nvSpPr>
        <p:spPr>
          <a:xfrm>
            <a:off x="1196091" y="4009136"/>
            <a:ext cx="530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띠그래프의 제목을 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FA854B3-6BF1-408B-A912-8B6EC8F99DC2}"/>
              </a:ext>
            </a:extLst>
          </p:cNvPr>
          <p:cNvSpPr/>
          <p:nvPr/>
        </p:nvSpPr>
        <p:spPr bwMode="auto">
          <a:xfrm>
            <a:off x="575556" y="4671262"/>
            <a:ext cx="43229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64C1A8D-65A1-472F-9058-7A1D878C8B2D}"/>
              </a:ext>
            </a:extLst>
          </p:cNvPr>
          <p:cNvSpPr/>
          <p:nvPr/>
        </p:nvSpPr>
        <p:spPr bwMode="auto">
          <a:xfrm>
            <a:off x="1151862" y="4671262"/>
            <a:ext cx="43229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26BAB5-0CA9-4819-879A-249471AA2DD7}"/>
              </a:ext>
            </a:extLst>
          </p:cNvPr>
          <p:cNvSpPr/>
          <p:nvPr/>
        </p:nvSpPr>
        <p:spPr bwMode="auto">
          <a:xfrm>
            <a:off x="1737545" y="4671262"/>
            <a:ext cx="43229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5DC9D6A-C86C-4874-9E9E-0B8974B96945}"/>
              </a:ext>
            </a:extLst>
          </p:cNvPr>
          <p:cNvSpPr/>
          <p:nvPr/>
        </p:nvSpPr>
        <p:spPr bwMode="auto">
          <a:xfrm>
            <a:off x="2323228" y="4671262"/>
            <a:ext cx="43229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F9927E5-5CC4-49C8-8DAA-D279A4647E7D}"/>
              </a:ext>
            </a:extLst>
          </p:cNvPr>
          <p:cNvSpPr/>
          <p:nvPr/>
        </p:nvSpPr>
        <p:spPr bwMode="auto">
          <a:xfrm>
            <a:off x="2908911" y="4671262"/>
            <a:ext cx="43229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F9E8167-C392-4BFB-B477-347366C9A3D1}"/>
              </a:ext>
            </a:extLst>
          </p:cNvPr>
          <p:cNvSpPr/>
          <p:nvPr/>
        </p:nvSpPr>
        <p:spPr bwMode="auto">
          <a:xfrm>
            <a:off x="3885903" y="4671262"/>
            <a:ext cx="39266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1639F0A-0C6E-40A5-B36B-A5735F4CD9D0}"/>
              </a:ext>
            </a:extLst>
          </p:cNvPr>
          <p:cNvSpPr/>
          <p:nvPr/>
        </p:nvSpPr>
        <p:spPr bwMode="auto">
          <a:xfrm>
            <a:off x="4462209" y="4671262"/>
            <a:ext cx="39266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223907C-EBA3-4490-A134-59F547B624DF}"/>
              </a:ext>
            </a:extLst>
          </p:cNvPr>
          <p:cNvSpPr/>
          <p:nvPr/>
        </p:nvSpPr>
        <p:spPr bwMode="auto">
          <a:xfrm>
            <a:off x="5047892" y="4671262"/>
            <a:ext cx="39266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6553E70-1931-4FA3-BC6C-7A428AAC2FAD}"/>
              </a:ext>
            </a:extLst>
          </p:cNvPr>
          <p:cNvSpPr/>
          <p:nvPr/>
        </p:nvSpPr>
        <p:spPr bwMode="auto">
          <a:xfrm>
            <a:off x="5633575" y="4671262"/>
            <a:ext cx="39266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C130AC8-7E46-4AA3-AC54-D130D488650F}"/>
              </a:ext>
            </a:extLst>
          </p:cNvPr>
          <p:cNvSpPr/>
          <p:nvPr/>
        </p:nvSpPr>
        <p:spPr bwMode="auto">
          <a:xfrm>
            <a:off x="6219258" y="4671262"/>
            <a:ext cx="39266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A9168A1-26A8-4F80-B270-D919D957F4B3}"/>
              </a:ext>
            </a:extLst>
          </p:cNvPr>
          <p:cNvSpPr/>
          <p:nvPr/>
        </p:nvSpPr>
        <p:spPr>
          <a:xfrm>
            <a:off x="945043" y="4627903"/>
            <a:ext cx="5456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-        -       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-        -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또는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-        -         -        -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164BE677-D6C7-440B-A221-20CFC3604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0" y="1973627"/>
            <a:ext cx="344210" cy="2898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618351-8894-47B0-8109-E502F052D55E}"/>
              </a:ext>
            </a:extLst>
          </p:cNvPr>
          <p:cNvSpPr/>
          <p:nvPr/>
        </p:nvSpPr>
        <p:spPr bwMode="auto">
          <a:xfrm>
            <a:off x="897763" y="223903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9C14246-5BC3-4256-A9BE-AC3247848842}"/>
              </a:ext>
            </a:extLst>
          </p:cNvPr>
          <p:cNvSpPr/>
          <p:nvPr/>
        </p:nvSpPr>
        <p:spPr bwMode="auto">
          <a:xfrm>
            <a:off x="899592" y="2636912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21F9A4D-36A9-4D34-B6DC-27E8E001FEF8}"/>
              </a:ext>
            </a:extLst>
          </p:cNvPr>
          <p:cNvSpPr/>
          <p:nvPr/>
        </p:nvSpPr>
        <p:spPr bwMode="auto">
          <a:xfrm>
            <a:off x="897763" y="3037641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BD67F2-56EB-4BDC-AE12-09FB5BA6D6DD}"/>
              </a:ext>
            </a:extLst>
          </p:cNvPr>
          <p:cNvSpPr/>
          <p:nvPr/>
        </p:nvSpPr>
        <p:spPr bwMode="auto">
          <a:xfrm>
            <a:off x="895934" y="3427171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4E4BDC8-3568-411F-831B-68897302E88D}"/>
              </a:ext>
            </a:extLst>
          </p:cNvPr>
          <p:cNvSpPr/>
          <p:nvPr/>
        </p:nvSpPr>
        <p:spPr bwMode="auto">
          <a:xfrm>
            <a:off x="899592" y="403923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CA1441F-CD19-475D-9FD4-2714C1F907CB}"/>
              </a:ext>
            </a:extLst>
          </p:cNvPr>
          <p:cNvSpPr/>
          <p:nvPr/>
        </p:nvSpPr>
        <p:spPr bwMode="auto">
          <a:xfrm>
            <a:off x="649751" y="475195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AF56D2B-0D51-42E1-98F9-26A9FB91C7D9}"/>
              </a:ext>
            </a:extLst>
          </p:cNvPr>
          <p:cNvSpPr/>
          <p:nvPr/>
        </p:nvSpPr>
        <p:spPr bwMode="auto">
          <a:xfrm>
            <a:off x="1245872" y="4739851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1E5FC2D-C404-42F5-90D4-9294CAD1A0D3}"/>
              </a:ext>
            </a:extLst>
          </p:cNvPr>
          <p:cNvSpPr/>
          <p:nvPr/>
        </p:nvSpPr>
        <p:spPr bwMode="auto">
          <a:xfrm>
            <a:off x="1815832" y="4753033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5D72562-9CB6-4A28-923B-C4F4C0531C20}"/>
              </a:ext>
            </a:extLst>
          </p:cNvPr>
          <p:cNvSpPr/>
          <p:nvPr/>
        </p:nvSpPr>
        <p:spPr bwMode="auto">
          <a:xfrm>
            <a:off x="2408873" y="4751070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B78AC88-63E2-49D9-9BF4-8417E1D36E43}"/>
              </a:ext>
            </a:extLst>
          </p:cNvPr>
          <p:cNvSpPr/>
          <p:nvPr/>
        </p:nvSpPr>
        <p:spPr bwMode="auto">
          <a:xfrm>
            <a:off x="2960410" y="473120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0F00F6D7-DC51-40F3-AAA4-E85DE647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8" y="49625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6D84651C-C6A0-40D5-9C60-7B7CBE5D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5" y="49625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C1E09F9-C9A9-4DF6-81A2-20DDB9B2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55" y="49625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0A729BF9-CB3A-43A5-B841-7185FC48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25" y="49625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0CEA2C5-83E6-41CA-B1FC-55627340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95" y="49625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DB881F2-3567-4B9B-8FC4-5EC943AFF257}"/>
              </a:ext>
            </a:extLst>
          </p:cNvPr>
          <p:cNvSpPr/>
          <p:nvPr/>
        </p:nvSpPr>
        <p:spPr bwMode="auto">
          <a:xfrm>
            <a:off x="3937302" y="4739851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3CB2138-4B20-456A-A26D-2520A590F533}"/>
              </a:ext>
            </a:extLst>
          </p:cNvPr>
          <p:cNvSpPr/>
          <p:nvPr/>
        </p:nvSpPr>
        <p:spPr bwMode="auto">
          <a:xfrm>
            <a:off x="4519792" y="473120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8D7D70-CA1C-403B-A44C-D64DEC174FEC}"/>
              </a:ext>
            </a:extLst>
          </p:cNvPr>
          <p:cNvSpPr/>
          <p:nvPr/>
        </p:nvSpPr>
        <p:spPr bwMode="auto">
          <a:xfrm>
            <a:off x="5076056" y="4734903"/>
            <a:ext cx="289861" cy="31427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164A7ED-F4B2-428B-8964-6C81D6A18B61}"/>
              </a:ext>
            </a:extLst>
          </p:cNvPr>
          <p:cNvSpPr/>
          <p:nvPr/>
        </p:nvSpPr>
        <p:spPr bwMode="auto">
          <a:xfrm>
            <a:off x="5688016" y="4745697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257A34E-60F8-45E4-93E9-DF754127AF37}"/>
              </a:ext>
            </a:extLst>
          </p:cNvPr>
          <p:cNvSpPr/>
          <p:nvPr/>
        </p:nvSpPr>
        <p:spPr bwMode="auto">
          <a:xfrm>
            <a:off x="6299981" y="4743009"/>
            <a:ext cx="289861" cy="28986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pic>
        <p:nvPicPr>
          <p:cNvPr id="86" name="Picture 4">
            <a:extLst>
              <a:ext uri="{FF2B5EF4-FFF2-40B4-BE49-F238E27FC236}">
                <a16:creationId xmlns:a16="http://schemas.microsoft.com/office/drawing/2014/main" id="{0418E0ED-528B-40DE-AA46-9ACB3B3A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36" y="497942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CE2DFF44-E040-4D48-BEA5-D2093C94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83" y="497942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3DB73029-A36C-4B2B-87D0-42E8CE09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53" y="497942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3D3771AA-EE1C-4EB4-8D1D-71A6D1E5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23" y="497942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FC4825FC-7A85-49D6-9330-C904F9E7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93" y="497942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50662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C10E1-2AFD-4303-85E5-86E0A6FF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610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909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298740" y="2725331"/>
            <a:ext cx="4497396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148535" y="2673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2ADE6E-45D0-4E4E-87E8-E3CF7EE1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559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05658"/>
              </p:ext>
            </p:extLst>
          </p:nvPr>
        </p:nvGraphicFramePr>
        <p:xfrm>
          <a:off x="7012749" y="690525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텍스트와 답 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텍스트와 답 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647564" y="3265408"/>
            <a:ext cx="288032" cy="1063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83179" y="31558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CB53A43-D883-48F5-89D8-30C421F34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" y="3294238"/>
            <a:ext cx="185373" cy="2190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CB3B2C-8CAD-435C-B8BA-19DE0BB6D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" y="4026017"/>
            <a:ext cx="185373" cy="21907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4417A1-97A8-472D-85D6-43ECF997694A}"/>
              </a:ext>
            </a:extLst>
          </p:cNvPr>
          <p:cNvSpPr/>
          <p:nvPr/>
        </p:nvSpPr>
        <p:spPr>
          <a:xfrm>
            <a:off x="4614336" y="3056270"/>
            <a:ext cx="1073787" cy="628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CE8CFC-5B84-4E25-99B6-E592824E88DF}"/>
              </a:ext>
            </a:extLst>
          </p:cNvPr>
          <p:cNvSpPr/>
          <p:nvPr/>
        </p:nvSpPr>
        <p:spPr>
          <a:xfrm>
            <a:off x="4503135" y="30833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A86D14-2B9B-4C90-B7A5-49CFDD4C6334}"/>
              </a:ext>
            </a:extLst>
          </p:cNvPr>
          <p:cNvSpPr/>
          <p:nvPr/>
        </p:nvSpPr>
        <p:spPr>
          <a:xfrm>
            <a:off x="2915816" y="3861048"/>
            <a:ext cx="1073787" cy="628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6C4E164-AACC-4FE4-81F9-AC817AE7EAC6}"/>
              </a:ext>
            </a:extLst>
          </p:cNvPr>
          <p:cNvSpPr/>
          <p:nvPr/>
        </p:nvSpPr>
        <p:spPr>
          <a:xfrm>
            <a:off x="2804615" y="38881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DF221C-0CE9-4F1C-803B-AB768DA95964}"/>
              </a:ext>
            </a:extLst>
          </p:cNvPr>
          <p:cNvGrpSpPr/>
          <p:nvPr/>
        </p:nvGrpSpPr>
        <p:grpSpPr>
          <a:xfrm>
            <a:off x="7236296" y="3667675"/>
            <a:ext cx="2520280" cy="465026"/>
            <a:chOff x="4680012" y="5802693"/>
            <a:chExt cx="2520280" cy="465026"/>
          </a:xfrm>
        </p:grpSpPr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788F4A70-8921-4427-8D46-37F49F88B6EA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117529-E604-495C-8A56-A07C43A1A61B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C30C889-E956-48DB-BFFB-0C2B9807F2E7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78E9C1-8EFD-4506-BD03-04FAB7C54D22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</a:p>
            </p:txBody>
          </p:sp>
        </p:grpSp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27D1826E-AC7B-4687-83A3-0A64A6A93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9ADBD64-65ED-4DE2-95FC-F4EB450199D8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69A39B7-4B6F-47F5-BC18-99F29FA42955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773A36-E4DE-46C2-B28D-F6E60556E5CA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</a:p>
            </p:txBody>
          </p:sp>
        </p:grp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73825FD3-6F5F-4883-BFC3-0D594CE4C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5CBEC2-C7F7-4D4F-94E3-D06BD5A9D374}"/>
              </a:ext>
            </a:extLst>
          </p:cNvPr>
          <p:cNvGrpSpPr/>
          <p:nvPr/>
        </p:nvGrpSpPr>
        <p:grpSpPr>
          <a:xfrm>
            <a:off x="7272300" y="4653136"/>
            <a:ext cx="2520280" cy="465026"/>
            <a:chOff x="4680012" y="5802693"/>
            <a:chExt cx="2520280" cy="465026"/>
          </a:xfrm>
        </p:grpSpPr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090D35A6-04A0-4E6C-9DD5-D6CACC2B8DD8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3C795E6-2E72-45D5-8B66-9216802F8939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B3B621-D4A5-4A83-BFCE-D66F34F6F557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FEA9A7C-F8EF-4759-A8E9-0F9FFE26750E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</p:grp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A242AE1C-9104-4E73-AB54-638C81CDD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98477E2-7D47-400D-8E4A-17C47BA10CA7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1891D1F-3E18-4769-8FAF-E5214AC645A7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8AEC8AE-5280-42F6-A05C-79301F3E8EAB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</p:grpSp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80A86797-2E84-4504-84A8-C4E08B626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5F1FE1-4A13-44A9-8BF5-129216A3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24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497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77FBFA-9D66-46B5-BD7D-297CFC84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761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468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439167" y="2672917"/>
            <a:ext cx="4586353" cy="62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327965" y="2563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8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DB77BB-6ACB-4B38-88DC-290594B0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931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7852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971600" y="2595214"/>
            <a:ext cx="5184576" cy="2165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863600" y="248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2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BD166F-464A-45E7-82CE-42416508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696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513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0109FDE-C441-43BC-95D3-502565D7FD4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1619672" y="2254243"/>
            <a:ext cx="4183445" cy="62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9B7E3C-B9F1-4CA5-9899-EE91ED850432}"/>
              </a:ext>
            </a:extLst>
          </p:cNvPr>
          <p:cNvSpPr/>
          <p:nvPr/>
        </p:nvSpPr>
        <p:spPr>
          <a:xfrm>
            <a:off x="1508470" y="21447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4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BD166F-464A-45E7-82CE-42416508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696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3093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1619672" y="2254243"/>
            <a:ext cx="4183445" cy="62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2B6687-4ADA-46B5-A74F-1EB85B96E88B}"/>
              </a:ext>
            </a:extLst>
          </p:cNvPr>
          <p:cNvSpPr/>
          <p:nvPr/>
        </p:nvSpPr>
        <p:spPr>
          <a:xfrm>
            <a:off x="286722" y="2912950"/>
            <a:ext cx="6416554" cy="18377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6EC054F8-CAAB-4A84-BB53-43FF6CD4F4ED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5ED69D08-F8E9-449A-934B-A90C79CDA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00728" y="2668341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83CA1F-7CC1-4210-BDDE-3C34F15C6E0A}"/>
              </a:ext>
            </a:extLst>
          </p:cNvPr>
          <p:cNvSpPr txBox="1"/>
          <p:nvPr/>
        </p:nvSpPr>
        <p:spPr>
          <a:xfrm>
            <a:off x="477792" y="3104964"/>
            <a:ext cx="6262643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보드게임을 하는 학생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보드게임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50 %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술래잡기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5375A40-C568-432E-BD80-4AEAE9A6D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591"/>
              </p:ext>
            </p:extLst>
          </p:nvPr>
        </p:nvGraphicFramePr>
        <p:xfrm>
          <a:off x="1602645" y="3501008"/>
          <a:ext cx="413071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1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5CB8782-4A92-4E38-9601-9F9C724C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0177"/>
              </p:ext>
            </p:extLst>
          </p:nvPr>
        </p:nvGraphicFramePr>
        <p:xfrm>
          <a:off x="1602645" y="4030291"/>
          <a:ext cx="413071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1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9319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27150</TotalTime>
  <Words>579</Words>
  <Application>Microsoft Office PowerPoint</Application>
  <PresentationFormat>화면 슬라이드 쇼(4:3)</PresentationFormat>
  <Paragraphs>240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4751</cp:revision>
  <dcterms:created xsi:type="dcterms:W3CDTF">2008-07-15T12:19:11Z</dcterms:created>
  <dcterms:modified xsi:type="dcterms:W3CDTF">2022-03-01T09:05:00Z</dcterms:modified>
</cp:coreProperties>
</file>