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53" r:id="rId5"/>
    <p:sldId id="1356" r:id="rId6"/>
    <p:sldId id="1097" r:id="rId7"/>
    <p:sldId id="1289" r:id="rId8"/>
    <p:sldId id="1409" r:id="rId9"/>
    <p:sldId id="1410" r:id="rId10"/>
    <p:sldId id="1415" r:id="rId11"/>
    <p:sldId id="1411" r:id="rId12"/>
    <p:sldId id="1424" r:id="rId13"/>
    <p:sldId id="1389" r:id="rId14"/>
    <p:sldId id="1418" r:id="rId15"/>
    <p:sldId id="1412" r:id="rId16"/>
    <p:sldId id="1413" r:id="rId17"/>
    <p:sldId id="1313" r:id="rId18"/>
    <p:sldId id="1414" r:id="rId19"/>
    <p:sldId id="1399" r:id="rId20"/>
    <p:sldId id="1400" r:id="rId21"/>
    <p:sldId id="1315" r:id="rId22"/>
    <p:sldId id="1316" r:id="rId23"/>
    <p:sldId id="1322" r:id="rId24"/>
    <p:sldId id="1375" r:id="rId25"/>
    <p:sldId id="1323" r:id="rId26"/>
    <p:sldId id="1403" r:id="rId27"/>
    <p:sldId id="1419" r:id="rId28"/>
    <p:sldId id="1405" r:id="rId29"/>
    <p:sldId id="1420" r:id="rId30"/>
    <p:sldId id="1406" r:id="rId31"/>
    <p:sldId id="1421" r:id="rId32"/>
    <p:sldId id="1407" r:id="rId33"/>
    <p:sldId id="1422" r:id="rId34"/>
    <p:sldId id="1408" r:id="rId35"/>
    <p:sldId id="1423" r:id="rId3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CCFF"/>
    <a:srgbClr val="F6F1D4"/>
    <a:srgbClr val="E8EEDA"/>
    <a:srgbClr val="599DD1"/>
    <a:srgbClr val="4AB961"/>
    <a:srgbClr val="5CA2E7"/>
    <a:srgbClr val="FAEDDA"/>
    <a:srgbClr val="E1EDF5"/>
    <a:srgbClr val="37B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7138" autoAdjust="0"/>
  </p:normalViewPr>
  <p:slideViewPr>
    <p:cSldViewPr>
      <p:cViewPr varScale="1">
        <p:scale>
          <a:sx n="81" d="100"/>
          <a:sy n="81" d="100"/>
        </p:scale>
        <p:origin x="1651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E-curri03-math-P_2022/31/suh_p_0301_01_0004/images/suh_p_0301_01_0004_202_1/suh_p_0301_01_0004_202_1_1.png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5-04-0-0-0-0&amp;classno=MM_31_04/suh_0301_04_0004/suh_0301_04_0004_205_1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5-04-0-0-0-0&amp;classno=MM_31_04/suh_0301_04_0004/suh_0301_04_0004_301_1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10.png"/><Relationship Id="rId4" Type="http://schemas.openxmlformats.org/officeDocument/2006/relationships/hyperlink" Target="https://cdata2.tsherpa.co.kr/tsherpa/MultiMedia/Flash/2020/curri/index.html?flashxmlnum=youblue86&amp;classa=A8-C1-31-MM-MM-04-05-04-0-0-0-0&amp;classno=MM_31_04/suh_0301_04_0004/suh_0301_04_0004_205_1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oublue86&amp;classa=A8-C1-31-MM-MM-04-05-04-0-0-0-0&amp;classno=MM_31_04/suh_0301_04_0004/suh_0301_04_0004_205_1.html" TargetMode="External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cdata2.tsherpa.co.kr/tsherpa/MultiMedia/Flash/2020/curri/index.html?flashxmlnum=youblue86&amp;classa=A8-C1-31-MM-MM-04-05-04-0-0-0-0&amp;classno=MM_31_04/suh_0301_04_0004/suh_0301_04_0004_205_1.html" TargetMode="External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hyperlink" Target="https://cdata2.tsherpa.co.kr/tsherpa/MultiMedia/Flash/2020/curri/index.html?flashxmlnum=youblue86&amp;classa=A8-C1-31-MM-MM-04-05-04-0-0-0-0&amp;classno=MM_31_04/suh_0301_04_0004/suh_0301_04_0004_205_1.html" TargetMode="External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49.png"/><Relationship Id="rId4" Type="http://schemas.openxmlformats.org/officeDocument/2006/relationships/hyperlink" Target="https://cdata2.tsherpa.co.kr/tsherpa/MultiMedia/Flash/2020/curri/index.html?flashxmlnum=youblue86&amp;classa=A8-C1-31-MM-MM-04-05-04-0-0-0-0&amp;classno=MM_31_04/suh_0301_04_0004/suh_0301_04_0004_205_1.html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5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808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56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1153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개인 컵을 가져온 손님은 모두 몇 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2766" y="1381039"/>
            <a:ext cx="2634229" cy="261540"/>
            <a:chOff x="4316416" y="1253287"/>
            <a:chExt cx="2634229" cy="2615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24" y="2168860"/>
            <a:ext cx="5087012" cy="1305716"/>
          </a:xfrm>
          <a:prstGeom prst="rect">
            <a:avLst/>
          </a:prstGeom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3969060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진입화면에는 상단의 그림과 화살표만 보이고 화살표가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하단의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진입화면에는 하단그림은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화살표를 클릭할 때 하단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bg.png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https://cdata2.tsherpa.co.kr/tsherpa/multimedia/Flash/2022/curri/E-curri03-math-P_2022/31/suh_p_0301_01_0004/images/suh_p_0301_01_0004_202_1/suh_p_0301_01_0004_202_1_1.png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의 백 모형 이용하여 그려주세요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하단 그림이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92" y="380259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395839" y="3951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3325311B-9DE4-4BA5-94C2-AE963E0C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D4E5A7DD-CAF8-407E-B72C-FF095DA0F3E5}"/>
              </a:ext>
            </a:extLst>
          </p:cNvPr>
          <p:cNvSpPr/>
          <p:nvPr/>
        </p:nvSpPr>
        <p:spPr>
          <a:xfrm>
            <a:off x="105407" y="5052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>
            <a:extLst>
              <a:ext uri="{FF2B5EF4-FFF2-40B4-BE49-F238E27FC236}">
                <a16:creationId xmlns:a16="http://schemas.microsoft.com/office/drawing/2014/main" id="{3F486665-A5A4-4CFF-A520-4AD9200E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376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\app\resource\contents\lesson04\ops\lesson04\images\mm_31_4_03_03_02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E33E24C-5EBE-4A7E-B0DB-3A0941FD21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6084" y="3866987"/>
            <a:ext cx="2563091" cy="12902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2A056D1C-D2F4-418D-B90D-D9A20AF6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373855" y="347648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8D7ED935-298B-498D-803F-7E5EC426DD6E}"/>
              </a:ext>
            </a:extLst>
          </p:cNvPr>
          <p:cNvSpPr/>
          <p:nvPr/>
        </p:nvSpPr>
        <p:spPr>
          <a:xfrm>
            <a:off x="3057601" y="3530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3C815E-CBF8-4BD0-AE45-27E90E4FECD6}"/>
              </a:ext>
            </a:extLst>
          </p:cNvPr>
          <p:cNvSpPr/>
          <p:nvPr/>
        </p:nvSpPr>
        <p:spPr>
          <a:xfrm>
            <a:off x="2457305" y="394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id="{83B930E8-A861-4A41-A1FF-A053764D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7D02921B-12D9-4A5A-A103-3754D9FDB6A0}"/>
              </a:ext>
            </a:extLst>
          </p:cNvPr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31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93302F-69B5-44B6-959A-2956DDDE35D2}"/>
              </a:ext>
            </a:extLst>
          </p:cNvPr>
          <p:cNvSpPr/>
          <p:nvPr/>
        </p:nvSpPr>
        <p:spPr>
          <a:xfrm>
            <a:off x="36004" y="692696"/>
            <a:ext cx="6984268" cy="51485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44058F1-E97D-40FB-8EDD-292F7D78B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7" y="904864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32686" y="2792279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00084" y="1951921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81132" y="1982824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" y="15769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56467" y="146010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모형과 일 모형의 개수는 각각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636" y="1880828"/>
            <a:ext cx="66654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모형은 십 모형끼리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일 모형끼리 묶으면 십 모형은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3×4=12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1×4=4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65" y="2235173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9" y="27511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356467" y="263590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넘는데 어떻게 하면 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5304" y="3096372"/>
            <a:ext cx="66654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개는 백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같으므로 백 모형 하나로 바꾸어 줍니다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865" y="3469277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1" y="40050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/>
          <p:cNvSpPr txBox="1"/>
          <p:nvPr/>
        </p:nvSpPr>
        <p:spPr>
          <a:xfrm>
            <a:off x="311349" y="38610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31×4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0186" y="4329100"/>
            <a:ext cx="66654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십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모형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31×4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47" y="4725144"/>
            <a:ext cx="257724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6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개인 컵을 가져온 손님은 모두 몇 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2766" y="1381039"/>
            <a:ext cx="2634229" cy="261540"/>
            <a:chOff x="4316416" y="1253287"/>
            <a:chExt cx="2634229" cy="2615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7523" y="125923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24" y="2168860"/>
            <a:ext cx="5087012" cy="1305716"/>
          </a:xfrm>
          <a:prstGeom prst="rect">
            <a:avLst/>
          </a:prstGeom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3969060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3325311B-9DE4-4BA5-94C2-AE963E0C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" y="5098231"/>
            <a:ext cx="1621612" cy="51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1072">
            <a:extLst>
              <a:ext uri="{FF2B5EF4-FFF2-40B4-BE49-F238E27FC236}">
                <a16:creationId xmlns:a16="http://schemas.microsoft.com/office/drawing/2014/main" id="{3F486665-A5A4-4CFF-A520-4AD9200E7864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\app\resource\contents\lesson04\ops\lesson04\images\mm_31_4_03_03_02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E33E24C-5EBE-4A7E-B0DB-3A0941FD2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084" y="3866987"/>
            <a:ext cx="2563091" cy="12902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2A056D1C-D2F4-418D-B90D-D9A20AF6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373855" y="347648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83B930E8-A861-4A41-A1FF-A053764D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>
            <a:extLst>
              <a:ext uri="{FF2B5EF4-FFF2-40B4-BE49-F238E27FC236}">
                <a16:creationId xmlns:a16="http://schemas.microsoft.com/office/drawing/2014/main" id="{CA67A751-B853-44DB-93D8-380068F6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말풍선이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2E17F5-A5D1-417A-ADA9-31DA15A0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 모형은 모두 몇 개일까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9" name="모서리가 둥근 직사각형 35">
            <a:extLst>
              <a:ext uri="{FF2B5EF4-FFF2-40B4-BE49-F238E27FC236}">
                <a16:creationId xmlns:a16="http://schemas.microsoft.com/office/drawing/2014/main" id="{A7DAED76-F0A1-4C2E-9735-F6BC969C3F9B}"/>
              </a:ext>
            </a:extLst>
          </p:cNvPr>
          <p:cNvSpPr/>
          <p:nvPr/>
        </p:nvSpPr>
        <p:spPr>
          <a:xfrm>
            <a:off x="5204196" y="2858305"/>
            <a:ext cx="1651931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AB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십 모형은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 개일까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D0D7AC9-A468-4032-8FC8-F4F82650CA76}"/>
              </a:ext>
            </a:extLst>
          </p:cNvPr>
          <p:cNvSpPr/>
          <p:nvPr/>
        </p:nvSpPr>
        <p:spPr>
          <a:xfrm>
            <a:off x="6304539" y="2636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8A1CF60-EB7C-49ED-8049-F28207F5A5A1}"/>
              </a:ext>
            </a:extLst>
          </p:cNvPr>
          <p:cNvSpPr/>
          <p:nvPr/>
        </p:nvSpPr>
        <p:spPr>
          <a:xfrm>
            <a:off x="6589154" y="2624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id="{E748BE99-066C-4AC7-A7BC-27C1B06BD68B}"/>
              </a:ext>
            </a:extLst>
          </p:cNvPr>
          <p:cNvSpPr/>
          <p:nvPr/>
        </p:nvSpPr>
        <p:spPr>
          <a:xfrm rot="184027" flipV="1">
            <a:off x="6117650" y="3651637"/>
            <a:ext cx="195359" cy="312420"/>
          </a:xfrm>
          <a:prstGeom prst="rtTriangle">
            <a:avLst/>
          </a:prstGeom>
          <a:solidFill>
            <a:srgbClr val="4AB96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5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2546" b="28845"/>
          <a:stretch/>
        </p:blipFill>
        <p:spPr>
          <a:xfrm>
            <a:off x="283045" y="1838230"/>
            <a:ext cx="2884799" cy="25364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팝업 플레이어로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제외한 모든 텍스트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(40px)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5254" y="3830294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31×4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4671506" y="1368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3" y="4374665"/>
            <a:ext cx="1057801" cy="10578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01" y="423364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295254" y="4546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CBD1D9-0632-4EDA-90C8-C7FD3ABC0E6C}"/>
              </a:ext>
            </a:extLst>
          </p:cNvPr>
          <p:cNvSpPr/>
          <p:nvPr/>
        </p:nvSpPr>
        <p:spPr>
          <a:xfrm>
            <a:off x="5443523" y="1033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53A44A5-6C04-446A-A8FE-C70E4E2A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8" y="98282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815F8C18-536A-450D-9ECE-37EAEEBB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26330"/>
              </p:ext>
            </p:extLst>
          </p:nvPr>
        </p:nvGraphicFramePr>
        <p:xfrm>
          <a:off x="115384" y="622315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SC31405.ai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5742AD7-9EE3-4CBB-900B-C6A629D50F29}"/>
              </a:ext>
            </a:extLst>
          </p:cNvPr>
          <p:cNvSpPr txBox="1"/>
          <p:nvPr/>
        </p:nvSpPr>
        <p:spPr>
          <a:xfrm>
            <a:off x="1619672" y="202484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4DE502-664C-4B4D-8CF5-CEA95D37A702}"/>
              </a:ext>
            </a:extLst>
          </p:cNvPr>
          <p:cNvSpPr txBox="1"/>
          <p:nvPr/>
        </p:nvSpPr>
        <p:spPr>
          <a:xfrm>
            <a:off x="2483768" y="2024844"/>
            <a:ext cx="148203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B7EDC-EA2C-40DF-A299-0FCB9B3E44D5}"/>
              </a:ext>
            </a:extLst>
          </p:cNvPr>
          <p:cNvSpPr txBox="1"/>
          <p:nvPr/>
        </p:nvSpPr>
        <p:spPr>
          <a:xfrm>
            <a:off x="2479581" y="270456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E37A5-F02B-4251-8ED2-913B24D9B6A8}"/>
              </a:ext>
            </a:extLst>
          </p:cNvPr>
          <p:cNvSpPr txBox="1"/>
          <p:nvPr/>
        </p:nvSpPr>
        <p:spPr>
          <a:xfrm>
            <a:off x="2479581" y="378904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B570DD-887D-491F-BBF5-46F8FEC632FF}"/>
              </a:ext>
            </a:extLst>
          </p:cNvPr>
          <p:cNvSpPr txBox="1"/>
          <p:nvPr/>
        </p:nvSpPr>
        <p:spPr>
          <a:xfrm>
            <a:off x="789498" y="3190959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FFAF86-D7FC-4753-B1FF-C1F7A2E99E2C}"/>
              </a:ext>
            </a:extLst>
          </p:cNvPr>
          <p:cNvSpPr txBox="1"/>
          <p:nvPr/>
        </p:nvSpPr>
        <p:spPr>
          <a:xfrm>
            <a:off x="793626" y="378904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F197FA-A606-41A5-AF23-F2976D64A0A5}"/>
              </a:ext>
            </a:extLst>
          </p:cNvPr>
          <p:cNvSpPr txBox="1"/>
          <p:nvPr/>
        </p:nvSpPr>
        <p:spPr>
          <a:xfrm>
            <a:off x="1622029" y="379868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6899A9-DED3-4A8B-8124-8CABA913ED30}"/>
              </a:ext>
            </a:extLst>
          </p:cNvPr>
          <p:cNvSpPr txBox="1"/>
          <p:nvPr/>
        </p:nvSpPr>
        <p:spPr>
          <a:xfrm>
            <a:off x="1639108" y="315674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CD440-FCAC-4193-B459-7E4983D43BF1}"/>
              </a:ext>
            </a:extLst>
          </p:cNvPr>
          <p:cNvSpPr txBox="1"/>
          <p:nvPr/>
        </p:nvSpPr>
        <p:spPr>
          <a:xfrm>
            <a:off x="3167844" y="2708920"/>
            <a:ext cx="48469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1×4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A9C54D-2E59-4573-AE36-CEAB2408B6A4}"/>
              </a:ext>
            </a:extLst>
          </p:cNvPr>
          <p:cNvSpPr txBox="1"/>
          <p:nvPr/>
        </p:nvSpPr>
        <p:spPr>
          <a:xfrm>
            <a:off x="3169163" y="3099936"/>
            <a:ext cx="5611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30×4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DB6608A-51E6-4A76-A00E-27D2CC8FAA76}"/>
              </a:ext>
            </a:extLst>
          </p:cNvPr>
          <p:cNvCxnSpPr/>
          <p:nvPr/>
        </p:nvCxnSpPr>
        <p:spPr bwMode="auto">
          <a:xfrm>
            <a:off x="3791860" y="3246130"/>
            <a:ext cx="1630617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2DBF62-595A-40E9-A8CF-74E29DC6546C}"/>
              </a:ext>
            </a:extLst>
          </p:cNvPr>
          <p:cNvGrpSpPr/>
          <p:nvPr/>
        </p:nvGrpSpPr>
        <p:grpSpPr>
          <a:xfrm>
            <a:off x="3652539" y="2153392"/>
            <a:ext cx="1805390" cy="933922"/>
            <a:chOff x="3652539" y="2153392"/>
            <a:chExt cx="1805390" cy="933922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AF8B702-0749-456E-84C5-D4F75546B91B}"/>
                </a:ext>
              </a:extLst>
            </p:cNvPr>
            <p:cNvCxnSpPr>
              <a:stCxn id="53" idx="3"/>
            </p:cNvCxnSpPr>
            <p:nvPr/>
          </p:nvCxnSpPr>
          <p:spPr bwMode="auto">
            <a:xfrm>
              <a:off x="3652539" y="2855114"/>
              <a:ext cx="97286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3A88D5-1969-4854-9468-A96FBA9D4201}"/>
                </a:ext>
              </a:extLst>
            </p:cNvPr>
            <p:cNvSpPr/>
            <p:nvPr/>
          </p:nvSpPr>
          <p:spPr>
            <a:xfrm>
              <a:off x="4743359" y="2190004"/>
              <a:ext cx="286334" cy="861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0A1A43F-E01D-4463-9BDD-DCD87419800E}"/>
                </a:ext>
              </a:extLst>
            </p:cNvPr>
            <p:cNvGrpSpPr/>
            <p:nvPr/>
          </p:nvGrpSpPr>
          <p:grpSpPr>
            <a:xfrm>
              <a:off x="3841483" y="2153392"/>
              <a:ext cx="1616446" cy="933922"/>
              <a:chOff x="5472022" y="1932268"/>
              <a:chExt cx="1616446" cy="933922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EC8E8B-BB80-40A5-99D8-ACB8FE787D84}"/>
                  </a:ext>
                </a:extLst>
              </p:cNvPr>
              <p:cNvSpPr txBox="1"/>
              <p:nvPr/>
            </p:nvSpPr>
            <p:spPr>
              <a:xfrm>
                <a:off x="5638118" y="19322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3  1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C41A4F-C64F-412F-82DB-B050628DD9C7}"/>
                  </a:ext>
                </a:extLst>
              </p:cNvPr>
              <p:cNvSpPr txBox="1"/>
              <p:nvPr/>
            </p:nvSpPr>
            <p:spPr>
              <a:xfrm>
                <a:off x="5472022" y="249685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43A351F-104C-46FC-85B7-C84C23EB8C98}"/>
                  </a:ext>
                </a:extLst>
              </p:cNvPr>
              <p:cNvSpPr txBox="1"/>
              <p:nvPr/>
            </p:nvSpPr>
            <p:spPr>
              <a:xfrm>
                <a:off x="5508273" y="22081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8DD3EF2-695B-4803-9A6A-012FE67B2C5C}"/>
                  </a:ext>
                </a:extLst>
              </p:cNvPr>
              <p:cNvCxnSpPr/>
              <p:nvPr/>
            </p:nvCxnSpPr>
            <p:spPr bwMode="auto">
              <a:xfrm>
                <a:off x="5734487" y="2542154"/>
                <a:ext cx="95441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8FCCA63-710B-41A6-AE25-777BD79B059D}"/>
                  </a:ext>
                </a:extLst>
              </p:cNvPr>
              <p:cNvCxnSpPr/>
              <p:nvPr/>
            </p:nvCxnSpPr>
            <p:spPr bwMode="auto">
              <a:xfrm>
                <a:off x="6084090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59837C6-9224-4759-AEE0-4AB6E98575CF}"/>
                  </a:ext>
                </a:extLst>
              </p:cNvPr>
              <p:cNvCxnSpPr/>
              <p:nvPr/>
            </p:nvCxnSpPr>
            <p:spPr bwMode="auto">
              <a:xfrm>
                <a:off x="6372122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B0D2351-05ED-4D2B-9C23-D9D14EA35466}"/>
                  </a:ext>
                </a:extLst>
              </p:cNvPr>
              <p:cNvCxnSpPr/>
              <p:nvPr/>
            </p:nvCxnSpPr>
            <p:spPr bwMode="auto">
              <a:xfrm>
                <a:off x="6660154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7395EB8C-B014-445C-B13E-E975B20A3BDA}"/>
                  </a:ext>
                </a:extLst>
              </p:cNvPr>
              <p:cNvCxnSpPr/>
              <p:nvPr/>
            </p:nvCxnSpPr>
            <p:spPr bwMode="auto">
              <a:xfrm>
                <a:off x="5806495" y="196367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AB0822-A7AC-45EC-95A8-A9C6C7C7C45F}"/>
              </a:ext>
            </a:extLst>
          </p:cNvPr>
          <p:cNvGrpSpPr/>
          <p:nvPr/>
        </p:nvGrpSpPr>
        <p:grpSpPr>
          <a:xfrm>
            <a:off x="5147270" y="2293930"/>
            <a:ext cx="1616446" cy="1491342"/>
            <a:chOff x="5107567" y="2290329"/>
            <a:chExt cx="1616446" cy="149134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59BED4B-621C-463C-9920-E7101D7B7C5B}"/>
                </a:ext>
              </a:extLst>
            </p:cNvPr>
            <p:cNvSpPr/>
            <p:nvPr/>
          </p:nvSpPr>
          <p:spPr>
            <a:xfrm>
              <a:off x="5465952" y="3140202"/>
              <a:ext cx="825019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8F52B58-5DEC-41B5-BF43-DCC1EC0EB8B1}"/>
                </a:ext>
              </a:extLst>
            </p:cNvPr>
            <p:cNvSpPr/>
            <p:nvPr/>
          </p:nvSpPr>
          <p:spPr>
            <a:xfrm>
              <a:off x="6015098" y="262176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2DF5A84-DA98-4097-96E3-0608E39001AC}"/>
                </a:ext>
              </a:extLst>
            </p:cNvPr>
            <p:cNvSpPr/>
            <p:nvPr/>
          </p:nvSpPr>
          <p:spPr>
            <a:xfrm>
              <a:off x="5725368" y="234151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489CB1-2763-4D9F-AF1E-8567CA01E67B}"/>
                </a:ext>
              </a:extLst>
            </p:cNvPr>
            <p:cNvSpPr txBox="1"/>
            <p:nvPr/>
          </p:nvSpPr>
          <p:spPr>
            <a:xfrm>
              <a:off x="5273663" y="22903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CAAB6D-60B5-4AA9-8C5A-A865BF83C8F9}"/>
                </a:ext>
              </a:extLst>
            </p:cNvPr>
            <p:cNvSpPr txBox="1"/>
            <p:nvPr/>
          </p:nvSpPr>
          <p:spPr>
            <a:xfrm>
              <a:off x="5107567" y="285491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80FF05-5ADF-4DDF-A0E6-E48EDA679EF6}"/>
                </a:ext>
              </a:extLst>
            </p:cNvPr>
            <p:cNvSpPr txBox="1"/>
            <p:nvPr/>
          </p:nvSpPr>
          <p:spPr>
            <a:xfrm>
              <a:off x="5143818" y="25662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21F8BD3-40CB-48CE-B893-04F83D375B49}"/>
                </a:ext>
              </a:extLst>
            </p:cNvPr>
            <p:cNvCxnSpPr/>
            <p:nvPr/>
          </p:nvCxnSpPr>
          <p:spPr bwMode="auto">
            <a:xfrm>
              <a:off x="5400092" y="290021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1973C0A-B36E-4DF2-8026-D7CA245324F7}"/>
                </a:ext>
              </a:extLst>
            </p:cNvPr>
            <p:cNvCxnSpPr/>
            <p:nvPr/>
          </p:nvCxnSpPr>
          <p:spPr bwMode="auto">
            <a:xfrm>
              <a:off x="5719635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50BD386-7DBA-4F91-8DAC-111E1242336E}"/>
                </a:ext>
              </a:extLst>
            </p:cNvPr>
            <p:cNvCxnSpPr/>
            <p:nvPr/>
          </p:nvCxnSpPr>
          <p:spPr bwMode="auto">
            <a:xfrm>
              <a:off x="6007667" y="231693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0DEE950-F92A-4084-ABC7-190116B3D569}"/>
                </a:ext>
              </a:extLst>
            </p:cNvPr>
            <p:cNvCxnSpPr/>
            <p:nvPr/>
          </p:nvCxnSpPr>
          <p:spPr bwMode="auto">
            <a:xfrm>
              <a:off x="6295699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D5C952-6F93-4E82-8DF2-925F77EFC6E1}"/>
                </a:ext>
              </a:extLst>
            </p:cNvPr>
            <p:cNvSpPr txBox="1"/>
            <p:nvPr/>
          </p:nvSpPr>
          <p:spPr>
            <a:xfrm>
              <a:off x="5148064" y="309759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491431-119C-4ABE-AA57-7FA3DBC89CD4}"/>
                </a:ext>
              </a:extLst>
            </p:cNvPr>
            <p:cNvCxnSpPr/>
            <p:nvPr/>
          </p:nvCxnSpPr>
          <p:spPr bwMode="auto">
            <a:xfrm>
              <a:off x="5400092" y="342163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6FE014-9358-457E-8BD5-563122FDDBF5}"/>
                </a:ext>
              </a:extLst>
            </p:cNvPr>
            <p:cNvSpPr txBox="1"/>
            <p:nvPr/>
          </p:nvSpPr>
          <p:spPr>
            <a:xfrm>
              <a:off x="5137874" y="341233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B67A1BC-5928-4000-A40A-F01051122821}"/>
                </a:ext>
              </a:extLst>
            </p:cNvPr>
            <p:cNvCxnSpPr/>
            <p:nvPr/>
          </p:nvCxnSpPr>
          <p:spPr bwMode="auto">
            <a:xfrm>
              <a:off x="5461940" y="2319729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F5440D2-861C-4E1C-B3A3-E7E6B463D2CF}"/>
              </a:ext>
            </a:extLst>
          </p:cNvPr>
          <p:cNvGrpSpPr/>
          <p:nvPr/>
        </p:nvGrpSpPr>
        <p:grpSpPr>
          <a:xfrm>
            <a:off x="431540" y="4430978"/>
            <a:ext cx="1616446" cy="933922"/>
            <a:chOff x="5472022" y="1932268"/>
            <a:chExt cx="1616446" cy="93392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924E6A-BA5D-49D4-B80D-7762D0CEBFE0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550524-5809-4673-88C0-2D2E38E6F414}"/>
                </a:ext>
              </a:extLst>
            </p:cNvPr>
            <p:cNvSpPr txBox="1"/>
            <p:nvPr/>
          </p:nvSpPr>
          <p:spPr>
            <a:xfrm>
              <a:off x="5472022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E861CC-F24B-4ED9-85C7-0BFFCBEFE8A3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46C7D75-D754-473F-B171-A94CEAAC72D4}"/>
                </a:ext>
              </a:extLst>
            </p:cNvPr>
            <p:cNvCxnSpPr/>
            <p:nvPr/>
          </p:nvCxnSpPr>
          <p:spPr bwMode="auto">
            <a:xfrm>
              <a:off x="5734487" y="2542154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8B36901-49D5-4E61-845D-A2F006352D03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AA1196D-AC4B-4693-B821-BEC5978FEA00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D6C349F1-DE91-45AE-BBFD-12105E9AE6A9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1D748D3-3BAD-4C7F-80B4-44C3B73F78A6}"/>
                </a:ext>
              </a:extLst>
            </p:cNvPr>
            <p:cNvCxnSpPr/>
            <p:nvPr/>
          </p:nvCxnSpPr>
          <p:spPr bwMode="auto">
            <a:xfrm>
              <a:off x="5806495" y="196367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5D4C4F7-2DCB-400E-8EC9-41DDEB65C4C5}"/>
              </a:ext>
            </a:extLst>
          </p:cNvPr>
          <p:cNvGrpSpPr/>
          <p:nvPr/>
        </p:nvGrpSpPr>
        <p:grpSpPr>
          <a:xfrm>
            <a:off x="2221550" y="4437112"/>
            <a:ext cx="1666374" cy="933922"/>
            <a:chOff x="5422094" y="1932268"/>
            <a:chExt cx="1666374" cy="9339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AD0379-C7B2-41CA-8A70-71290D877266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C3B1AC-0CD4-4802-A1A8-8B19303FF667}"/>
                </a:ext>
              </a:extLst>
            </p:cNvPr>
            <p:cNvSpPr txBox="1"/>
            <p:nvPr/>
          </p:nvSpPr>
          <p:spPr>
            <a:xfrm>
              <a:off x="5422094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969A8EE-8868-4E93-9139-8D7C04B6EEF1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0A06A79-BFB4-4844-AC00-6C8B9E4D91C4}"/>
                </a:ext>
              </a:extLst>
            </p:cNvPr>
            <p:cNvCxnSpPr/>
            <p:nvPr/>
          </p:nvCxnSpPr>
          <p:spPr bwMode="auto">
            <a:xfrm>
              <a:off x="5734487" y="2542154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608037B-1439-48B9-8163-8BFB9DD3C474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C98EB09-87AA-4E17-8657-2ABB25A3FB5F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2C30AC3-D705-4D65-871F-EF6C908BA910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C86432C-005D-411B-A14D-9725E8BCC8F0}"/>
                </a:ext>
              </a:extLst>
            </p:cNvPr>
            <p:cNvCxnSpPr/>
            <p:nvPr/>
          </p:nvCxnSpPr>
          <p:spPr bwMode="auto">
            <a:xfrm>
              <a:off x="5806495" y="196367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6" name="Picture 20">
            <a:extLst>
              <a:ext uri="{FF2B5EF4-FFF2-40B4-BE49-F238E27FC236}">
                <a16:creationId xmlns:a16="http://schemas.microsoft.com/office/drawing/2014/main" id="{D08C257E-2204-418B-8931-25490179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54" y="477473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470CBA68-4012-484B-A3E6-98395230F008}"/>
              </a:ext>
            </a:extLst>
          </p:cNvPr>
          <p:cNvSpPr/>
          <p:nvPr/>
        </p:nvSpPr>
        <p:spPr>
          <a:xfrm>
            <a:off x="506552" y="20018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2546" b="28845"/>
          <a:stretch/>
        </p:blipFill>
        <p:spPr>
          <a:xfrm>
            <a:off x="283045" y="1838230"/>
            <a:ext cx="2884799" cy="253643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5254" y="3830294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31×4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23" y="4374665"/>
            <a:ext cx="1057801" cy="10578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053A44A5-6C04-446A-A8FE-C70E4E2A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18" y="982829"/>
            <a:ext cx="125950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815F8C18-536A-450D-9ECE-37EAEEBB38CF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223159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SC31405.ai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5742AD7-9EE3-4CBB-900B-C6A629D50F29}"/>
              </a:ext>
            </a:extLst>
          </p:cNvPr>
          <p:cNvSpPr txBox="1"/>
          <p:nvPr/>
        </p:nvSpPr>
        <p:spPr>
          <a:xfrm>
            <a:off x="1619672" y="202484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4DE502-664C-4B4D-8CF5-CEA95D37A702}"/>
              </a:ext>
            </a:extLst>
          </p:cNvPr>
          <p:cNvSpPr txBox="1"/>
          <p:nvPr/>
        </p:nvSpPr>
        <p:spPr>
          <a:xfrm>
            <a:off x="2483768" y="2024844"/>
            <a:ext cx="148203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B7EDC-EA2C-40DF-A299-0FCB9B3E44D5}"/>
              </a:ext>
            </a:extLst>
          </p:cNvPr>
          <p:cNvSpPr txBox="1"/>
          <p:nvPr/>
        </p:nvSpPr>
        <p:spPr>
          <a:xfrm>
            <a:off x="2479581" y="2704564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E37A5-F02B-4251-8ED2-913B24D9B6A8}"/>
              </a:ext>
            </a:extLst>
          </p:cNvPr>
          <p:cNvSpPr txBox="1"/>
          <p:nvPr/>
        </p:nvSpPr>
        <p:spPr>
          <a:xfrm>
            <a:off x="2479581" y="378904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B570DD-887D-491F-BBF5-46F8FEC632FF}"/>
              </a:ext>
            </a:extLst>
          </p:cNvPr>
          <p:cNvSpPr txBox="1"/>
          <p:nvPr/>
        </p:nvSpPr>
        <p:spPr>
          <a:xfrm>
            <a:off x="789498" y="3190959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FFAF86-D7FC-4753-B1FF-C1F7A2E99E2C}"/>
              </a:ext>
            </a:extLst>
          </p:cNvPr>
          <p:cNvSpPr txBox="1"/>
          <p:nvPr/>
        </p:nvSpPr>
        <p:spPr>
          <a:xfrm>
            <a:off x="793626" y="378904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F197FA-A606-41A5-AF23-F2976D64A0A5}"/>
              </a:ext>
            </a:extLst>
          </p:cNvPr>
          <p:cNvSpPr txBox="1"/>
          <p:nvPr/>
        </p:nvSpPr>
        <p:spPr>
          <a:xfrm>
            <a:off x="1622029" y="3798680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6899A9-DED3-4A8B-8124-8CABA913ED30}"/>
              </a:ext>
            </a:extLst>
          </p:cNvPr>
          <p:cNvSpPr txBox="1"/>
          <p:nvPr/>
        </p:nvSpPr>
        <p:spPr>
          <a:xfrm>
            <a:off x="1639108" y="3156742"/>
            <a:ext cx="148203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CD440-FCAC-4193-B459-7E4983D43BF1}"/>
              </a:ext>
            </a:extLst>
          </p:cNvPr>
          <p:cNvSpPr txBox="1"/>
          <p:nvPr/>
        </p:nvSpPr>
        <p:spPr>
          <a:xfrm>
            <a:off x="3167844" y="2708920"/>
            <a:ext cx="48469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1×4</a:t>
            </a:r>
            <a:endParaRPr lang="ko-KR" altLang="en-US" sz="19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A9C54D-2E59-4573-AE36-CEAB2408B6A4}"/>
              </a:ext>
            </a:extLst>
          </p:cNvPr>
          <p:cNvSpPr txBox="1"/>
          <p:nvPr/>
        </p:nvSpPr>
        <p:spPr>
          <a:xfrm>
            <a:off x="3169163" y="3099936"/>
            <a:ext cx="56112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30×4</a:t>
            </a:r>
            <a:endParaRPr lang="ko-KR" altLang="en-US" sz="1900" dirty="0">
              <a:solidFill>
                <a:srgbClr val="0070C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DB6608A-51E6-4A76-A00E-27D2CC8FAA76}"/>
              </a:ext>
            </a:extLst>
          </p:cNvPr>
          <p:cNvCxnSpPr/>
          <p:nvPr/>
        </p:nvCxnSpPr>
        <p:spPr bwMode="auto">
          <a:xfrm>
            <a:off x="3791860" y="3246130"/>
            <a:ext cx="1630617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2DBF62-595A-40E9-A8CF-74E29DC6546C}"/>
              </a:ext>
            </a:extLst>
          </p:cNvPr>
          <p:cNvGrpSpPr/>
          <p:nvPr/>
        </p:nvGrpSpPr>
        <p:grpSpPr>
          <a:xfrm>
            <a:off x="3652539" y="2153392"/>
            <a:ext cx="1805390" cy="933922"/>
            <a:chOff x="3652539" y="2153392"/>
            <a:chExt cx="1805390" cy="933922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AF8B702-0749-456E-84C5-D4F75546B91B}"/>
                </a:ext>
              </a:extLst>
            </p:cNvPr>
            <p:cNvCxnSpPr>
              <a:stCxn id="53" idx="3"/>
            </p:cNvCxnSpPr>
            <p:nvPr/>
          </p:nvCxnSpPr>
          <p:spPr bwMode="auto">
            <a:xfrm>
              <a:off x="3652539" y="2855114"/>
              <a:ext cx="97286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83A88D5-1969-4854-9468-A96FBA9D4201}"/>
                </a:ext>
              </a:extLst>
            </p:cNvPr>
            <p:cNvSpPr/>
            <p:nvPr/>
          </p:nvSpPr>
          <p:spPr>
            <a:xfrm>
              <a:off x="4743359" y="2190004"/>
              <a:ext cx="286334" cy="861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0A1A43F-E01D-4463-9BDD-DCD87419800E}"/>
                </a:ext>
              </a:extLst>
            </p:cNvPr>
            <p:cNvGrpSpPr/>
            <p:nvPr/>
          </p:nvGrpSpPr>
          <p:grpSpPr>
            <a:xfrm>
              <a:off x="3841483" y="2153392"/>
              <a:ext cx="1616446" cy="933922"/>
              <a:chOff x="5472022" y="1932268"/>
              <a:chExt cx="1616446" cy="933922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EC8E8B-BB80-40A5-99D8-ACB8FE787D84}"/>
                  </a:ext>
                </a:extLst>
              </p:cNvPr>
              <p:cNvSpPr txBox="1"/>
              <p:nvPr/>
            </p:nvSpPr>
            <p:spPr>
              <a:xfrm>
                <a:off x="5638118" y="19322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3  1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C41A4F-C64F-412F-82DB-B050628DD9C7}"/>
                  </a:ext>
                </a:extLst>
              </p:cNvPr>
              <p:cNvSpPr txBox="1"/>
              <p:nvPr/>
            </p:nvSpPr>
            <p:spPr>
              <a:xfrm>
                <a:off x="5472022" y="249685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43A351F-104C-46FC-85B7-C84C23EB8C98}"/>
                  </a:ext>
                </a:extLst>
              </p:cNvPr>
              <p:cNvSpPr txBox="1"/>
              <p:nvPr/>
            </p:nvSpPr>
            <p:spPr>
              <a:xfrm>
                <a:off x="5508273" y="2208168"/>
                <a:ext cx="1450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  <a:r>
                  <a:rPr lang="ko-KR" altLang="en-US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</a:t>
                </a:r>
                <a:r>
                  <a:rPr lang="en-US" altLang="ko-KR" sz="1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4</a:t>
                </a:r>
                <a:endPara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B8DD3EF2-695B-4803-9A6A-012FE67B2C5C}"/>
                  </a:ext>
                </a:extLst>
              </p:cNvPr>
              <p:cNvCxnSpPr/>
              <p:nvPr/>
            </p:nvCxnSpPr>
            <p:spPr bwMode="auto">
              <a:xfrm>
                <a:off x="5734487" y="2542154"/>
                <a:ext cx="954417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8FCCA63-710B-41A6-AE25-777BD79B059D}"/>
                  </a:ext>
                </a:extLst>
              </p:cNvPr>
              <p:cNvCxnSpPr/>
              <p:nvPr/>
            </p:nvCxnSpPr>
            <p:spPr bwMode="auto">
              <a:xfrm>
                <a:off x="6084090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359837C6-9224-4759-AEE0-4AB6E98575CF}"/>
                  </a:ext>
                </a:extLst>
              </p:cNvPr>
              <p:cNvCxnSpPr/>
              <p:nvPr/>
            </p:nvCxnSpPr>
            <p:spPr bwMode="auto">
              <a:xfrm>
                <a:off x="6372122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B0D2351-05ED-4D2B-9C23-D9D14EA35466}"/>
                  </a:ext>
                </a:extLst>
              </p:cNvPr>
              <p:cNvCxnSpPr/>
              <p:nvPr/>
            </p:nvCxnSpPr>
            <p:spPr bwMode="auto">
              <a:xfrm>
                <a:off x="6660154" y="196888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7395EB8C-B014-445C-B13E-E975B20A3BDA}"/>
                  </a:ext>
                </a:extLst>
              </p:cNvPr>
              <p:cNvCxnSpPr/>
              <p:nvPr/>
            </p:nvCxnSpPr>
            <p:spPr bwMode="auto">
              <a:xfrm>
                <a:off x="5806495" y="1963670"/>
                <a:ext cx="0" cy="8613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AB0822-A7AC-45EC-95A8-A9C6C7C7C45F}"/>
              </a:ext>
            </a:extLst>
          </p:cNvPr>
          <p:cNvGrpSpPr/>
          <p:nvPr/>
        </p:nvGrpSpPr>
        <p:grpSpPr>
          <a:xfrm>
            <a:off x="5147270" y="2293930"/>
            <a:ext cx="1616446" cy="1491342"/>
            <a:chOff x="5107567" y="2290329"/>
            <a:chExt cx="1616446" cy="149134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59BED4B-621C-463C-9920-E7101D7B7C5B}"/>
                </a:ext>
              </a:extLst>
            </p:cNvPr>
            <p:cNvSpPr/>
            <p:nvPr/>
          </p:nvSpPr>
          <p:spPr>
            <a:xfrm>
              <a:off x="5465952" y="3140202"/>
              <a:ext cx="825019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8F52B58-5DEC-41B5-BF43-DCC1EC0EB8B1}"/>
                </a:ext>
              </a:extLst>
            </p:cNvPr>
            <p:cNvSpPr/>
            <p:nvPr/>
          </p:nvSpPr>
          <p:spPr>
            <a:xfrm>
              <a:off x="6015098" y="262176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2DF5A84-DA98-4097-96E3-0608E39001AC}"/>
                </a:ext>
              </a:extLst>
            </p:cNvPr>
            <p:cNvSpPr/>
            <p:nvPr/>
          </p:nvSpPr>
          <p:spPr>
            <a:xfrm>
              <a:off x="5725368" y="2341511"/>
              <a:ext cx="286334" cy="272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489CB1-2763-4D9F-AF1E-8567CA01E67B}"/>
                </a:ext>
              </a:extLst>
            </p:cNvPr>
            <p:cNvSpPr txBox="1"/>
            <p:nvPr/>
          </p:nvSpPr>
          <p:spPr>
            <a:xfrm>
              <a:off x="5273663" y="22903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CAAB6D-60B5-4AA9-8C5A-A865BF83C8F9}"/>
                </a:ext>
              </a:extLst>
            </p:cNvPr>
            <p:cNvSpPr txBox="1"/>
            <p:nvPr/>
          </p:nvSpPr>
          <p:spPr>
            <a:xfrm>
              <a:off x="5107567" y="285491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80FF05-5ADF-4DDF-A0E6-E48EDA679EF6}"/>
                </a:ext>
              </a:extLst>
            </p:cNvPr>
            <p:cNvSpPr txBox="1"/>
            <p:nvPr/>
          </p:nvSpPr>
          <p:spPr>
            <a:xfrm>
              <a:off x="5143818" y="256622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21F8BD3-40CB-48CE-B893-04F83D375B49}"/>
                </a:ext>
              </a:extLst>
            </p:cNvPr>
            <p:cNvCxnSpPr/>
            <p:nvPr/>
          </p:nvCxnSpPr>
          <p:spPr bwMode="auto">
            <a:xfrm>
              <a:off x="5400092" y="290021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1973C0A-B36E-4DF2-8026-D7CA245324F7}"/>
                </a:ext>
              </a:extLst>
            </p:cNvPr>
            <p:cNvCxnSpPr/>
            <p:nvPr/>
          </p:nvCxnSpPr>
          <p:spPr bwMode="auto">
            <a:xfrm>
              <a:off x="5719635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50BD386-7DBA-4F91-8DAC-111E1242336E}"/>
                </a:ext>
              </a:extLst>
            </p:cNvPr>
            <p:cNvCxnSpPr/>
            <p:nvPr/>
          </p:nvCxnSpPr>
          <p:spPr bwMode="auto">
            <a:xfrm>
              <a:off x="6007667" y="2316937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0DEE950-F92A-4084-ABC7-190116B3D569}"/>
                </a:ext>
              </a:extLst>
            </p:cNvPr>
            <p:cNvCxnSpPr/>
            <p:nvPr/>
          </p:nvCxnSpPr>
          <p:spPr bwMode="auto">
            <a:xfrm>
              <a:off x="6295699" y="232252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2D5C952-6F93-4E82-8DF2-925F77EFC6E1}"/>
                </a:ext>
              </a:extLst>
            </p:cNvPr>
            <p:cNvSpPr txBox="1"/>
            <p:nvPr/>
          </p:nvSpPr>
          <p:spPr>
            <a:xfrm>
              <a:off x="5148064" y="3097595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491431-119C-4ABE-AA57-7FA3DBC89CD4}"/>
                </a:ext>
              </a:extLst>
            </p:cNvPr>
            <p:cNvCxnSpPr/>
            <p:nvPr/>
          </p:nvCxnSpPr>
          <p:spPr bwMode="auto">
            <a:xfrm>
              <a:off x="5400092" y="342163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6FE014-9358-457E-8BD5-563122FDDBF5}"/>
                </a:ext>
              </a:extLst>
            </p:cNvPr>
            <p:cNvSpPr txBox="1"/>
            <p:nvPr/>
          </p:nvSpPr>
          <p:spPr>
            <a:xfrm>
              <a:off x="5137874" y="3412339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B67A1BC-5928-4000-A40A-F01051122821}"/>
                </a:ext>
              </a:extLst>
            </p:cNvPr>
            <p:cNvCxnSpPr/>
            <p:nvPr/>
          </p:nvCxnSpPr>
          <p:spPr bwMode="auto">
            <a:xfrm>
              <a:off x="5461940" y="2319729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F5440D2-861C-4E1C-B3A3-E7E6B463D2CF}"/>
              </a:ext>
            </a:extLst>
          </p:cNvPr>
          <p:cNvGrpSpPr/>
          <p:nvPr/>
        </p:nvGrpSpPr>
        <p:grpSpPr>
          <a:xfrm>
            <a:off x="431540" y="4430978"/>
            <a:ext cx="1616446" cy="933922"/>
            <a:chOff x="5472022" y="1932268"/>
            <a:chExt cx="1616446" cy="93392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924E6A-BA5D-49D4-B80D-7762D0CEBFE0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550524-5809-4673-88C0-2D2E38E6F414}"/>
                </a:ext>
              </a:extLst>
            </p:cNvPr>
            <p:cNvSpPr txBox="1"/>
            <p:nvPr/>
          </p:nvSpPr>
          <p:spPr>
            <a:xfrm>
              <a:off x="5472022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E861CC-F24B-4ED9-85C7-0BFFCBEFE8A3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46C7D75-D754-473F-B171-A94CEAAC72D4}"/>
                </a:ext>
              </a:extLst>
            </p:cNvPr>
            <p:cNvCxnSpPr/>
            <p:nvPr/>
          </p:nvCxnSpPr>
          <p:spPr bwMode="auto">
            <a:xfrm>
              <a:off x="5734487" y="2542154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8B36901-49D5-4E61-845D-A2F006352D03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5AA1196D-AC4B-4693-B821-BEC5978FEA00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D6C349F1-DE91-45AE-BBFD-12105E9AE6A9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1D748D3-3BAD-4C7F-80B4-44C3B73F78A6}"/>
                </a:ext>
              </a:extLst>
            </p:cNvPr>
            <p:cNvCxnSpPr/>
            <p:nvPr/>
          </p:nvCxnSpPr>
          <p:spPr bwMode="auto">
            <a:xfrm>
              <a:off x="5806495" y="196367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5D4C4F7-2DCB-400E-8EC9-41DDEB65C4C5}"/>
              </a:ext>
            </a:extLst>
          </p:cNvPr>
          <p:cNvGrpSpPr/>
          <p:nvPr/>
        </p:nvGrpSpPr>
        <p:grpSpPr>
          <a:xfrm>
            <a:off x="2221550" y="4437112"/>
            <a:ext cx="1666374" cy="933922"/>
            <a:chOff x="5422094" y="1932268"/>
            <a:chExt cx="1666374" cy="9339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AD0379-C7B2-41CA-8A70-71290D877266}"/>
                </a:ext>
              </a:extLst>
            </p:cNvPr>
            <p:cNvSpPr txBox="1"/>
            <p:nvPr/>
          </p:nvSpPr>
          <p:spPr>
            <a:xfrm>
              <a:off x="5638118" y="19322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C3B1AC-0CD4-4802-A1A8-8B19303FF667}"/>
                </a:ext>
              </a:extLst>
            </p:cNvPr>
            <p:cNvSpPr txBox="1"/>
            <p:nvPr/>
          </p:nvSpPr>
          <p:spPr>
            <a:xfrm>
              <a:off x="5422094" y="249685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969A8EE-8868-4E93-9139-8D7C04B6EEF1}"/>
                </a:ext>
              </a:extLst>
            </p:cNvPr>
            <p:cNvSpPr txBox="1"/>
            <p:nvPr/>
          </p:nvSpPr>
          <p:spPr>
            <a:xfrm>
              <a:off x="5508273" y="2208168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0A06A79-BFB4-4844-AC00-6C8B9E4D91C4}"/>
                </a:ext>
              </a:extLst>
            </p:cNvPr>
            <p:cNvCxnSpPr/>
            <p:nvPr/>
          </p:nvCxnSpPr>
          <p:spPr bwMode="auto">
            <a:xfrm>
              <a:off x="5734487" y="2542154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608037B-1439-48B9-8163-8BFB9DD3C474}"/>
                </a:ext>
              </a:extLst>
            </p:cNvPr>
            <p:cNvCxnSpPr/>
            <p:nvPr/>
          </p:nvCxnSpPr>
          <p:spPr bwMode="auto">
            <a:xfrm>
              <a:off x="6084090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C98EB09-87AA-4E17-8657-2ABB25A3FB5F}"/>
                </a:ext>
              </a:extLst>
            </p:cNvPr>
            <p:cNvCxnSpPr/>
            <p:nvPr/>
          </p:nvCxnSpPr>
          <p:spPr bwMode="auto">
            <a:xfrm>
              <a:off x="6372122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2C30AC3-D705-4D65-871F-EF6C908BA910}"/>
                </a:ext>
              </a:extLst>
            </p:cNvPr>
            <p:cNvCxnSpPr/>
            <p:nvPr/>
          </p:nvCxnSpPr>
          <p:spPr bwMode="auto">
            <a:xfrm>
              <a:off x="6660154" y="196888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C86432C-005D-411B-A14D-9725E8BCC8F0}"/>
                </a:ext>
              </a:extLst>
            </p:cNvPr>
            <p:cNvCxnSpPr/>
            <p:nvPr/>
          </p:nvCxnSpPr>
          <p:spPr bwMode="auto">
            <a:xfrm>
              <a:off x="5806495" y="1963670"/>
              <a:ext cx="0" cy="86130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6" name="Picture 20">
            <a:extLst>
              <a:ext uri="{FF2B5EF4-FFF2-40B4-BE49-F238E27FC236}">
                <a16:creationId xmlns:a16="http://schemas.microsoft.com/office/drawing/2014/main" id="{D08C257E-2204-418B-8931-25490179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54" y="477473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모서리가 둥근 직사각형 28">
            <a:extLst>
              <a:ext uri="{FF2B5EF4-FFF2-40B4-BE49-F238E27FC236}">
                <a16:creationId xmlns:a16="http://schemas.microsoft.com/office/drawing/2014/main" id="{A2E2EBF9-913F-416C-AAC8-4D77051D9EAF}"/>
              </a:ext>
            </a:extLst>
          </p:cNvPr>
          <p:cNvSpPr/>
          <p:nvPr/>
        </p:nvSpPr>
        <p:spPr>
          <a:xfrm>
            <a:off x="1888953" y="4362675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9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어림한 값과 계산한 값을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비교해 볼까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5" name="직각 삼각형 84">
            <a:extLst>
              <a:ext uri="{FF2B5EF4-FFF2-40B4-BE49-F238E27FC236}">
                <a16:creationId xmlns:a16="http://schemas.microsoft.com/office/drawing/2014/main" id="{97193C1F-754E-442B-B844-C7C48021C327}"/>
              </a:ext>
            </a:extLst>
          </p:cNvPr>
          <p:cNvSpPr/>
          <p:nvPr/>
        </p:nvSpPr>
        <p:spPr>
          <a:xfrm rot="16200000" flipV="1">
            <a:off x="5254214" y="4816977"/>
            <a:ext cx="195359" cy="312420"/>
          </a:xfrm>
          <a:prstGeom prst="rtTriangle">
            <a:avLst/>
          </a:prstGeom>
          <a:solidFill>
            <a:srgbClr val="599DD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id="{DAFC9469-DAFD-4895-9222-73785362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5EC152F-8867-42D9-BD4B-D64C9E2FF7D6}"/>
              </a:ext>
            </a:extLst>
          </p:cNvPr>
          <p:cNvSpPr/>
          <p:nvPr/>
        </p:nvSpPr>
        <p:spPr>
          <a:xfrm>
            <a:off x="5242087" y="4202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21740A9-BC12-4286-AEA3-AFCF189A3328}"/>
              </a:ext>
            </a:extLst>
          </p:cNvPr>
          <p:cNvSpPr/>
          <p:nvPr/>
        </p:nvSpPr>
        <p:spPr>
          <a:xfrm>
            <a:off x="5526702" y="41903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7DFC64-498A-41C9-874B-CC3FFE7F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273" y="2983618"/>
            <a:ext cx="1971702" cy="9310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suh_p_0301_01_0002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어림한 값과 계산한 값을 비교해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9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31×4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650778" y="137351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계산에서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무엇을 나타낼까요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0461" y="4173009"/>
            <a:ext cx="56339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일 모형의 수이고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십 모형의 수입니다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88" y="42213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829240" y="5128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D48E1E-F007-4E7D-A320-733E72F2DDF6}"/>
              </a:ext>
            </a:extLst>
          </p:cNvPr>
          <p:cNvGrpSpPr/>
          <p:nvPr/>
        </p:nvGrpSpPr>
        <p:grpSpPr>
          <a:xfrm>
            <a:off x="2595514" y="2293930"/>
            <a:ext cx="1616446" cy="1491342"/>
            <a:chOff x="2595514" y="2293930"/>
            <a:chExt cx="1616446" cy="149134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57004D-ED9D-4C96-9D14-A9FEB7BEA9EB}"/>
                </a:ext>
              </a:extLst>
            </p:cNvPr>
            <p:cNvSpPr txBox="1"/>
            <p:nvPr/>
          </p:nvSpPr>
          <p:spPr>
            <a:xfrm>
              <a:off x="2761610" y="229393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BE66E9-ECE7-4F84-97C3-71DA8473AE2E}"/>
                </a:ext>
              </a:extLst>
            </p:cNvPr>
            <p:cNvSpPr txBox="1"/>
            <p:nvPr/>
          </p:nvSpPr>
          <p:spPr>
            <a:xfrm>
              <a:off x="2595514" y="285852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9EF601-D8A9-45FF-B6CB-CA5FC8260823}"/>
                </a:ext>
              </a:extLst>
            </p:cNvPr>
            <p:cNvSpPr txBox="1"/>
            <p:nvPr/>
          </p:nvSpPr>
          <p:spPr>
            <a:xfrm>
              <a:off x="2631765" y="256983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2DBF794-AC0F-4793-BA73-2319529CE052}"/>
                </a:ext>
              </a:extLst>
            </p:cNvPr>
            <p:cNvCxnSpPr/>
            <p:nvPr/>
          </p:nvCxnSpPr>
          <p:spPr bwMode="auto">
            <a:xfrm>
              <a:off x="2888039" y="2903816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3DC14BA-A659-47CA-A3F7-7ACF93718B16}"/>
                </a:ext>
              </a:extLst>
            </p:cNvPr>
            <p:cNvCxnSpPr/>
            <p:nvPr/>
          </p:nvCxnSpPr>
          <p:spPr bwMode="auto">
            <a:xfrm>
              <a:off x="3207582" y="2326121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A983948-2355-412D-8E62-6613222D569A}"/>
                </a:ext>
              </a:extLst>
            </p:cNvPr>
            <p:cNvCxnSpPr/>
            <p:nvPr/>
          </p:nvCxnSpPr>
          <p:spPr bwMode="auto">
            <a:xfrm>
              <a:off x="3495614" y="2320538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B53FC6-ED22-4C78-8C68-3819281C3FAF}"/>
                </a:ext>
              </a:extLst>
            </p:cNvPr>
            <p:cNvCxnSpPr/>
            <p:nvPr/>
          </p:nvCxnSpPr>
          <p:spPr bwMode="auto">
            <a:xfrm>
              <a:off x="3783646" y="2326121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E2780D9-44A3-4270-9C7A-D1087A23CE9E}"/>
                </a:ext>
              </a:extLst>
            </p:cNvPr>
            <p:cNvSpPr txBox="1"/>
            <p:nvPr/>
          </p:nvSpPr>
          <p:spPr>
            <a:xfrm>
              <a:off x="2636011" y="3101196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A8186CB-12A0-4BE6-B7FC-0F8532425846}"/>
                </a:ext>
              </a:extLst>
            </p:cNvPr>
            <p:cNvCxnSpPr/>
            <p:nvPr/>
          </p:nvCxnSpPr>
          <p:spPr bwMode="auto">
            <a:xfrm>
              <a:off x="2888039" y="3425232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DF040D1-EFD1-4CD8-B310-A5AED7AF1589}"/>
                </a:ext>
              </a:extLst>
            </p:cNvPr>
            <p:cNvSpPr txBox="1"/>
            <p:nvPr/>
          </p:nvSpPr>
          <p:spPr>
            <a:xfrm>
              <a:off x="2625821" y="341594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C6B0DD-3CBF-4FE2-BBAE-4026BF3CEAC6}"/>
                </a:ext>
              </a:extLst>
            </p:cNvPr>
            <p:cNvCxnSpPr/>
            <p:nvPr/>
          </p:nvCxnSpPr>
          <p:spPr bwMode="auto">
            <a:xfrm>
              <a:off x="2949887" y="232333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8438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8104" y="4221598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214280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31×4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68044" y="1369453"/>
            <a:ext cx="1980220" cy="262562"/>
            <a:chOff x="4968044" y="1369453"/>
            <a:chExt cx="1980220" cy="262562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68044" y="1376424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보기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966702" y="137642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보기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319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43"/>
          <p:cNvSpPr txBox="1"/>
          <p:nvPr/>
        </p:nvSpPr>
        <p:spPr>
          <a:xfrm>
            <a:off x="440351" y="171672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4137005"/>
            <a:ext cx="593486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일의 자리에 쓰고 십의 자리 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곱하여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십의 자리에 쓰고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백의 자리에 써서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계산합니다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78" y="48085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312921" y="137647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29240" y="5128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D09E2C-367B-4FBF-8DBA-9DB91C82D1B8}"/>
              </a:ext>
            </a:extLst>
          </p:cNvPr>
          <p:cNvGrpSpPr/>
          <p:nvPr/>
        </p:nvGrpSpPr>
        <p:grpSpPr>
          <a:xfrm>
            <a:off x="2595514" y="2293930"/>
            <a:ext cx="1616446" cy="1491342"/>
            <a:chOff x="2595514" y="2293930"/>
            <a:chExt cx="1616446" cy="149134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1900BD-6E6B-46ED-BD8D-831D8A755C1E}"/>
                </a:ext>
              </a:extLst>
            </p:cNvPr>
            <p:cNvSpPr txBox="1"/>
            <p:nvPr/>
          </p:nvSpPr>
          <p:spPr>
            <a:xfrm>
              <a:off x="2761610" y="229393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3  1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886676-290B-4BDB-ABEF-B8547141735D}"/>
                </a:ext>
              </a:extLst>
            </p:cNvPr>
            <p:cNvSpPr txBox="1"/>
            <p:nvPr/>
          </p:nvSpPr>
          <p:spPr>
            <a:xfrm>
              <a:off x="2595514" y="285852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C1F2C6-ADAC-41C1-BBAA-495D4DD4FFE6}"/>
                </a:ext>
              </a:extLst>
            </p:cNvPr>
            <p:cNvSpPr txBox="1"/>
            <p:nvPr/>
          </p:nvSpPr>
          <p:spPr>
            <a:xfrm>
              <a:off x="2631765" y="256983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56BB947-C4A3-49A7-BF41-1A7DB90E869B}"/>
                </a:ext>
              </a:extLst>
            </p:cNvPr>
            <p:cNvCxnSpPr/>
            <p:nvPr/>
          </p:nvCxnSpPr>
          <p:spPr bwMode="auto">
            <a:xfrm>
              <a:off x="2888039" y="2903816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E3802C9-BA39-43A3-86F8-FED25F5F66F8}"/>
                </a:ext>
              </a:extLst>
            </p:cNvPr>
            <p:cNvCxnSpPr/>
            <p:nvPr/>
          </p:nvCxnSpPr>
          <p:spPr bwMode="auto">
            <a:xfrm>
              <a:off x="3207582" y="2326121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5FA3753-147B-48C3-885E-1C593441A8AD}"/>
                </a:ext>
              </a:extLst>
            </p:cNvPr>
            <p:cNvCxnSpPr/>
            <p:nvPr/>
          </p:nvCxnSpPr>
          <p:spPr bwMode="auto">
            <a:xfrm>
              <a:off x="3495614" y="2320538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C0E6B60-D78C-49EA-BAB4-B4E94CAC3DFB}"/>
                </a:ext>
              </a:extLst>
            </p:cNvPr>
            <p:cNvCxnSpPr/>
            <p:nvPr/>
          </p:nvCxnSpPr>
          <p:spPr bwMode="auto">
            <a:xfrm>
              <a:off x="3783646" y="2326121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319ABC-3B65-4D29-A06E-758E9B292B30}"/>
                </a:ext>
              </a:extLst>
            </p:cNvPr>
            <p:cNvSpPr txBox="1"/>
            <p:nvPr/>
          </p:nvSpPr>
          <p:spPr>
            <a:xfrm>
              <a:off x="2636011" y="3101196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1  2  0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16548CC-35C0-4BEF-88C4-C5B7EA7D8615}"/>
                </a:ext>
              </a:extLst>
            </p:cNvPr>
            <p:cNvCxnSpPr/>
            <p:nvPr/>
          </p:nvCxnSpPr>
          <p:spPr bwMode="auto">
            <a:xfrm>
              <a:off x="2888039" y="3425232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80F5E8-B742-45FC-9A30-B065CA00928D}"/>
                </a:ext>
              </a:extLst>
            </p:cNvPr>
            <p:cNvSpPr txBox="1"/>
            <p:nvPr/>
          </p:nvSpPr>
          <p:spPr>
            <a:xfrm>
              <a:off x="2625821" y="3415940"/>
              <a:ext cx="145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1  2  4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ACB25AC-C2DF-4517-B16D-BE8925E6541A}"/>
                </a:ext>
              </a:extLst>
            </p:cNvPr>
            <p:cNvCxnSpPr/>
            <p:nvPr/>
          </p:nvCxnSpPr>
          <p:spPr bwMode="auto">
            <a:xfrm>
              <a:off x="2949887" y="2323330"/>
              <a:ext cx="0" cy="138714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C6697DD9-4BF1-4996-99CF-132204D77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4" y="421856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6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683568" y="2848665"/>
            <a:ext cx="1561250" cy="1052079"/>
            <a:chOff x="1695314" y="2026173"/>
            <a:chExt cx="1561250" cy="1052079"/>
          </a:xfrm>
        </p:grpSpPr>
        <p:sp>
          <p:nvSpPr>
            <p:cNvPr id="23" name="TextBox 2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7  2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531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2013607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2  8  8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22" y="278603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2329562" y="2848665"/>
            <a:ext cx="1534040" cy="1052079"/>
            <a:chOff x="1633804" y="2852936"/>
            <a:chExt cx="1534040" cy="1052079"/>
          </a:xfrm>
        </p:grpSpPr>
        <p:sp>
          <p:nvSpPr>
            <p:cNvPr id="36" name="TextBox 35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33804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96022" y="3498218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926996" y="3535683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143" y="358290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172007" y="2848665"/>
            <a:ext cx="1773840" cy="387464"/>
            <a:chOff x="3746670" y="2969528"/>
            <a:chExt cx="1773840" cy="387464"/>
          </a:xfrm>
        </p:grpSpPr>
        <p:sp>
          <p:nvSpPr>
            <p:cNvPr id="45" name="TextBox 44"/>
            <p:cNvSpPr txBox="1"/>
            <p:nvPr/>
          </p:nvSpPr>
          <p:spPr>
            <a:xfrm>
              <a:off x="4597941" y="2987660"/>
              <a:ext cx="7008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62×3=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787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172007" y="3578629"/>
            <a:ext cx="1809844" cy="387464"/>
            <a:chOff x="3746670" y="3703366"/>
            <a:chExt cx="1809844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33945" y="3721498"/>
              <a:ext cx="7008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255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3703366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51×5=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791" y="37668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8" y="1124744"/>
            <a:ext cx="6810050" cy="392443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https://cdata2.tsherpa.co.kr/tsherpa/MultiMedia/Flash/2020/curri/index.html?flashxmlnum=youblue86&amp;classa=A8-C1-31-MM-MM-04-05-04-0-0-0-0&amp;classno=MM_31_04/suh_0301_04_0004/suh_0301_04_0004_205_1.html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영역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560" y="1128066"/>
            <a:ext cx="6280724" cy="464730"/>
          </a:xfrm>
          <a:prstGeom prst="rect">
            <a:avLst/>
          </a:prstGeom>
          <a:solidFill>
            <a:srgbClr val="F6E7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십의 자리에서 올림이 있는 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몇십몇</a:t>
            </a:r>
            <a:r>
              <a:rPr lang="en-US" altLang="ko-KR" sz="1800" dirty="0">
                <a:solidFill>
                  <a:schemeClr val="tx1"/>
                </a:solidFill>
              </a:rPr>
              <a:t>)×(</a:t>
            </a:r>
            <a:r>
              <a:rPr lang="ko-KR" altLang="en-US" sz="1800" dirty="0">
                <a:solidFill>
                  <a:schemeClr val="tx1"/>
                </a:solidFill>
              </a:rPr>
              <a:t>몇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r>
              <a:rPr lang="ko-KR" altLang="en-US" sz="1800" dirty="0">
                <a:solidFill>
                  <a:schemeClr val="tx1"/>
                </a:solidFill>
              </a:rPr>
              <a:t>을 계산해 봅시다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8818" y="2348880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7  2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79612" y="3104964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 4</a:t>
            </a:r>
            <a:endParaRPr lang="ko-KR" alt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699792" y="3229816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62</a:t>
            </a:r>
            <a:endParaRPr lang="ko-KR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034206" y="3196992"/>
            <a:ext cx="86489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/>
              <a:t>  3</a:t>
            </a:r>
            <a:endParaRPr lang="ko-KR" altLang="en-US" sz="2800" dirty="0"/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81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41×7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알맞은 생활 속 문제를 만들고 해결해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C08AFD-8592-4059-BC6B-954884B460D8}"/>
              </a:ext>
            </a:extLst>
          </p:cNvPr>
          <p:cNvSpPr/>
          <p:nvPr/>
        </p:nvSpPr>
        <p:spPr>
          <a:xfrm>
            <a:off x="1094852" y="1788641"/>
            <a:ext cx="5234475" cy="701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5A6DC3-F13A-4E2B-B653-AC3912F2C74A}"/>
              </a:ext>
            </a:extLst>
          </p:cNvPr>
          <p:cNvSpPr txBox="1"/>
          <p:nvPr/>
        </p:nvSpPr>
        <p:spPr>
          <a:xfrm>
            <a:off x="1605855" y="1788641"/>
            <a:ext cx="47234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민정이는 책 물려주기 행사에 책을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41</a:t>
            </a:r>
            <a:r>
              <a:rPr lang="ko-KR" altLang="en-US" sz="1800" b="1" spc="-15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묶음 기부했습니다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기부한 책은 모두 몇 권일까요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01CB0C84-A6E4-4BFF-ADD6-E06289E6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68" y="24542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8F7F38C-6622-4B5C-AAFD-5C3AFB4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02" y="185008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EDC2C2-331C-4F9E-8F12-7F25F2967046}"/>
              </a:ext>
            </a:extLst>
          </p:cNvPr>
          <p:cNvGrpSpPr/>
          <p:nvPr/>
        </p:nvGrpSpPr>
        <p:grpSpPr>
          <a:xfrm>
            <a:off x="422177" y="3115555"/>
            <a:ext cx="647588" cy="403292"/>
            <a:chOff x="440395" y="3202257"/>
            <a:chExt cx="647588" cy="403292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088F8568-FD87-4CE0-87D2-B711D0455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36" y="3202257"/>
              <a:ext cx="547688" cy="403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id="{A224652D-EE7D-4203-8A26-D764C7F1B07C}"/>
                </a:ext>
              </a:extLst>
            </p:cNvPr>
            <p:cNvSpPr txBox="1"/>
            <p:nvPr/>
          </p:nvSpPr>
          <p:spPr>
            <a:xfrm>
              <a:off x="440395" y="3234074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+mn-ea"/>
                  <a:ea typeface="+mn-ea"/>
                </a:rPr>
                <a:t>답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ECA749-74F6-420A-8F79-286506AAD381}"/>
              </a:ext>
            </a:extLst>
          </p:cNvPr>
          <p:cNvSpPr txBox="1"/>
          <p:nvPr/>
        </p:nvSpPr>
        <p:spPr>
          <a:xfrm>
            <a:off x="1087983" y="3149515"/>
            <a:ext cx="8557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A7C377-CB08-49E2-93C4-D809C9824BD4}"/>
              </a:ext>
            </a:extLst>
          </p:cNvPr>
          <p:cNvGrpSpPr/>
          <p:nvPr/>
        </p:nvGrpSpPr>
        <p:grpSpPr>
          <a:xfrm>
            <a:off x="420068" y="1812732"/>
            <a:ext cx="647588" cy="392573"/>
            <a:chOff x="438286" y="2330773"/>
            <a:chExt cx="647588" cy="392573"/>
          </a:xfrm>
        </p:grpSpPr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id="{CCE3849E-8951-40FA-ADEA-7ED7CAFA9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53D048AB-6B69-462F-95D3-81473D1587C1}"/>
                </a:ext>
              </a:extLst>
            </p:cNvPr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sz="1800" b="1" dirty="0">
                  <a:solidFill>
                    <a:schemeClr val="bg1"/>
                  </a:solidFill>
                  <a:latin typeface="+mn-ea"/>
                  <a:ea typeface="+mn-ea"/>
                </a:rPr>
                <a:t>문제</a:t>
              </a:r>
            </a:p>
          </p:txBody>
        </p:sp>
      </p:grpSp>
      <p:pic>
        <p:nvPicPr>
          <p:cNvPr id="44" name="Picture 4">
            <a:extLst>
              <a:ext uri="{FF2B5EF4-FFF2-40B4-BE49-F238E27FC236}">
                <a16:creationId xmlns:a16="http://schemas.microsoft.com/office/drawing/2014/main" id="{54337E1F-941F-4DD5-965F-EE7649A8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76" y="33725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5F8C4B7-1D4D-4BDD-B244-AEE8EFE14B32}"/>
              </a:ext>
            </a:extLst>
          </p:cNvPr>
          <p:cNvSpPr/>
          <p:nvPr/>
        </p:nvSpPr>
        <p:spPr>
          <a:xfrm>
            <a:off x="350992" y="1650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DAA9F-3641-464F-AFD3-7D58A584F892}"/>
              </a:ext>
            </a:extLst>
          </p:cNvPr>
          <p:cNvSpPr txBox="1"/>
          <p:nvPr/>
        </p:nvSpPr>
        <p:spPr>
          <a:xfrm>
            <a:off x="1094852" y="2601788"/>
            <a:ext cx="1173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41×7=287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2F6D06-D8F3-4248-8130-0ABF26D11885}"/>
              </a:ext>
            </a:extLst>
          </p:cNvPr>
          <p:cNvGrpSpPr/>
          <p:nvPr/>
        </p:nvGrpSpPr>
        <p:grpSpPr>
          <a:xfrm>
            <a:off x="426937" y="2600908"/>
            <a:ext cx="647588" cy="392573"/>
            <a:chOff x="438286" y="2330773"/>
            <a:chExt cx="647588" cy="392573"/>
          </a:xfrm>
        </p:grpSpPr>
        <p:pic>
          <p:nvPicPr>
            <p:cNvPr id="50" name="Picture 5">
              <a:extLst>
                <a:ext uri="{FF2B5EF4-FFF2-40B4-BE49-F238E27FC236}">
                  <a16:creationId xmlns:a16="http://schemas.microsoft.com/office/drawing/2014/main" id="{4FD79607-DD90-4C6B-BB9A-61F5A0784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">
              <a:extLst>
                <a:ext uri="{FF2B5EF4-FFF2-40B4-BE49-F238E27FC236}">
                  <a16:creationId xmlns:a16="http://schemas.microsoft.com/office/drawing/2014/main" id="{BB734853-EFC9-4E2B-B6D8-C945200842CB}"/>
                </a:ext>
              </a:extLst>
            </p:cNvPr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풀이</a:t>
              </a:r>
              <a:endParaRPr lang="ko-KR" altLang="en-US" sz="1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52" name="Picture 4">
            <a:extLst>
              <a:ext uri="{FF2B5EF4-FFF2-40B4-BE49-F238E27FC236}">
                <a16:creationId xmlns:a16="http://schemas.microsoft.com/office/drawing/2014/main" id="{CF5E5C78-F562-4B3A-87B6-5FD5892F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3" y="27495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8197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컵을 몇 명이 가져왔을까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개인 컵을 가져온 손님은 모두 몇 명인지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십의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모형으로 십의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활동＋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십의 자리에서 올림이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4257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문제를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suh_p_0301_04_0004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85784"/>
            <a:ext cx="6048672" cy="25906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https://cdata2.tsherpa.co.kr/tsherpa/MultiMedia/Flash/2020/curri/index.html?flashxmlnum=youblue86&amp;classa=A8-C1-31-MM-MM-04-05-04-0-0-0-0&amp;classno=MM_31_04/suh_0301_04_0004/suh_0301_04_0004_301_1.html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십의 자리에서 올림이 있는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5556" y="2096852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몇십몇을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몇으로 나누어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99776" y="2880756"/>
            <a:ext cx="72008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4    1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59816" y="3288177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27784" y="3288177"/>
            <a:ext cx="32403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3" y="2739605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67857" y="26164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BE8768-D8B5-4926-AD6B-AC7BF3629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756" y="2784506"/>
            <a:ext cx="3188332" cy="24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12464" y="3008275"/>
            <a:ext cx="343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55~56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9082" y="4941168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9598" y="5057275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285955" y="4889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55~56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7671C90-B9A1-4E96-9E6C-2FA70295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66058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645612"/>
            <a:ext cx="307224" cy="30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274586" y="4222313"/>
            <a:ext cx="4056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2923512" y="4214618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×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35360" y="4221088"/>
            <a:ext cx="5968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57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60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79" y="2078643"/>
            <a:ext cx="6017728" cy="1704400"/>
          </a:xfrm>
          <a:prstGeom prst="rect">
            <a:avLst/>
          </a:prstGeom>
        </p:spPr>
      </p:pic>
      <p:sp>
        <p:nvSpPr>
          <p:cNvPr id="37" name="TextBox 43"/>
          <p:cNvSpPr txBox="1"/>
          <p:nvPr/>
        </p:nvSpPr>
        <p:spPr>
          <a:xfrm>
            <a:off x="3631000" y="4222313"/>
            <a:ext cx="3581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4630" y="4226092"/>
            <a:ext cx="4897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89" y="40692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Group 1072">
            <a:extLst>
              <a:ext uri="{FF2B5EF4-FFF2-40B4-BE49-F238E27FC236}">
                <a16:creationId xmlns:a16="http://schemas.microsoft.com/office/drawing/2014/main" id="{029BF7D1-91BA-47E5-89DD-F8E15794D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59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\app\resource\contents\lesson04\ops\lesson04\images\mm_31_4_03_07_02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19672" y="3229919"/>
            <a:ext cx="1554409" cy="1052079"/>
            <a:chOff x="1702155" y="2026173"/>
            <a:chExt cx="1554409" cy="1052079"/>
          </a:xfrm>
        </p:grpSpPr>
        <p:sp>
          <p:nvSpPr>
            <p:cNvPr id="35" name="TextBox 34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215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>
              <a:off x="198444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1  2  6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075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1290177" y="2246645"/>
            <a:ext cx="1793688" cy="387464"/>
            <a:chOff x="3746670" y="2969528"/>
            <a:chExt cx="1793688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22057" y="2987660"/>
              <a:ext cx="80339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53×3=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635" y="3025523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/>
          <p:cNvGrpSpPr/>
          <p:nvPr/>
        </p:nvGrpSpPr>
        <p:grpSpPr>
          <a:xfrm>
            <a:off x="4005069" y="2219922"/>
            <a:ext cx="1809739" cy="387464"/>
            <a:chOff x="3746670" y="2969528"/>
            <a:chExt cx="1809739" cy="387464"/>
          </a:xfrm>
        </p:grpSpPr>
        <p:sp>
          <p:nvSpPr>
            <p:cNvPr id="60" name="TextBox 59"/>
            <p:cNvSpPr txBox="1"/>
            <p:nvPr/>
          </p:nvSpPr>
          <p:spPr>
            <a:xfrm>
              <a:off x="4622057" y="2987660"/>
              <a:ext cx="76693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31×5=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686" y="30405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4381790" y="3251343"/>
            <a:ext cx="1541770" cy="1052079"/>
            <a:chOff x="1714794" y="2026173"/>
            <a:chExt cx="1541770" cy="1052079"/>
          </a:xfrm>
        </p:grpSpPr>
        <p:sp>
          <p:nvSpPr>
            <p:cNvPr id="64" name="TextBox 6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1479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>
              <a:off x="1971269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1  6  4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6214" y="27572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성은이는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37×5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계산한 값을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썼습니다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바르게 계산해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또는 정답 확인 클릭할 때 파란색 동그라미도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8988" y="2676848"/>
            <a:ext cx="494640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87355" y="2675505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38492" y="3061773"/>
            <a:ext cx="3225496" cy="3373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088390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343759" y="2721375"/>
            <a:ext cx="267407" cy="235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40" y="2382267"/>
            <a:ext cx="2131493" cy="26368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681" y="2373372"/>
            <a:ext cx="2140366" cy="2659043"/>
          </a:xfrm>
          <a:prstGeom prst="rect">
            <a:avLst/>
          </a:prstGeom>
        </p:spPr>
      </p:pic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65" y="357622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55772" y="2411362"/>
            <a:ext cx="1124040" cy="339108"/>
          </a:xfrm>
          <a:prstGeom prst="roundRect">
            <a:avLst/>
          </a:prstGeom>
          <a:solidFill>
            <a:srgbClr val="E8EE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63066" y="2397460"/>
            <a:ext cx="1124040" cy="339108"/>
          </a:xfrm>
          <a:prstGeom prst="roundRect">
            <a:avLst/>
          </a:prstGeom>
          <a:solidFill>
            <a:srgbClr val="E8EED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3"/>
          <p:cNvSpPr txBox="1"/>
          <p:nvPr/>
        </p:nvSpPr>
        <p:spPr>
          <a:xfrm>
            <a:off x="1545868" y="2393165"/>
            <a:ext cx="16646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성은이의 계산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4247964" y="2384884"/>
            <a:ext cx="16646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바르게 계산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6562" y="2845504"/>
            <a:ext cx="1493270" cy="19876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1611166" y="2941399"/>
            <a:ext cx="1510941" cy="1795862"/>
            <a:chOff x="1745623" y="2026173"/>
            <a:chExt cx="1510941" cy="1795862"/>
          </a:xfrm>
        </p:grpSpPr>
        <p:sp>
          <p:nvSpPr>
            <p:cNvPr id="50" name="TextBox 4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4562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 bwMode="auto">
            <a:xfrm>
              <a:off x="1964171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65235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>
              <a:off x="1976725" y="341326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067944" y="2959165"/>
            <a:ext cx="1645056" cy="1795862"/>
            <a:chOff x="1611508" y="2026173"/>
            <a:chExt cx="1645056" cy="1795862"/>
          </a:xfrm>
        </p:grpSpPr>
        <p:sp>
          <p:nvSpPr>
            <p:cNvPr id="81" name="TextBox 8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3  7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4533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 bwMode="auto">
            <a:xfrm>
              <a:off x="1989239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1768084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11508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1  5  0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 bwMode="auto">
            <a:xfrm>
              <a:off x="1989239" y="3413261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745334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1  8  5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5B60B687-011D-4F4F-99D3-E2103F9A9AF0}"/>
              </a:ext>
            </a:extLst>
          </p:cNvPr>
          <p:cNvSpPr/>
          <p:nvPr/>
        </p:nvSpPr>
        <p:spPr>
          <a:xfrm>
            <a:off x="2051720" y="3969060"/>
            <a:ext cx="869555" cy="32941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75A7E79-9338-4C0B-82F5-EC5A24F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43" y="37050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5C7C14BD-E68C-4194-9028-1C21D2868F43}"/>
              </a:ext>
            </a:extLst>
          </p:cNvPr>
          <p:cNvSpPr/>
          <p:nvPr/>
        </p:nvSpPr>
        <p:spPr>
          <a:xfrm>
            <a:off x="1907297" y="3919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37607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62405" y="2333559"/>
            <a:ext cx="2744565" cy="2040837"/>
            <a:chOff x="1601093" y="2026173"/>
            <a:chExt cx="2744565" cy="2040837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1806214" y="3637862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967745" y="3697678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1  5  9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9544" y="270891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9544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50×3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911" y="37821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795911" y="272163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1721" y="317712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1  5  0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661242" y="2345834"/>
            <a:ext cx="4062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265003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57723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8857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256037" y="2330816"/>
            <a:ext cx="1828131" cy="387464"/>
            <a:chOff x="3746670" y="2969528"/>
            <a:chExt cx="182813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22057" y="2987660"/>
              <a:ext cx="80942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61×4=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078" y="30434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EB53E188-AF5A-4A0C-8200-798DB3BE4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CC4341FD-4976-4B82-805D-BE49A8E04DC6}"/>
              </a:ext>
            </a:extLst>
          </p:cNvPr>
          <p:cNvSpPr/>
          <p:nvPr/>
        </p:nvSpPr>
        <p:spPr>
          <a:xfrm>
            <a:off x="4713129" y="49343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62405" y="2333559"/>
            <a:ext cx="2744565" cy="2040837"/>
            <a:chOff x="1601093" y="2026173"/>
            <a:chExt cx="2744565" cy="2040837"/>
          </a:xfrm>
        </p:grpSpPr>
        <p:sp>
          <p:nvSpPr>
            <p:cNvPr id="26" name="TextBox 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>
              <a:off x="1806214" y="3637862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1967745" y="3697678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1  5  9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19544" y="270891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9544" y="3164829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50×3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911" y="378210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1795911" y="272163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9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1721" y="3177122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1  5  0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43"/>
          <p:cNvSpPr txBox="1"/>
          <p:nvPr/>
        </p:nvSpPr>
        <p:spPr>
          <a:xfrm>
            <a:off x="661242" y="2345834"/>
            <a:ext cx="40628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2265003" y="2956902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257723" y="3380126"/>
            <a:ext cx="3435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88857" y="2333559"/>
            <a:ext cx="4749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256037" y="2330816"/>
            <a:ext cx="1828131" cy="387464"/>
            <a:chOff x="3746670" y="2969528"/>
            <a:chExt cx="1828131" cy="387464"/>
          </a:xfrm>
        </p:grpSpPr>
        <p:sp>
          <p:nvSpPr>
            <p:cNvPr id="47" name="TextBox 46"/>
            <p:cNvSpPr txBox="1"/>
            <p:nvPr/>
          </p:nvSpPr>
          <p:spPr>
            <a:xfrm>
              <a:off x="4622057" y="2987660"/>
              <a:ext cx="80942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244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6670" y="2969528"/>
              <a:ext cx="931665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61×4=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078" y="304346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9B0D8C18-5B37-446D-A6B7-094590D95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522920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9A78B7D-42D3-4777-A16C-13B66055374D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C9780-A127-4D98-BCAC-5793B0BCBB8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9D5948E3-F378-46A6-9901-37FB9A38412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001026F-FF92-4E77-9D72-3371A9C5B21F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3685071F-F967-4FE8-AC70-80EF3D271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972DD0-C0D6-4305-A100-27F0A73479C8}"/>
              </a:ext>
            </a:extLst>
          </p:cNvPr>
          <p:cNvSpPr/>
          <p:nvPr/>
        </p:nvSpPr>
        <p:spPr bwMode="auto">
          <a:xfrm>
            <a:off x="2855429" y="4612042"/>
            <a:ext cx="125902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2   4   4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A786E3E-6F71-420F-9419-32B2463A1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1226"/>
              </p:ext>
            </p:extLst>
          </p:nvPr>
        </p:nvGraphicFramePr>
        <p:xfrm>
          <a:off x="2864954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2548"/>
          <a:stretch/>
        </p:blipFill>
        <p:spPr>
          <a:xfrm>
            <a:off x="1403648" y="2420888"/>
            <a:ext cx="4403620" cy="183584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곱의 크기를 비교하여 계산 결과가 더 큰 것에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808002" y="49738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98" y="1592796"/>
            <a:ext cx="357365" cy="35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75220" y="2562803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18378" y="2663896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AA7F80F2-4EB4-44F0-8D98-BCD7BA139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99" y="2796765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0D253AA9-E646-4A62-98CB-8E15E190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44" y="2941599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593638" y="2856237"/>
            <a:ext cx="1655471" cy="660671"/>
            <a:chOff x="1601093" y="2026173"/>
            <a:chExt cx="1655471" cy="660671"/>
          </a:xfrm>
        </p:grpSpPr>
        <p:sp>
          <p:nvSpPr>
            <p:cNvPr id="51" name="TextBox 5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4018378" y="2892346"/>
            <a:ext cx="1655471" cy="660671"/>
            <a:chOff x="1601093" y="2026173"/>
            <a:chExt cx="1655471" cy="660671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7" name="Picture 12">
            <a:extLst>
              <a:ext uri="{FF2B5EF4-FFF2-40B4-BE49-F238E27FC236}">
                <a16:creationId xmlns:a16="http://schemas.microsoft.com/office/drawing/2014/main" id="{961D32B6-0657-402E-A465-88BB3D90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14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B47938F2-18F6-49A8-872C-82C8F24E7C55}"/>
              </a:ext>
            </a:extLst>
          </p:cNvPr>
          <p:cNvSpPr/>
          <p:nvPr/>
        </p:nvSpPr>
        <p:spPr>
          <a:xfrm>
            <a:off x="4707510" y="5002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32548"/>
          <a:stretch/>
        </p:blipFill>
        <p:spPr>
          <a:xfrm>
            <a:off x="1403648" y="2420888"/>
            <a:ext cx="4403620" cy="183584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곱의 크기를 비교하여 계산 결과가 더 큰 것에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98" y="1592796"/>
            <a:ext cx="357365" cy="35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75220" y="2562803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18378" y="2663896"/>
            <a:ext cx="1548656" cy="14761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AA7F80F2-4EB4-44F0-8D98-BCD7BA139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99" y="2796765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0D253AA9-E646-4A62-98CB-8E15E190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44" y="2941599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593638" y="2856237"/>
            <a:ext cx="1655471" cy="660671"/>
            <a:chOff x="1601093" y="2026173"/>
            <a:chExt cx="1655471" cy="660671"/>
          </a:xfrm>
        </p:grpSpPr>
        <p:sp>
          <p:nvSpPr>
            <p:cNvPr id="51" name="TextBox 5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그룹 64"/>
          <p:cNvGrpSpPr/>
          <p:nvPr/>
        </p:nvGrpSpPr>
        <p:grpSpPr>
          <a:xfrm>
            <a:off x="4018378" y="2892346"/>
            <a:ext cx="1655471" cy="660671"/>
            <a:chOff x="1601093" y="2026173"/>
            <a:chExt cx="1655471" cy="660671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Picture 12">
            <a:extLst>
              <a:ext uri="{FF2B5EF4-FFF2-40B4-BE49-F238E27FC236}">
                <a16:creationId xmlns:a16="http://schemas.microsoft.com/office/drawing/2014/main" id="{E800B06E-FE6E-4BA9-87E5-3A9A8146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214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5B40CAD-0F9C-4B88-9967-A37D001D4D9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7FC0FC5-114E-42A8-9E3D-F9D30DE2A607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6DF45849-7533-4FE5-BBBD-28913A505BB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57E977-C86A-4E43-A28B-F881FF07D46C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00AACE64-8DF6-41AC-9C5B-CF0B6E334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F77839-1ECF-4A16-B02B-04A890580E3F}"/>
              </a:ext>
            </a:extLst>
          </p:cNvPr>
          <p:cNvSpPr/>
          <p:nvPr/>
        </p:nvSpPr>
        <p:spPr bwMode="auto">
          <a:xfrm>
            <a:off x="1727684" y="4612042"/>
            <a:ext cx="11879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1   5   6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9DB5EBB-B6DD-4C9A-A22D-F2C8BFC6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85369"/>
              </p:ext>
            </p:extLst>
          </p:nvPr>
        </p:nvGraphicFramePr>
        <p:xfrm>
          <a:off x="1745208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957B1A8B-5981-4607-BC56-5ED1200476FB}"/>
              </a:ext>
            </a:extLst>
          </p:cNvPr>
          <p:cNvSpPr/>
          <p:nvPr/>
        </p:nvSpPr>
        <p:spPr bwMode="auto">
          <a:xfrm>
            <a:off x="3797437" y="4612042"/>
            <a:ext cx="11879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1   6   4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65BB413-FEAC-478D-AE2A-BB60FDFAB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35596"/>
              </p:ext>
            </p:extLst>
          </p:nvPr>
        </p:nvGraphicFramePr>
        <p:xfrm>
          <a:off x="3797436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2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" y="869362"/>
            <a:ext cx="6921269" cy="475588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4" y="872716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개인컵을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명이 </a:t>
            </a:r>
            <a:endParaRPr lang="en-US" altLang="ko-KR" sz="3200" b="1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가져왔을까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718B9170-1661-46A1-A4CE-670ED015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65622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mm_31_4_03_02_01_ani.mp4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D7AA4B73-D96D-4D8B-91D9-5C563DE4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https://cdata2.tsherpa.co.kr/tsherpa/MultiMedia/Flash/2020/curri/index.html?flashxmlnum=youblue86&amp;classa=A8-C1-31-MM-MM-04-05-04-0-0-0-0&amp;classno=MM_31_04/suh_0301_04_0004/suh_0301_04_0004_401_1.html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라운드 처리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사탕을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담은 사탕은 모두 몇 개인지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85876" y="5005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719572" y="1916832"/>
            <a:ext cx="5292588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 flipV="1">
            <a:off x="719572" y="2214109"/>
            <a:ext cx="3924436" cy="120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72" y="206952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9" y="2060896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연결선 45"/>
          <p:cNvCxnSpPr/>
          <p:nvPr/>
        </p:nvCxnSpPr>
        <p:spPr bwMode="auto">
          <a:xfrm flipV="1">
            <a:off x="6187551" y="1942673"/>
            <a:ext cx="508685" cy="120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134951" y="4123992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52×4=208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11307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66463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786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162226" y="4664638"/>
            <a:ext cx="6896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44" y="4970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201" y="2393912"/>
            <a:ext cx="2169065" cy="1519101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2485383" y="44067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29904-D08B-4541-880A-B3DB0BFE49A3}"/>
              </a:ext>
            </a:extLst>
          </p:cNvPr>
          <p:cNvSpPr txBox="1"/>
          <p:nvPr/>
        </p:nvSpPr>
        <p:spPr>
          <a:xfrm>
            <a:off x="3731519" y="4668523"/>
            <a:ext cx="41379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AF376D1-AEAF-4B20-9F8E-FFE4E1710F72}"/>
              </a:ext>
            </a:extLst>
          </p:cNvPr>
          <p:cNvSpPr/>
          <p:nvPr/>
        </p:nvSpPr>
        <p:spPr>
          <a:xfrm>
            <a:off x="4294688" y="367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EADD5382-08B4-44B8-A651-493C4133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1EFA68CF-9B77-4588-8396-354DD108A21C}"/>
              </a:ext>
            </a:extLst>
          </p:cNvPr>
          <p:cNvSpPr/>
          <p:nvPr/>
        </p:nvSpPr>
        <p:spPr>
          <a:xfrm>
            <a:off x="4902945" y="5033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사탕을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담은 사탕은 모두 몇 개인지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719572" y="1916832"/>
            <a:ext cx="5292588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 flipV="1">
            <a:off x="719572" y="2214109"/>
            <a:ext cx="3924436" cy="1207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72" y="206952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9" y="2060896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연결선 45"/>
          <p:cNvCxnSpPr/>
          <p:nvPr/>
        </p:nvCxnSpPr>
        <p:spPr bwMode="auto">
          <a:xfrm flipV="1">
            <a:off x="6187551" y="1942673"/>
            <a:ext cx="508685" cy="1208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134951" y="4123992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52×4=208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113076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66463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786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162226" y="4664638"/>
            <a:ext cx="6896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844" y="49707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1201" y="2393912"/>
            <a:ext cx="2169065" cy="15191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B29904-D08B-4541-880A-B3DB0BFE49A3}"/>
              </a:ext>
            </a:extLst>
          </p:cNvPr>
          <p:cNvSpPr txBox="1"/>
          <p:nvPr/>
        </p:nvSpPr>
        <p:spPr>
          <a:xfrm>
            <a:off x="3731519" y="4668523"/>
            <a:ext cx="41379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AF376D1-AEAF-4B20-9F8E-FFE4E1710F72}"/>
              </a:ext>
            </a:extLst>
          </p:cNvPr>
          <p:cNvSpPr/>
          <p:nvPr/>
        </p:nvSpPr>
        <p:spPr>
          <a:xfrm>
            <a:off x="4294688" y="367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0FBE5F6F-DD55-4E7D-9CB7-FC5C1BBB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0E361B4-6D43-4C87-80EB-294A8C3CA469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5E090B5-EB2D-4465-A397-CC56B2CA2E4A}"/>
              </a:ext>
            </a:extLst>
          </p:cNvPr>
          <p:cNvGrpSpPr/>
          <p:nvPr/>
        </p:nvGrpSpPr>
        <p:grpSpPr>
          <a:xfrm>
            <a:off x="102055" y="3206569"/>
            <a:ext cx="6667165" cy="2058635"/>
            <a:chOff x="179512" y="3304680"/>
            <a:chExt cx="6667165" cy="1968610"/>
          </a:xfrm>
        </p:grpSpPr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93996593-01FF-4A8B-8F67-5EADD43C2EB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1A5197A-E2A0-4643-AE32-B5A87C3ADDE1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74223260-81F4-46F7-A52A-E6D9B7ABD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789D600-7498-4BDF-BD17-E5DCA4825F6B}"/>
              </a:ext>
            </a:extLst>
          </p:cNvPr>
          <p:cNvSpPr/>
          <p:nvPr/>
        </p:nvSpPr>
        <p:spPr bwMode="auto">
          <a:xfrm>
            <a:off x="5113333" y="4612042"/>
            <a:ext cx="119503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2   0   8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A73D29D-F5F5-41CB-ADF5-0E0A18AC4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41316"/>
              </p:ext>
            </p:extLst>
          </p:nvPr>
        </p:nvGraphicFramePr>
        <p:xfrm>
          <a:off x="5106497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164929FA-5133-42D4-A98C-1287342D2E05}"/>
              </a:ext>
            </a:extLst>
          </p:cNvPr>
          <p:cNvSpPr txBox="1"/>
          <p:nvPr/>
        </p:nvSpPr>
        <p:spPr>
          <a:xfrm>
            <a:off x="474372" y="3871178"/>
            <a:ext cx="45656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봉지에 담았으므로 지혜가 담은 사탕은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구할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57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동화책을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쪽씩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읽은 동화책은 모두 몇 쪽인지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8" name="타원 27"/>
          <p:cNvSpPr/>
          <p:nvPr/>
        </p:nvSpPr>
        <p:spPr>
          <a:xfrm>
            <a:off x="5637607" y="5047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463585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683568" y="2274458"/>
            <a:ext cx="4359627" cy="24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134951" y="4260057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43×3=129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24914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80070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43147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131840" y="4800703"/>
            <a:ext cx="6269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521" y="50815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5430089" y="1963322"/>
            <a:ext cx="1266181" cy="365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2451" y="2602633"/>
            <a:ext cx="1839011" cy="153017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470273" y="46050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B47A0-C156-45E8-B867-24E189B6E776}"/>
              </a:ext>
            </a:extLst>
          </p:cNvPr>
          <p:cNvSpPr txBox="1"/>
          <p:nvPr/>
        </p:nvSpPr>
        <p:spPr>
          <a:xfrm>
            <a:off x="3671900" y="4797152"/>
            <a:ext cx="41379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5CA8C4A3-2735-4875-866C-F9181A57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05DCE68E-DB7D-4119-BB7D-025B52A88EEB}"/>
              </a:ext>
            </a:extLst>
          </p:cNvPr>
          <p:cNvSpPr/>
          <p:nvPr/>
        </p:nvSpPr>
        <p:spPr>
          <a:xfrm>
            <a:off x="4769030" y="50239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동화책을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쪽씩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읽은 동화책은 모두 몇 쪽인지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/>
          <p:nvPr/>
        </p:nvCxnSpPr>
        <p:spPr bwMode="auto">
          <a:xfrm>
            <a:off x="656227" y="1952836"/>
            <a:ext cx="463585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683568" y="2274458"/>
            <a:ext cx="4359627" cy="24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315683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309178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134951" y="4260057"/>
            <a:ext cx="13440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43×3=129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249141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18" y="480070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81" y="43147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131840" y="4800703"/>
            <a:ext cx="6269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20" y="48565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5430089" y="1963322"/>
            <a:ext cx="1266181" cy="3651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2451" y="2602633"/>
            <a:ext cx="1839011" cy="153017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BAB47A0-C156-45E8-B867-24E189B6E776}"/>
              </a:ext>
            </a:extLst>
          </p:cNvPr>
          <p:cNvSpPr txBox="1"/>
          <p:nvPr/>
        </p:nvSpPr>
        <p:spPr>
          <a:xfrm>
            <a:off x="3671900" y="4797152"/>
            <a:ext cx="41379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id="{F9268D4D-C431-48A6-9854-E1EA7E855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ED131DF-0665-4355-81F5-AF5BD6E835BE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4ECD98-C543-4B5C-BA1C-2AEBAADD0F5D}"/>
              </a:ext>
            </a:extLst>
          </p:cNvPr>
          <p:cNvGrpSpPr/>
          <p:nvPr/>
        </p:nvGrpSpPr>
        <p:grpSpPr>
          <a:xfrm>
            <a:off x="102055" y="3206569"/>
            <a:ext cx="6667165" cy="2058635"/>
            <a:chOff x="179512" y="3304680"/>
            <a:chExt cx="6667165" cy="1968610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5FCA547E-C812-414A-92E7-CA6791A2E24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A5B3E47-761E-4320-8CB7-30831ED7E4CA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936F62FD-5273-4409-BB03-3A8352052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0298D24-C85A-43B3-831C-0D4947F17C9A}"/>
              </a:ext>
            </a:extLst>
          </p:cNvPr>
          <p:cNvSpPr/>
          <p:nvPr/>
        </p:nvSpPr>
        <p:spPr bwMode="auto">
          <a:xfrm>
            <a:off x="4969317" y="4612042"/>
            <a:ext cx="119503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1   2   9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29891C3-95A4-427B-83C0-F30FA3743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9124"/>
              </p:ext>
            </p:extLst>
          </p:nvPr>
        </p:nvGraphicFramePr>
        <p:xfrm>
          <a:off x="4962481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0345E54E-EAC5-4FF8-BC46-A52C2653A6E3}"/>
              </a:ext>
            </a:extLst>
          </p:cNvPr>
          <p:cNvSpPr txBox="1"/>
          <p:nvPr/>
        </p:nvSpPr>
        <p:spPr>
          <a:xfrm>
            <a:off x="184469" y="3871178"/>
            <a:ext cx="45656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일 읽었으므로 수일이가 읽은 동화책은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구할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949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시험지입니다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틀린 부분을 찾아 바르게 고쳐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240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798838" y="5018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310" y="2300533"/>
            <a:ext cx="2082506" cy="2661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83668" y="2456892"/>
            <a:ext cx="1620180" cy="23762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338921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542444" y="2741537"/>
            <a:ext cx="1661404" cy="1795862"/>
            <a:chOff x="1601093" y="2026173"/>
            <a:chExt cx="1661404" cy="1795862"/>
          </a:xfrm>
        </p:grpSpPr>
        <p:sp>
          <p:nvSpPr>
            <p:cNvPr id="43" name="TextBox 4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1812147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6143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216677" y="2607270"/>
            <a:ext cx="1655471" cy="2009862"/>
            <a:chOff x="1601093" y="2026173"/>
            <a:chExt cx="1655471" cy="2009862"/>
          </a:xfrm>
        </p:grpSpPr>
        <p:sp>
          <p:nvSpPr>
            <p:cNvPr id="77" name="TextBox 7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25329" y="3126643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2  4  0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 bwMode="auto">
            <a:xfrm>
              <a:off x="1875773" y="359107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2033207" y="3666703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2  4  6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Picture 4">
            <a:extLst>
              <a:ext uri="{FF2B5EF4-FFF2-40B4-BE49-F238E27FC236}">
                <a16:creationId xmlns:a16="http://schemas.microsoft.com/office/drawing/2014/main" id="{FDB37F40-F619-47B5-A5BF-D5A8A0FF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18" y="3315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BB94C4F6-6B83-4271-B360-3A88CEC3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51" y="37341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849F5C6F-3565-400B-99B5-DA42BF1B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23" y="43450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117019E-2422-4F02-AD68-88B23220BF42}"/>
              </a:ext>
            </a:extLst>
          </p:cNvPr>
          <p:cNvSpPr/>
          <p:nvPr/>
        </p:nvSpPr>
        <p:spPr>
          <a:xfrm>
            <a:off x="2159870" y="3701485"/>
            <a:ext cx="827954" cy="48359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C30D4ED-9D84-4440-B90D-BAAEF79E644B}"/>
              </a:ext>
            </a:extLst>
          </p:cNvPr>
          <p:cNvSpPr/>
          <p:nvPr/>
        </p:nvSpPr>
        <p:spPr>
          <a:xfrm>
            <a:off x="2887025" y="3794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FAF128EE-087A-4650-9DAB-C59D5C5D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D5555A4B-5644-4DAA-91A6-9B075AC67B4A}"/>
              </a:ext>
            </a:extLst>
          </p:cNvPr>
          <p:cNvSpPr/>
          <p:nvPr/>
        </p:nvSpPr>
        <p:spPr>
          <a:xfrm>
            <a:off x="4754676" y="5018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시험지입니다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틀린 부분을 찾아 바르게 고쳐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10" y="2300533"/>
            <a:ext cx="2082506" cy="2661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83668" y="2456892"/>
            <a:ext cx="1620180" cy="237626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6" y="338921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542444" y="2741537"/>
            <a:ext cx="1661404" cy="1795862"/>
            <a:chOff x="1601093" y="2026173"/>
            <a:chExt cx="1661404" cy="1795862"/>
          </a:xfrm>
        </p:grpSpPr>
        <p:sp>
          <p:nvSpPr>
            <p:cNvPr id="43" name="TextBox 4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1812147" y="271689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6143" y="302854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>
              <a:off x="1818768" y="3413261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1765235" y="343731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216677" y="2607270"/>
            <a:ext cx="1655471" cy="2009862"/>
            <a:chOff x="1601093" y="2026173"/>
            <a:chExt cx="1655471" cy="2009862"/>
          </a:xfrm>
        </p:grpSpPr>
        <p:sp>
          <p:nvSpPr>
            <p:cNvPr id="77" name="TextBox 7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25329" y="3126643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2  4  0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 bwMode="auto">
            <a:xfrm>
              <a:off x="1875773" y="3591076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2033207" y="3666703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2  4  6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9" name="Picture 4">
            <a:extLst>
              <a:ext uri="{FF2B5EF4-FFF2-40B4-BE49-F238E27FC236}">
                <a16:creationId xmlns:a16="http://schemas.microsoft.com/office/drawing/2014/main" id="{FDB37F40-F619-47B5-A5BF-D5A8A0FF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18" y="3315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BB94C4F6-6B83-4271-B360-3A88CEC3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51" y="37341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849F5C6F-3565-400B-99B5-DA42BF1B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23" y="43450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117019E-2422-4F02-AD68-88B23220BF42}"/>
              </a:ext>
            </a:extLst>
          </p:cNvPr>
          <p:cNvSpPr/>
          <p:nvPr/>
        </p:nvSpPr>
        <p:spPr>
          <a:xfrm>
            <a:off x="2159870" y="3701485"/>
            <a:ext cx="827954" cy="48359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D5684DD3-C15B-47E0-8C92-5C512197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7872BEE-9A28-4E67-812A-66DED1F802E4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7CE8F0-4A25-442E-A83F-B6072560C805}"/>
              </a:ext>
            </a:extLst>
          </p:cNvPr>
          <p:cNvGrpSpPr/>
          <p:nvPr/>
        </p:nvGrpSpPr>
        <p:grpSpPr>
          <a:xfrm>
            <a:off x="102055" y="3206569"/>
            <a:ext cx="6667165" cy="2058635"/>
            <a:chOff x="179512" y="3304680"/>
            <a:chExt cx="6667165" cy="1968610"/>
          </a:xfrm>
        </p:grpSpPr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22B270C0-0EB5-4CC7-8B35-40B1FC1E453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F61CFC9-C4D0-44AD-9012-38C58B9E30F5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27AF2768-8FAE-4B86-A66D-FC87E45D0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573B88C-0896-4D76-9C2F-0D33B24D03CE}"/>
              </a:ext>
            </a:extLst>
          </p:cNvPr>
          <p:cNvSpPr txBox="1"/>
          <p:nvPr/>
        </p:nvSpPr>
        <p:spPr>
          <a:xfrm>
            <a:off x="184468" y="3871178"/>
            <a:ext cx="64757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십의 자리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곱했으므로 이는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와 같습니다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더해주어야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2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5" y="1601171"/>
            <a:ext cx="3196498" cy="3878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어제 개인 컵을 가져온 손님은 몇 명인가요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98564" y="2375592"/>
            <a:ext cx="14207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423" y="2609116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373281" y="1177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E823E777-CDE1-405B-A877-4E44FD27F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108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SA31404.psd 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텍스트 따로 써주세요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\072089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3-1-4\Links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BA3A89EE-9374-4186-B4B5-373185EB8761}"/>
              </a:ext>
            </a:extLst>
          </p:cNvPr>
          <p:cNvSpPr txBox="1"/>
          <p:nvPr/>
        </p:nvSpPr>
        <p:spPr>
          <a:xfrm>
            <a:off x="215516" y="3473568"/>
            <a:ext cx="2516460" cy="677108"/>
          </a:xfrm>
          <a:prstGeom prst="rect">
            <a:avLst/>
          </a:prstGeom>
          <a:solidFill>
            <a:srgbClr val="F6F1D4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컵을 가져오면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가격을 할인해 드려요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5" y="1610209"/>
            <a:ext cx="3127025" cy="3878387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개인 컵을 가져온 손님은 어제의 몇 배인가요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01825" y="2348880"/>
            <a:ext cx="15218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632" y="2589305"/>
            <a:ext cx="360000" cy="355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610179" y="1253287"/>
            <a:ext cx="1302081" cy="258420"/>
            <a:chOff x="4316416" y="1253287"/>
            <a:chExt cx="1302081" cy="258420"/>
          </a:xfrm>
        </p:grpSpPr>
        <p:grpSp>
          <p:nvGrpSpPr>
            <p:cNvPr id="36" name="그룹 35"/>
            <p:cNvGrpSpPr/>
            <p:nvPr/>
          </p:nvGrpSpPr>
          <p:grpSpPr>
            <a:xfrm>
              <a:off x="4316416" y="1253287"/>
              <a:ext cx="1302081" cy="258420"/>
              <a:chOff x="4316416" y="1253287"/>
              <a:chExt cx="1302081" cy="25842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17210" y="125498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86BCB-2050-4244-AF5C-8181BF89867D}"/>
              </a:ext>
            </a:extLst>
          </p:cNvPr>
          <p:cNvSpPr txBox="1"/>
          <p:nvPr/>
        </p:nvSpPr>
        <p:spPr>
          <a:xfrm>
            <a:off x="215516" y="3473568"/>
            <a:ext cx="2516460" cy="677108"/>
          </a:xfrm>
          <a:prstGeom prst="rect">
            <a:avLst/>
          </a:prstGeom>
          <a:solidFill>
            <a:srgbClr val="F6F1D4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컵을 가져오면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가격을 할인해 드려요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191817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33294" y="180882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741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33294" y="2631980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5198629"/>
            <a:ext cx="1315763" cy="37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개인 컵을 가져온 손님은 모두 몇 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4283968" y="2245969"/>
            <a:ext cx="2340260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05407" y="5052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323560" y="1376772"/>
            <a:ext cx="2634229" cy="258870"/>
            <a:chOff x="4316416" y="1253287"/>
            <a:chExt cx="2634229" cy="258870"/>
          </a:xfrm>
        </p:grpSpPr>
        <p:sp>
          <p:nvSpPr>
            <p:cNvPr id="51" name="직사각형 5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134692" y="13621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개인 컵을 가져온 손님은 모두 몇 명일지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3068" y="2242429"/>
            <a:ext cx="59134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명보다 많을 것 같습니다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186" y="23100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5" y="2273330"/>
            <a:ext cx="353631" cy="28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280933" y="21348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개인 컵을 가져온 손님은 모두 몇 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86" y="32528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326446" y="1383438"/>
            <a:ext cx="2628459" cy="261086"/>
            <a:chOff x="4322186" y="1251071"/>
            <a:chExt cx="2628459" cy="261086"/>
          </a:xfrm>
        </p:grpSpPr>
        <p:grpSp>
          <p:nvGrpSpPr>
            <p:cNvPr id="39" name="그룹 38"/>
            <p:cNvGrpSpPr/>
            <p:nvPr/>
          </p:nvGrpSpPr>
          <p:grpSpPr>
            <a:xfrm>
              <a:off x="4987756" y="1256116"/>
              <a:ext cx="1962889" cy="256041"/>
              <a:chOff x="4987756" y="1256116"/>
              <a:chExt cx="1962889" cy="25604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100399" y="13703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7">
            <a:extLst>
              <a:ext uri="{FF2B5EF4-FFF2-40B4-BE49-F238E27FC236}">
                <a16:creationId xmlns:a16="http://schemas.microsoft.com/office/drawing/2014/main" id="{5F7036D3-96B7-4E88-BD40-FE4BD98418FA}"/>
              </a:ext>
            </a:extLst>
          </p:cNvPr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39">
            <a:extLst>
              <a:ext uri="{FF2B5EF4-FFF2-40B4-BE49-F238E27FC236}">
                <a16:creationId xmlns:a16="http://schemas.microsoft.com/office/drawing/2014/main" id="{2DD5B8EB-FF94-4A67-8516-7FE98383236B}"/>
              </a:ext>
            </a:extLst>
          </p:cNvPr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0A8D7D-A072-48AA-8CAE-160245B24013}"/>
              </a:ext>
            </a:extLst>
          </p:cNvPr>
          <p:cNvSpPr txBox="1"/>
          <p:nvPr/>
        </p:nvSpPr>
        <p:spPr>
          <a:xfrm>
            <a:off x="251520" y="2106574"/>
            <a:ext cx="666543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더하기로 계산하면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522C7C-1BF7-4FD3-A04F-C3ECC1FBC150}"/>
              </a:ext>
            </a:extLst>
          </p:cNvPr>
          <p:cNvSpPr txBox="1"/>
          <p:nvPr/>
        </p:nvSpPr>
        <p:spPr>
          <a:xfrm>
            <a:off x="280932" y="2642039"/>
            <a:ext cx="6636021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뛰어 세면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31, 62, 93, 124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357DBFC-40F1-43D2-A8CB-7554CE86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33" y="2153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BCCA68E-A873-4F82-9BD5-387DC4D6B25B}"/>
              </a:ext>
            </a:extLst>
          </p:cNvPr>
          <p:cNvSpPr txBox="1"/>
          <p:nvPr/>
        </p:nvSpPr>
        <p:spPr>
          <a:xfrm>
            <a:off x="280932" y="3173988"/>
            <a:ext cx="663602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놓아 수 모형의 개수를 세어 보면 알 수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5B5D73-C362-47A6-B121-72EB0C23042F}"/>
              </a:ext>
            </a:extLst>
          </p:cNvPr>
          <p:cNvSpPr txBox="1"/>
          <p:nvPr/>
        </p:nvSpPr>
        <p:spPr>
          <a:xfrm>
            <a:off x="273882" y="3954026"/>
            <a:ext cx="664306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just">
              <a:defRPr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just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곱셈으로 구합니다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36D5BEC1-EDB9-4B7D-95D4-1C7A7FC19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82" y="26749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37D35C1C-5D50-42C3-B710-25B9DD07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86" y="35083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A36AFCE4-0526-43BA-9934-DCE5DA68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60" y="43954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8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개인 컵을 가져온 손님은 모두 몇 명인지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43"/>
          <p:cNvSpPr txBox="1"/>
          <p:nvPr/>
        </p:nvSpPr>
        <p:spPr>
          <a:xfrm>
            <a:off x="440351" y="168945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개인 컵을 가져온 손님은 모두 몇 명인지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4411" y="2663624"/>
            <a:ext cx="15454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31×4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33" y="27194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27115" y="1378258"/>
            <a:ext cx="2634229" cy="262447"/>
            <a:chOff x="4316416" y="1249710"/>
            <a:chExt cx="2634229" cy="262447"/>
          </a:xfrm>
        </p:grpSpPr>
        <p:grpSp>
          <p:nvGrpSpPr>
            <p:cNvPr id="45" name="그룹 44"/>
            <p:cNvGrpSpPr/>
            <p:nvPr/>
          </p:nvGrpSpPr>
          <p:grpSpPr>
            <a:xfrm>
              <a:off x="4316416" y="1253287"/>
              <a:ext cx="2634229" cy="258870"/>
              <a:chOff x="4316416" y="1253287"/>
              <a:chExt cx="2634229" cy="25887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987756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316416" y="1253287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319904" y="125611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dirty="0">
                    <a:solidFill>
                      <a:srgbClr val="AE7C65"/>
                    </a:solidFill>
                  </a:rPr>
                  <a:t>4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648564" y="125656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317210" y="1255161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46183" y="124971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7" name="타원 36"/>
          <p:cNvSpPr/>
          <p:nvPr/>
        </p:nvSpPr>
        <p:spPr>
          <a:xfrm>
            <a:off x="4106838" y="13545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33695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42785</TotalTime>
  <Words>4078</Words>
  <Application>Microsoft Office PowerPoint</Application>
  <PresentationFormat>화면 슬라이드 쇼(4:3)</PresentationFormat>
  <Paragraphs>1036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7702</cp:revision>
  <dcterms:created xsi:type="dcterms:W3CDTF">2008-07-15T12:19:11Z</dcterms:created>
  <dcterms:modified xsi:type="dcterms:W3CDTF">2022-02-18T02:07:43Z</dcterms:modified>
</cp:coreProperties>
</file>