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421" r:id="rId5"/>
    <p:sldId id="1353" r:id="rId6"/>
    <p:sldId id="1354" r:id="rId7"/>
    <p:sldId id="1356" r:id="rId8"/>
    <p:sldId id="1097" r:id="rId9"/>
    <p:sldId id="1289" r:id="rId10"/>
    <p:sldId id="1409" r:id="rId11"/>
    <p:sldId id="1410" r:id="rId12"/>
    <p:sldId id="1415" r:id="rId13"/>
    <p:sldId id="1411" r:id="rId14"/>
    <p:sldId id="1432" r:id="rId15"/>
    <p:sldId id="1416" r:id="rId16"/>
    <p:sldId id="1389" r:id="rId17"/>
    <p:sldId id="1422" r:id="rId18"/>
    <p:sldId id="1412" r:id="rId19"/>
    <p:sldId id="1413" r:id="rId20"/>
    <p:sldId id="1313" r:id="rId21"/>
    <p:sldId id="1423" r:id="rId22"/>
    <p:sldId id="1414" r:id="rId23"/>
    <p:sldId id="1424" r:id="rId24"/>
    <p:sldId id="1426" r:id="rId25"/>
    <p:sldId id="1425" r:id="rId26"/>
    <p:sldId id="1400" r:id="rId27"/>
    <p:sldId id="1315" r:id="rId28"/>
    <p:sldId id="1316" r:id="rId29"/>
    <p:sldId id="1322" r:id="rId30"/>
    <p:sldId id="1427" r:id="rId31"/>
    <p:sldId id="1375" r:id="rId32"/>
    <p:sldId id="1323" r:id="rId33"/>
    <p:sldId id="1428" r:id="rId34"/>
    <p:sldId id="1403" r:id="rId35"/>
    <p:sldId id="1429" r:id="rId36"/>
    <p:sldId id="1405" r:id="rId37"/>
    <p:sldId id="1430" r:id="rId38"/>
    <p:sldId id="1406" r:id="rId39"/>
    <p:sldId id="1420" r:id="rId40"/>
    <p:sldId id="1407" r:id="rId41"/>
    <p:sldId id="1431" r:id="rId42"/>
    <p:sldId id="1408" r:id="rId4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ECE2"/>
    <a:srgbClr val="33B2FE"/>
    <a:srgbClr val="E8EEDA"/>
    <a:srgbClr val="599DD1"/>
    <a:srgbClr val="4AB961"/>
    <a:srgbClr val="F6F1D4"/>
    <a:srgbClr val="5CA2E7"/>
    <a:srgbClr val="FAEDDA"/>
    <a:srgbClr val="E1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7138" autoAdjust="0"/>
  </p:normalViewPr>
  <p:slideViewPr>
    <p:cSldViewPr>
      <p:cViewPr varScale="1">
        <p:scale>
          <a:sx n="81" d="100"/>
          <a:sy n="81" d="100"/>
        </p:scale>
        <p:origin x="1627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55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51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5-05-0-0-0-0&amp;classno=MM_31_04/suh_0301_04_0005/suh_0301_04_0005_205_1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5-05-0-0-0-0&amp;classno=MM_31_04/suh_0301_04_0005/suh_0301_04_0005_205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26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26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.html?flashxmlnum=youblue86&amp;classa=A8-C1-31-MM-MM-04-05-05-0-0-0-0&amp;classno=MM_31_04/suh_0301_04_0005/suh_0301_04_0005_205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cdata2.tsherpa.co.kr/tsherpa/MultiMedia/Flash/2020/curri/index.html?flashxmlnum=youblue86&amp;classa=A8-C1-31-MM-MM-04-05-05-0-0-0-0&amp;classno=MM_31_04/suh_0301_04_0005/suh_0301_04_0005_205_1.html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26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data2.tsherpa.co.kr/tsherpa/MultiMedia/Flash/2020/curri/index.html?flashxmlnum=youblue86&amp;classa=A8-C1-31-MM-MM-04-05-05-0-0-0-0&amp;classno=MM_31_04/suh_0301_04_0005/suh_0301_04_0005_205_1.htm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hyperlink" Target="https://cdata2.tsherpa.co.kr/tsherpa/MultiMedia/Flash/2020/curri/index.html?flashxmlnum=youblue86&amp;classa=A8-C1-31-MM-MM-04-05-05-0-0-0-0&amp;classno=MM_31_04/suh_0301_04_0005/suh_0301_04_0005_205_1.html" TargetMode="External"/><Relationship Id="rId9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10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oublue86&amp;classa=A8-C1-31-MM-MM-04-05-05-0-0-0-0&amp;classno=MM_31_04/suh_0301_04_0005/suh_0301_04_0005_205_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029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0663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2308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화분은 모두 몇 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06" y="4780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6446" y="1383438"/>
            <a:ext cx="2628459" cy="261086"/>
            <a:chOff x="4322186" y="1251071"/>
            <a:chExt cx="2628459" cy="261086"/>
          </a:xfrm>
        </p:grpSpPr>
        <p:grpSp>
          <p:nvGrpSpPr>
            <p:cNvPr id="39" name="그룹 38"/>
            <p:cNvGrpSpPr/>
            <p:nvPr/>
          </p:nvGrpSpPr>
          <p:grpSpPr>
            <a:xfrm>
              <a:off x="4987756" y="1256116"/>
              <a:ext cx="1962889" cy="256041"/>
              <a:chOff x="4987756" y="1256116"/>
              <a:chExt cx="1962889" cy="256041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22186" y="125107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100399" y="1370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7">
            <a:extLst>
              <a:ext uri="{FF2B5EF4-FFF2-40B4-BE49-F238E27FC236}">
                <a16:creationId xmlns:a16="http://schemas.microsoft.com/office/drawing/2014/main" id="{B9489B1E-C96A-4171-943C-ADCCB80453DE}"/>
              </a:ext>
            </a:extLst>
          </p:cNvPr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39">
            <a:extLst>
              <a:ext uri="{FF2B5EF4-FFF2-40B4-BE49-F238E27FC236}">
                <a16:creationId xmlns:a16="http://schemas.microsoft.com/office/drawing/2014/main" id="{7F06401B-FACA-4CEC-BE04-61DA70A4EB8F}"/>
              </a:ext>
            </a:extLst>
          </p:cNvPr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585D576E-776E-4B74-8493-AC8A1C5C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6" y="3252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39">
            <a:extLst>
              <a:ext uri="{FF2B5EF4-FFF2-40B4-BE49-F238E27FC236}">
                <a16:creationId xmlns:a16="http://schemas.microsoft.com/office/drawing/2014/main" id="{95D5D3F9-7996-454D-95B2-D956EFAB0111}"/>
              </a:ext>
            </a:extLst>
          </p:cNvPr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469FF7-17E9-4FBC-82A8-03BE1E0A7551}"/>
              </a:ext>
            </a:extLst>
          </p:cNvPr>
          <p:cNvSpPr txBox="1"/>
          <p:nvPr/>
        </p:nvSpPr>
        <p:spPr>
          <a:xfrm>
            <a:off x="251520" y="2106574"/>
            <a:ext cx="666543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 해 보면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59F2BB-D507-40C7-93F1-A3ED0F756A8F}"/>
              </a:ext>
            </a:extLst>
          </p:cNvPr>
          <p:cNvSpPr txBox="1"/>
          <p:nvPr/>
        </p:nvSpPr>
        <p:spPr>
          <a:xfrm>
            <a:off x="280932" y="2642039"/>
            <a:ext cx="663602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세면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17, 34, 51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C47766ED-5D66-49EE-AE39-F728E6AC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33" y="2153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A6E331F-05B9-4830-A986-569CD81C9364}"/>
              </a:ext>
            </a:extLst>
          </p:cNvPr>
          <p:cNvSpPr txBox="1"/>
          <p:nvPr/>
        </p:nvSpPr>
        <p:spPr>
          <a:xfrm>
            <a:off x="280932" y="3173988"/>
            <a:ext cx="663602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놓아 수 모형의 개수를 세어 보면 알 수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7457FB-A8C7-4284-83E7-AF45B3E28591}"/>
              </a:ext>
            </a:extLst>
          </p:cNvPr>
          <p:cNvSpPr txBox="1"/>
          <p:nvPr/>
        </p:nvSpPr>
        <p:spPr>
          <a:xfrm>
            <a:off x="273882" y="3954026"/>
            <a:ext cx="664306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묶음을 준비하고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묶음에서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빼면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빠지므로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9=51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339CFABD-8827-456C-8B0A-D872FB7F8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82" y="26749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FA706161-6885-4C52-95AC-AEAAC897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86" y="35083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F65DD40C-5092-42B2-AE12-84F54D88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4" y="4351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2A5A9FF-CC78-4E12-9FED-B09BB710877E}"/>
              </a:ext>
            </a:extLst>
          </p:cNvPr>
          <p:cNvSpPr txBox="1"/>
          <p:nvPr/>
        </p:nvSpPr>
        <p:spPr>
          <a:xfrm>
            <a:off x="261104" y="4737187"/>
            <a:ext cx="663602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구합니다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1">
            <a:extLst>
              <a:ext uri="{FF2B5EF4-FFF2-40B4-BE49-F238E27FC236}">
                <a16:creationId xmlns:a16="http://schemas.microsoft.com/office/drawing/2014/main" id="{8A3741F8-4177-46BA-BF45-DFA4F448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8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화분은 모두 몇 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준비한 화분은 모두 몇 개인지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94412" y="2339588"/>
            <a:ext cx="15454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17×3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76" y="26160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327115" y="1378258"/>
            <a:ext cx="2634229" cy="262447"/>
            <a:chOff x="4316416" y="1249710"/>
            <a:chExt cx="2634229" cy="262447"/>
          </a:xfrm>
        </p:grpSpPr>
        <p:grpSp>
          <p:nvGrpSpPr>
            <p:cNvPr id="45" name="그룹 44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46183" y="124971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7" name="타원 36"/>
          <p:cNvSpPr/>
          <p:nvPr/>
        </p:nvSpPr>
        <p:spPr>
          <a:xfrm>
            <a:off x="4106838" y="1354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71155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AA6F33FA-0C80-4446-B806-4AE5463D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33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화분은 모두 몇 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2766" y="1381039"/>
            <a:ext cx="2634229" cy="261540"/>
            <a:chOff x="4316416" y="1253287"/>
            <a:chExt cx="2634229" cy="2615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7523" y="125923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886" y="2132856"/>
            <a:ext cx="4015230" cy="1385648"/>
          </a:xfrm>
          <a:prstGeom prst="rect">
            <a:avLst/>
          </a:prstGeom>
        </p:spPr>
      </p:pic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E41C7CF1-F9D1-415B-AB54-D153F71DC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996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\app\resource\contents\lesson04\ops\lesson04\images\mm_31_4_04_03_02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11">
            <a:extLst>
              <a:ext uri="{FF2B5EF4-FFF2-40B4-BE49-F238E27FC236}">
                <a16:creationId xmlns:a16="http://schemas.microsoft.com/office/drawing/2014/main" id="{8BDCDAFD-6C16-4472-8192-A706FFD5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" y="5098231"/>
            <a:ext cx="1621612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9FC7C0E0-D403-4BD2-BF25-7D3E2243971C}"/>
              </a:ext>
            </a:extLst>
          </p:cNvPr>
          <p:cNvSpPr/>
          <p:nvPr/>
        </p:nvSpPr>
        <p:spPr>
          <a:xfrm>
            <a:off x="105407" y="5052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394A24AB-739C-44E2-9C03-E1AC0AC6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9ABEB6-2C0D-4AD5-9E8F-F01EE8DDA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321" y="3875886"/>
            <a:ext cx="1542893" cy="1361839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717F55EF-3B2C-4405-8C52-6AC99B1A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3969060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id="{5BE462F6-1EA9-4741-9034-2F4DDECD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진입화면에는 상단의 그림과 화살표만 보이고 화살표가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하단의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진입화면에는 하단그림은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클릭할 때 하단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bg.png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이용하여 그려주세요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9">
            <a:extLst>
              <a:ext uri="{FF2B5EF4-FFF2-40B4-BE49-F238E27FC236}">
                <a16:creationId xmlns:a16="http://schemas.microsoft.com/office/drawing/2014/main" id="{204AA8E5-CC3D-48E3-B9E9-8C83B8D5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92" y="380259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318950CF-4115-47FF-BB5E-07D9703BC389}"/>
              </a:ext>
            </a:extLst>
          </p:cNvPr>
          <p:cNvSpPr/>
          <p:nvPr/>
        </p:nvSpPr>
        <p:spPr>
          <a:xfrm>
            <a:off x="5395839" y="3951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0">
            <a:extLst>
              <a:ext uri="{FF2B5EF4-FFF2-40B4-BE49-F238E27FC236}">
                <a16:creationId xmlns:a16="http://schemas.microsoft.com/office/drawing/2014/main" id="{D64A6938-29AC-413E-BC81-5A2E99A2A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373855" y="347648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6AC13A06-D331-4FC0-A2C0-29455C038563}"/>
              </a:ext>
            </a:extLst>
          </p:cNvPr>
          <p:cNvSpPr/>
          <p:nvPr/>
        </p:nvSpPr>
        <p:spPr>
          <a:xfrm>
            <a:off x="3057601" y="3530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A7B2080-7548-418C-835A-95DEFAC37307}"/>
              </a:ext>
            </a:extLst>
          </p:cNvPr>
          <p:cNvSpPr/>
          <p:nvPr/>
        </p:nvSpPr>
        <p:spPr>
          <a:xfrm>
            <a:off x="2704532" y="4016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BD81A018-565D-44B6-957A-F8B98074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285DAE54-22B8-4940-BB81-C4DC05299949}"/>
              </a:ext>
            </a:extLst>
          </p:cNvPr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31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2686" y="2792279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00084" y="1951921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81132" y="1982824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9" y="1576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56467" y="146010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모형과 일 모형의 개수는 각각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636" y="1880828"/>
            <a:ext cx="66654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모형은 십 모형끼리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일 모형끼리 묶으면 십 모형은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1×3=3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7×3=21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65" y="2235173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9" y="27511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356467" y="263590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넘는데 어떻게 하면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304" y="3096372"/>
            <a:ext cx="66654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십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같으므로 일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십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바꿀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65" y="3469277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1" y="40050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/>
          <p:cNvSpPr txBox="1"/>
          <p:nvPr/>
        </p:nvSpPr>
        <p:spPr>
          <a:xfrm>
            <a:off x="311349" y="38610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0186" y="4329100"/>
            <a:ext cx="66654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17×3=51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47" y="440110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6FCC2EC0-FB24-4CDB-96B3-32AB8246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" y="904864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36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화분은 모두 몇 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2766" y="1381039"/>
            <a:ext cx="2634229" cy="261540"/>
            <a:chOff x="4316416" y="1253287"/>
            <a:chExt cx="2634229" cy="2615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7523" y="125923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886" y="2132856"/>
            <a:ext cx="4015230" cy="1385648"/>
          </a:xfrm>
          <a:prstGeom prst="rect">
            <a:avLst/>
          </a:prstGeom>
        </p:spPr>
      </p:pic>
      <p:pic>
        <p:nvPicPr>
          <p:cNvPr id="36" name="Picture 11">
            <a:extLst>
              <a:ext uri="{FF2B5EF4-FFF2-40B4-BE49-F238E27FC236}">
                <a16:creationId xmlns:a16="http://schemas.microsoft.com/office/drawing/2014/main" id="{8BDCDAFD-6C16-4472-8192-A706FFD5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" y="5098231"/>
            <a:ext cx="1621612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1">
            <a:extLst>
              <a:ext uri="{FF2B5EF4-FFF2-40B4-BE49-F238E27FC236}">
                <a16:creationId xmlns:a16="http://schemas.microsoft.com/office/drawing/2014/main" id="{394A24AB-739C-44E2-9C03-E1AC0AC6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9ABEB6-2C0D-4AD5-9E8F-F01EE8DDA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321" y="3875886"/>
            <a:ext cx="1542893" cy="1361839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717F55EF-3B2C-4405-8C52-6AC99B1A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3969060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D64A6938-29AC-413E-BC81-5A2E99A2A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373855" y="347648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id="{BD81A018-565D-44B6-957A-F8B98074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21">
            <a:extLst>
              <a:ext uri="{FF2B5EF4-FFF2-40B4-BE49-F238E27FC236}">
                <a16:creationId xmlns:a16="http://schemas.microsoft.com/office/drawing/2014/main" id="{65794C2D-6AD0-4642-AD0F-277FCDD8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33199EA-81B8-43AB-BFB1-6081573F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 모형은 모두 몇 개지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2" name="모서리가 둥근 직사각형 35">
            <a:extLst>
              <a:ext uri="{FF2B5EF4-FFF2-40B4-BE49-F238E27FC236}">
                <a16:creationId xmlns:a16="http://schemas.microsoft.com/office/drawing/2014/main" id="{96F4FBE5-E86D-4C76-ADFE-7FBBD7D78966}"/>
              </a:ext>
            </a:extLst>
          </p:cNvPr>
          <p:cNvSpPr/>
          <p:nvPr/>
        </p:nvSpPr>
        <p:spPr>
          <a:xfrm>
            <a:off x="5309476" y="2951694"/>
            <a:ext cx="1531007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B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모형은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몇 개지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A46F21E-2527-4484-B268-D473E94F66F9}"/>
              </a:ext>
            </a:extLst>
          </p:cNvPr>
          <p:cNvSpPr/>
          <p:nvPr/>
        </p:nvSpPr>
        <p:spPr>
          <a:xfrm>
            <a:off x="6367656" y="4609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1596004-BF5A-4A99-8406-8F55A8CB6EEC}"/>
              </a:ext>
            </a:extLst>
          </p:cNvPr>
          <p:cNvSpPr/>
          <p:nvPr/>
        </p:nvSpPr>
        <p:spPr>
          <a:xfrm>
            <a:off x="6652271" y="4597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id="{125C6A71-6974-4250-B3FB-080C748E69ED}"/>
              </a:ext>
            </a:extLst>
          </p:cNvPr>
          <p:cNvSpPr/>
          <p:nvPr/>
        </p:nvSpPr>
        <p:spPr>
          <a:xfrm rot="21373287" flipV="1">
            <a:off x="6377738" y="3754609"/>
            <a:ext cx="195359" cy="312420"/>
          </a:xfrm>
          <a:prstGeom prst="rtTriangle">
            <a:avLst/>
          </a:prstGeom>
          <a:solidFill>
            <a:srgbClr val="4AB9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5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화분은 모두 몇 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2766" y="1381039"/>
            <a:ext cx="2634229" cy="261540"/>
            <a:chOff x="4316416" y="1253287"/>
            <a:chExt cx="2634229" cy="2615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7523" y="125923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4" y="2308485"/>
            <a:ext cx="5595713" cy="1436288"/>
          </a:xfrm>
          <a:prstGeom prst="rect">
            <a:avLst/>
          </a:prstGeom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199041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 모형은 모두 몇 개지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67744" y="432910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B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모형은 모두 몇 개지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8" name="타원 37"/>
          <p:cNvSpPr/>
          <p:nvPr/>
        </p:nvSpPr>
        <p:spPr>
          <a:xfrm>
            <a:off x="939013" y="4161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23628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 rot="5400000" flipV="1">
            <a:off x="2038243" y="4831294"/>
            <a:ext cx="195359" cy="312420"/>
          </a:xfrm>
          <a:prstGeom prst="rtTriangle">
            <a:avLst/>
          </a:prstGeom>
          <a:solidFill>
            <a:srgbClr val="4AB9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id="{BA4483F7-FC2E-41BC-B3BE-1DC955D0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" y="5098231"/>
            <a:ext cx="1621612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1">
            <a:extLst>
              <a:ext uri="{FF2B5EF4-FFF2-40B4-BE49-F238E27FC236}">
                <a16:creationId xmlns:a16="http://schemas.microsoft.com/office/drawing/2014/main" id="{AC613187-129F-4557-928E-91240A57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82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5375" b="34483"/>
          <a:stretch/>
        </p:blipFill>
        <p:spPr>
          <a:xfrm>
            <a:off x="320651" y="1755704"/>
            <a:ext cx="2379142" cy="23561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17×3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4746657" y="1369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3CCDD31B-864D-4FA5-B0D0-FDB3AB5B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팝업 플레이어로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제외한 모든 텍스트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(40px)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9A01AC32-6AEC-467A-954D-6EEDE75C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3" y="4374665"/>
            <a:ext cx="1057801" cy="10578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B14467E5-284A-49C1-AFB6-14120B16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01" y="423364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5E7718A6-0311-4603-B038-29D105165BA7}"/>
              </a:ext>
            </a:extLst>
          </p:cNvPr>
          <p:cNvSpPr/>
          <p:nvPr/>
        </p:nvSpPr>
        <p:spPr>
          <a:xfrm>
            <a:off x="5295254" y="4546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721EF8-6D44-47B2-A299-DFA532A05AC7}"/>
              </a:ext>
            </a:extLst>
          </p:cNvPr>
          <p:cNvSpPr/>
          <p:nvPr/>
        </p:nvSpPr>
        <p:spPr>
          <a:xfrm>
            <a:off x="5443523" y="1033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F75CB8C5-BFEA-4996-9B88-D85DF474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18" y="98282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>
            <a:extLst>
              <a:ext uri="{FF2B5EF4-FFF2-40B4-BE49-F238E27FC236}">
                <a16:creationId xmlns:a16="http://schemas.microsoft.com/office/drawing/2014/main" id="{18E1F7EB-CDCD-40DA-BAF0-382B03305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13521"/>
              </p:ext>
            </p:extLst>
          </p:nvPr>
        </p:nvGraphicFramePr>
        <p:xfrm>
          <a:off x="151388" y="619766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SC31407.ai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D01118F3-4A2A-4B45-B677-1B77BA478E2D}"/>
              </a:ext>
            </a:extLst>
          </p:cNvPr>
          <p:cNvSpPr txBox="1"/>
          <p:nvPr/>
        </p:nvSpPr>
        <p:spPr>
          <a:xfrm>
            <a:off x="1147197" y="1919378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684D02-20F6-4F5D-A9DB-38F2F878FCDA}"/>
              </a:ext>
            </a:extLst>
          </p:cNvPr>
          <p:cNvSpPr txBox="1"/>
          <p:nvPr/>
        </p:nvSpPr>
        <p:spPr>
          <a:xfrm>
            <a:off x="1973744" y="1910514"/>
            <a:ext cx="148203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</a:t>
            </a:r>
            <a:endParaRPr lang="ko-KR" altLang="en-US" sz="1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81AF76-A9E8-4F3B-BA89-F4780D702089}"/>
              </a:ext>
            </a:extLst>
          </p:cNvPr>
          <p:cNvSpPr txBox="1"/>
          <p:nvPr/>
        </p:nvSpPr>
        <p:spPr>
          <a:xfrm>
            <a:off x="1973743" y="2625716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127818-6E85-4CE1-B6E9-2F51ADA7C833}"/>
              </a:ext>
            </a:extLst>
          </p:cNvPr>
          <p:cNvSpPr txBox="1"/>
          <p:nvPr/>
        </p:nvSpPr>
        <p:spPr>
          <a:xfrm>
            <a:off x="1973743" y="3681534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4B58E3-D42D-431C-BC30-C40DA2B4DB84}"/>
              </a:ext>
            </a:extLst>
          </p:cNvPr>
          <p:cNvSpPr txBox="1"/>
          <p:nvPr/>
        </p:nvSpPr>
        <p:spPr>
          <a:xfrm>
            <a:off x="1132798" y="3694486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6E9E4E-0079-4F23-BEC0-DC80FC8DD8F9}"/>
              </a:ext>
            </a:extLst>
          </p:cNvPr>
          <p:cNvSpPr txBox="1"/>
          <p:nvPr/>
        </p:nvSpPr>
        <p:spPr>
          <a:xfrm>
            <a:off x="1132798" y="264581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118576-241B-4668-B5F2-FE089BDE8582}"/>
              </a:ext>
            </a:extLst>
          </p:cNvPr>
          <p:cNvSpPr txBox="1"/>
          <p:nvPr/>
        </p:nvSpPr>
        <p:spPr>
          <a:xfrm>
            <a:off x="1132798" y="3170149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14EDEC-9FD8-437B-9239-B035CF8560C1}"/>
              </a:ext>
            </a:extLst>
          </p:cNvPr>
          <p:cNvSpPr txBox="1"/>
          <p:nvPr/>
        </p:nvSpPr>
        <p:spPr>
          <a:xfrm>
            <a:off x="2699792" y="2708920"/>
            <a:ext cx="48469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7×3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16F0CA-8B45-4642-8EBF-6733B2521E50}"/>
              </a:ext>
            </a:extLst>
          </p:cNvPr>
          <p:cNvSpPr txBox="1"/>
          <p:nvPr/>
        </p:nvSpPr>
        <p:spPr>
          <a:xfrm>
            <a:off x="2701111" y="3099936"/>
            <a:ext cx="5611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10×3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3E1A316-3B39-4A22-9209-2C3D31AE76F6}"/>
              </a:ext>
            </a:extLst>
          </p:cNvPr>
          <p:cNvCxnSpPr/>
          <p:nvPr/>
        </p:nvCxnSpPr>
        <p:spPr bwMode="auto">
          <a:xfrm>
            <a:off x="3323808" y="3246130"/>
            <a:ext cx="1630617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B14370-E8C8-41E9-88BE-1E78AF867DB2}"/>
              </a:ext>
            </a:extLst>
          </p:cNvPr>
          <p:cNvCxnSpPr>
            <a:cxnSpLocks/>
          </p:cNvCxnSpPr>
          <p:nvPr/>
        </p:nvCxnSpPr>
        <p:spPr bwMode="auto">
          <a:xfrm>
            <a:off x="3306670" y="2855114"/>
            <a:ext cx="72527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2EA52A-8E84-4971-832D-A91ED4E12E3D}"/>
              </a:ext>
            </a:extLst>
          </p:cNvPr>
          <p:cNvGrpSpPr/>
          <p:nvPr/>
        </p:nvGrpSpPr>
        <p:grpSpPr>
          <a:xfrm>
            <a:off x="3524678" y="2096852"/>
            <a:ext cx="1580195" cy="949378"/>
            <a:chOff x="3524678" y="2158404"/>
            <a:chExt cx="1580195" cy="94937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4111156" y="2767024"/>
              <a:ext cx="286334" cy="2842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BF33EAA-84D3-4DA5-868D-1A5D795C96D6}"/>
                </a:ext>
              </a:extLst>
            </p:cNvPr>
            <p:cNvSpPr/>
            <p:nvPr/>
          </p:nvSpPr>
          <p:spPr>
            <a:xfrm>
              <a:off x="4397490" y="2190004"/>
              <a:ext cx="286334" cy="861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1D9F8E3-454A-44C8-B846-8CE092828DD8}"/>
                </a:ext>
              </a:extLst>
            </p:cNvPr>
            <p:cNvGrpSpPr/>
            <p:nvPr/>
          </p:nvGrpSpPr>
          <p:grpSpPr>
            <a:xfrm>
              <a:off x="3524678" y="2158404"/>
              <a:ext cx="1580195" cy="949378"/>
              <a:chOff x="5508273" y="1932268"/>
              <a:chExt cx="1580195" cy="949378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5638118" y="19322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1  7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9219FC-F16E-4ED4-A3A5-F00A18032FA1}"/>
                  </a:ext>
                </a:extLst>
              </p:cNvPr>
              <p:cNvSpPr txBox="1"/>
              <p:nvPr/>
            </p:nvSpPr>
            <p:spPr>
              <a:xfrm>
                <a:off x="5853086" y="2512314"/>
                <a:ext cx="92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2  1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5508273" y="22081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5734487" y="2542154"/>
                <a:ext cx="95441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2FC71F3D-F5FC-4EEE-8926-C097B92EE4BF}"/>
                  </a:ext>
                </a:extLst>
              </p:cNvPr>
              <p:cNvCxnSpPr/>
              <p:nvPr/>
            </p:nvCxnSpPr>
            <p:spPr bwMode="auto">
              <a:xfrm>
                <a:off x="6084090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71A03C4-38FA-4F89-937D-6E13819190CF}"/>
                  </a:ext>
                </a:extLst>
              </p:cNvPr>
              <p:cNvCxnSpPr/>
              <p:nvPr/>
            </p:nvCxnSpPr>
            <p:spPr bwMode="auto">
              <a:xfrm>
                <a:off x="6372122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360170A8-81C1-4BBC-8462-4FA2AA537B64}"/>
                  </a:ext>
                </a:extLst>
              </p:cNvPr>
              <p:cNvCxnSpPr/>
              <p:nvPr/>
            </p:nvCxnSpPr>
            <p:spPr bwMode="auto">
              <a:xfrm>
                <a:off x="6660154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08F1C36-ADC2-40D8-8B17-034B5DA233F2}"/>
              </a:ext>
            </a:extLst>
          </p:cNvPr>
          <p:cNvGrpSpPr/>
          <p:nvPr/>
        </p:nvGrpSpPr>
        <p:grpSpPr>
          <a:xfrm>
            <a:off x="4499992" y="2261694"/>
            <a:ext cx="1764196" cy="1491342"/>
            <a:chOff x="4798214" y="2441714"/>
            <a:chExt cx="1764196" cy="149134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0F4B4D3-76C1-4598-90C8-954119776E6A}"/>
                </a:ext>
              </a:extLst>
            </p:cNvPr>
            <p:cNvSpPr/>
            <p:nvPr/>
          </p:nvSpPr>
          <p:spPr>
            <a:xfrm>
              <a:off x="5563158" y="3291587"/>
              <a:ext cx="557983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26981AE-F656-451B-8695-44258097B17C}"/>
                </a:ext>
              </a:extLst>
            </p:cNvPr>
            <p:cNvSpPr/>
            <p:nvPr/>
          </p:nvSpPr>
          <p:spPr>
            <a:xfrm>
              <a:off x="5845268" y="2773146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8D16606-81B9-4583-88EB-5457FC7B5D21}"/>
                </a:ext>
              </a:extLst>
            </p:cNvPr>
            <p:cNvSpPr/>
            <p:nvPr/>
          </p:nvSpPr>
          <p:spPr>
            <a:xfrm>
              <a:off x="5555538" y="2492896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884848B-B299-407A-8EFB-36959CF18B44}"/>
                </a:ext>
              </a:extLst>
            </p:cNvPr>
            <p:cNvSpPr txBox="1"/>
            <p:nvPr/>
          </p:nvSpPr>
          <p:spPr>
            <a:xfrm>
              <a:off x="5103833" y="24417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6F1E83-69F6-4FD5-9069-C2B6627ADE22}"/>
                </a:ext>
              </a:extLst>
            </p:cNvPr>
            <p:cNvSpPr txBox="1"/>
            <p:nvPr/>
          </p:nvSpPr>
          <p:spPr>
            <a:xfrm>
              <a:off x="4798214" y="300630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2  1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2157472-7FB0-410D-BCC9-153E36C159B2}"/>
                </a:ext>
              </a:extLst>
            </p:cNvPr>
            <p:cNvSpPr txBox="1"/>
            <p:nvPr/>
          </p:nvSpPr>
          <p:spPr>
            <a:xfrm>
              <a:off x="4973988" y="271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AAB564F-95FF-495F-B467-9238F8C134BE}"/>
                </a:ext>
              </a:extLst>
            </p:cNvPr>
            <p:cNvCxnSpPr/>
            <p:nvPr/>
          </p:nvCxnSpPr>
          <p:spPr bwMode="auto">
            <a:xfrm>
              <a:off x="5294299" y="3051600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ED7FAB0-BADF-4AF2-812B-286C563197C7}"/>
                </a:ext>
              </a:extLst>
            </p:cNvPr>
            <p:cNvCxnSpPr/>
            <p:nvPr/>
          </p:nvCxnSpPr>
          <p:spPr bwMode="auto">
            <a:xfrm>
              <a:off x="5549805" y="2473905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2D7DB15-0CD6-4566-A441-C6AD5C01A237}"/>
                </a:ext>
              </a:extLst>
            </p:cNvPr>
            <p:cNvCxnSpPr/>
            <p:nvPr/>
          </p:nvCxnSpPr>
          <p:spPr bwMode="auto">
            <a:xfrm>
              <a:off x="5837837" y="2468322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581330-9253-4F77-8E0B-07595F753A39}"/>
                </a:ext>
              </a:extLst>
            </p:cNvPr>
            <p:cNvCxnSpPr/>
            <p:nvPr/>
          </p:nvCxnSpPr>
          <p:spPr bwMode="auto">
            <a:xfrm>
              <a:off x="6125869" y="2473905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C87687-BDF7-4E66-ADC1-07AF189D6848}"/>
                </a:ext>
              </a:extLst>
            </p:cNvPr>
            <p:cNvSpPr txBox="1"/>
            <p:nvPr/>
          </p:nvSpPr>
          <p:spPr>
            <a:xfrm>
              <a:off x="5112060" y="324898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0B2FF40-8E65-41C3-8FFA-29A4D4D41364}"/>
                </a:ext>
              </a:extLst>
            </p:cNvPr>
            <p:cNvCxnSpPr/>
            <p:nvPr/>
          </p:nvCxnSpPr>
          <p:spPr bwMode="auto">
            <a:xfrm>
              <a:off x="5292080" y="3573016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43CF60-E23F-4136-9E23-5F68DB509C14}"/>
                </a:ext>
              </a:extLst>
            </p:cNvPr>
            <p:cNvSpPr txBox="1"/>
            <p:nvPr/>
          </p:nvSpPr>
          <p:spPr>
            <a:xfrm>
              <a:off x="5112060" y="356372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7DFA404-B8B9-40D6-A6AC-1F421B61B09F}"/>
              </a:ext>
            </a:extLst>
          </p:cNvPr>
          <p:cNvGrpSpPr/>
          <p:nvPr/>
        </p:nvGrpSpPr>
        <p:grpSpPr>
          <a:xfrm>
            <a:off x="1943708" y="4201343"/>
            <a:ext cx="1616446" cy="1169912"/>
            <a:chOff x="5472022" y="1696278"/>
            <a:chExt cx="1616446" cy="116991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A2AEBC0-34B4-4F6E-97D2-3E03B89A893E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B4B867-2B0B-484D-86DE-86FEB6B6C089}"/>
                </a:ext>
              </a:extLst>
            </p:cNvPr>
            <p:cNvSpPr txBox="1"/>
            <p:nvPr/>
          </p:nvSpPr>
          <p:spPr>
            <a:xfrm>
              <a:off x="5472022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B660A9-C3F9-4D90-B3A2-B42AA8C45C7A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F17CAC0-5D46-4093-A1D5-4DF9B88558C8}"/>
                </a:ext>
              </a:extLst>
            </p:cNvPr>
            <p:cNvCxnSpPr/>
            <p:nvPr/>
          </p:nvCxnSpPr>
          <p:spPr bwMode="auto">
            <a:xfrm>
              <a:off x="5828584" y="254215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719D4C9-04A9-49EA-A9CF-2B8F42AAC5BA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22159BE5-3AF3-427C-A699-8EFC6EAC77B5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B090DDD-EC80-4467-A722-911F4FDA4340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D5DAF6-2ED6-4B8A-8053-2FBE66122D3E}"/>
                </a:ext>
              </a:extLst>
            </p:cNvPr>
            <p:cNvSpPr txBox="1"/>
            <p:nvPr/>
          </p:nvSpPr>
          <p:spPr>
            <a:xfrm>
              <a:off x="5904070" y="1696278"/>
              <a:ext cx="615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2AD0D9F-B9ED-4C3B-848F-AF84B0235DAA}"/>
              </a:ext>
            </a:extLst>
          </p:cNvPr>
          <p:cNvGrpSpPr/>
          <p:nvPr/>
        </p:nvGrpSpPr>
        <p:grpSpPr>
          <a:xfrm>
            <a:off x="3527884" y="4438224"/>
            <a:ext cx="1656184" cy="933922"/>
            <a:chOff x="5432284" y="1932268"/>
            <a:chExt cx="1656184" cy="93392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7D0D85-AEB5-4B85-9276-305C2F417C1F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F77D28C-771A-476D-B746-25048D1A1B2D}"/>
                </a:ext>
              </a:extLst>
            </p:cNvPr>
            <p:cNvSpPr txBox="1"/>
            <p:nvPr/>
          </p:nvSpPr>
          <p:spPr>
            <a:xfrm>
              <a:off x="5432284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5  1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9920000-1551-407A-95E4-FA1FF6A91D43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F5AF108-C9C5-461D-AF62-9A5CAFDD59DD}"/>
                </a:ext>
              </a:extLst>
            </p:cNvPr>
            <p:cNvCxnSpPr/>
            <p:nvPr/>
          </p:nvCxnSpPr>
          <p:spPr bwMode="auto">
            <a:xfrm>
              <a:off x="5828584" y="254215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264211D-ACBC-48F1-9B71-69FBDC216CE9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588CE8D-4B8E-4641-8DF9-056A5F259800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6817A96-DD5B-43A4-94D7-5BDAD72D8AF7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0" name="Picture 20">
            <a:extLst>
              <a:ext uri="{FF2B5EF4-FFF2-40B4-BE49-F238E27FC236}">
                <a16:creationId xmlns:a16="http://schemas.microsoft.com/office/drawing/2014/main" id="{D897F78C-C7F0-4C73-9F16-3E4234E5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4" y="469701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5158FCC-996C-48EE-9AD8-08C003B3637A}"/>
              </a:ext>
            </a:extLst>
          </p:cNvPr>
          <p:cNvSpPr txBox="1"/>
          <p:nvPr/>
        </p:nvSpPr>
        <p:spPr>
          <a:xfrm>
            <a:off x="3998192" y="4201343"/>
            <a:ext cx="61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5DB7E83-651B-4C15-A9F8-B473F9E31F6E}"/>
              </a:ext>
            </a:extLst>
          </p:cNvPr>
          <p:cNvSpPr/>
          <p:nvPr/>
        </p:nvSpPr>
        <p:spPr>
          <a:xfrm>
            <a:off x="367771" y="4171473"/>
            <a:ext cx="1613559" cy="1331138"/>
          </a:xfrm>
          <a:prstGeom prst="wedgeRoundRectCallout">
            <a:avLst>
              <a:gd name="adj1" fmla="val 84007"/>
              <a:gd name="adj2" fmla="val -33777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7×3</a:t>
            </a:r>
            <a:r>
              <a:rPr lang="ko-KR" altLang="en-US" sz="1600" dirty="0">
                <a:solidFill>
                  <a:schemeClr val="tx1"/>
                </a:solidFill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r>
              <a:rPr lang="ko-KR" altLang="en-US" sz="1600" dirty="0">
                <a:solidFill>
                  <a:schemeClr val="tx1"/>
                </a:solidFill>
              </a:rPr>
              <a:t>에서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십의 자리 숫자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를 작게 적어 </a:t>
            </a:r>
            <a:r>
              <a:rPr lang="ko-KR" altLang="en-US" sz="1600" dirty="0" err="1">
                <a:solidFill>
                  <a:schemeClr val="tx1"/>
                </a:solidFill>
              </a:rPr>
              <a:t>올림하는</a:t>
            </a:r>
            <a:r>
              <a:rPr lang="ko-KR" altLang="en-US" sz="1600" dirty="0">
                <a:solidFill>
                  <a:schemeClr val="tx1"/>
                </a:solidFill>
              </a:rPr>
              <a:t> 수를 </a:t>
            </a:r>
            <a:r>
              <a:rPr lang="ko-KR" altLang="en-US" sz="1600" dirty="0" err="1">
                <a:solidFill>
                  <a:schemeClr val="tx1"/>
                </a:solidFill>
              </a:rPr>
              <a:t>표시했어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5375" b="34483"/>
          <a:stretch/>
        </p:blipFill>
        <p:spPr>
          <a:xfrm>
            <a:off x="320651" y="1755704"/>
            <a:ext cx="2379142" cy="23561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17×3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6057579" y="3150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9A01AC32-6AEC-467A-954D-6EEDE75C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3" y="4374665"/>
            <a:ext cx="1057801" cy="10578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06721EF8-6D44-47B2-A299-DFA532A05AC7}"/>
              </a:ext>
            </a:extLst>
          </p:cNvPr>
          <p:cNvSpPr/>
          <p:nvPr/>
        </p:nvSpPr>
        <p:spPr>
          <a:xfrm>
            <a:off x="6413077" y="32359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F75CB8C5-BFEA-4996-9B88-D85DF474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18" y="98282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>
            <a:extLst>
              <a:ext uri="{FF2B5EF4-FFF2-40B4-BE49-F238E27FC236}">
                <a16:creationId xmlns:a16="http://schemas.microsoft.com/office/drawing/2014/main" id="{18E1F7EB-CDCD-40DA-BAF0-382B033050FA}"/>
              </a:ext>
            </a:extLst>
          </p:cNvPr>
          <p:cNvGraphicFramePr>
            <a:graphicFrameLocks noGrp="1"/>
          </p:cNvGraphicFramePr>
          <p:nvPr/>
        </p:nvGraphicFramePr>
        <p:xfrm>
          <a:off x="151388" y="619766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SC31407.ai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D01118F3-4A2A-4B45-B677-1B77BA478E2D}"/>
              </a:ext>
            </a:extLst>
          </p:cNvPr>
          <p:cNvSpPr txBox="1"/>
          <p:nvPr/>
        </p:nvSpPr>
        <p:spPr>
          <a:xfrm>
            <a:off x="1147197" y="1919378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684D02-20F6-4F5D-A9DB-38F2F878FCDA}"/>
              </a:ext>
            </a:extLst>
          </p:cNvPr>
          <p:cNvSpPr txBox="1"/>
          <p:nvPr/>
        </p:nvSpPr>
        <p:spPr>
          <a:xfrm>
            <a:off x="1973744" y="1910514"/>
            <a:ext cx="148203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</a:t>
            </a:r>
            <a:endParaRPr lang="ko-KR" altLang="en-US" sz="1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81AF76-A9E8-4F3B-BA89-F4780D702089}"/>
              </a:ext>
            </a:extLst>
          </p:cNvPr>
          <p:cNvSpPr txBox="1"/>
          <p:nvPr/>
        </p:nvSpPr>
        <p:spPr>
          <a:xfrm>
            <a:off x="1973743" y="2625716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127818-6E85-4CE1-B6E9-2F51ADA7C833}"/>
              </a:ext>
            </a:extLst>
          </p:cNvPr>
          <p:cNvSpPr txBox="1"/>
          <p:nvPr/>
        </p:nvSpPr>
        <p:spPr>
          <a:xfrm>
            <a:off x="1973743" y="3681534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4B58E3-D42D-431C-BC30-C40DA2B4DB84}"/>
              </a:ext>
            </a:extLst>
          </p:cNvPr>
          <p:cNvSpPr txBox="1"/>
          <p:nvPr/>
        </p:nvSpPr>
        <p:spPr>
          <a:xfrm>
            <a:off x="1132798" y="3694486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6E9E4E-0079-4F23-BEC0-DC80FC8DD8F9}"/>
              </a:ext>
            </a:extLst>
          </p:cNvPr>
          <p:cNvSpPr txBox="1"/>
          <p:nvPr/>
        </p:nvSpPr>
        <p:spPr>
          <a:xfrm>
            <a:off x="1132798" y="264581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118576-241B-4668-B5F2-FE089BDE8582}"/>
              </a:ext>
            </a:extLst>
          </p:cNvPr>
          <p:cNvSpPr txBox="1"/>
          <p:nvPr/>
        </p:nvSpPr>
        <p:spPr>
          <a:xfrm>
            <a:off x="1132798" y="3170149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14EDEC-9FD8-437B-9239-B035CF8560C1}"/>
              </a:ext>
            </a:extLst>
          </p:cNvPr>
          <p:cNvSpPr txBox="1"/>
          <p:nvPr/>
        </p:nvSpPr>
        <p:spPr>
          <a:xfrm>
            <a:off x="2699792" y="2708920"/>
            <a:ext cx="48469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7×3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16F0CA-8B45-4642-8EBF-6733B2521E50}"/>
              </a:ext>
            </a:extLst>
          </p:cNvPr>
          <p:cNvSpPr txBox="1"/>
          <p:nvPr/>
        </p:nvSpPr>
        <p:spPr>
          <a:xfrm>
            <a:off x="2701111" y="3099936"/>
            <a:ext cx="5611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10×3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3E1A316-3B39-4A22-9209-2C3D31AE76F6}"/>
              </a:ext>
            </a:extLst>
          </p:cNvPr>
          <p:cNvCxnSpPr/>
          <p:nvPr/>
        </p:nvCxnSpPr>
        <p:spPr bwMode="auto">
          <a:xfrm>
            <a:off x="3323808" y="3246130"/>
            <a:ext cx="1630617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B14370-E8C8-41E9-88BE-1E78AF867DB2}"/>
              </a:ext>
            </a:extLst>
          </p:cNvPr>
          <p:cNvCxnSpPr>
            <a:cxnSpLocks/>
          </p:cNvCxnSpPr>
          <p:nvPr/>
        </p:nvCxnSpPr>
        <p:spPr bwMode="auto">
          <a:xfrm>
            <a:off x="3306670" y="2855114"/>
            <a:ext cx="72527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2EA52A-8E84-4971-832D-A91ED4E12E3D}"/>
              </a:ext>
            </a:extLst>
          </p:cNvPr>
          <p:cNvGrpSpPr/>
          <p:nvPr/>
        </p:nvGrpSpPr>
        <p:grpSpPr>
          <a:xfrm>
            <a:off x="3524678" y="2096852"/>
            <a:ext cx="1580195" cy="949378"/>
            <a:chOff x="3524678" y="2158404"/>
            <a:chExt cx="1580195" cy="94937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D7E4E1-6F06-4487-8747-60C06284CCE2}"/>
                </a:ext>
              </a:extLst>
            </p:cNvPr>
            <p:cNvSpPr/>
            <p:nvPr/>
          </p:nvSpPr>
          <p:spPr>
            <a:xfrm>
              <a:off x="4111156" y="2767024"/>
              <a:ext cx="286334" cy="2842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BF33EAA-84D3-4DA5-868D-1A5D795C96D6}"/>
                </a:ext>
              </a:extLst>
            </p:cNvPr>
            <p:cNvSpPr/>
            <p:nvPr/>
          </p:nvSpPr>
          <p:spPr>
            <a:xfrm>
              <a:off x="4397490" y="2190004"/>
              <a:ext cx="286334" cy="861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1D9F8E3-454A-44C8-B846-8CE092828DD8}"/>
                </a:ext>
              </a:extLst>
            </p:cNvPr>
            <p:cNvGrpSpPr/>
            <p:nvPr/>
          </p:nvGrpSpPr>
          <p:grpSpPr>
            <a:xfrm>
              <a:off x="3524678" y="2158404"/>
              <a:ext cx="1580195" cy="949378"/>
              <a:chOff x="5508273" y="1932268"/>
              <a:chExt cx="1580195" cy="949378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5638118" y="19322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1  7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9219FC-F16E-4ED4-A3A5-F00A18032FA1}"/>
                  </a:ext>
                </a:extLst>
              </p:cNvPr>
              <p:cNvSpPr txBox="1"/>
              <p:nvPr/>
            </p:nvSpPr>
            <p:spPr>
              <a:xfrm>
                <a:off x="5853086" y="2512314"/>
                <a:ext cx="92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2  1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5508273" y="22081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5734487" y="2542154"/>
                <a:ext cx="95441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2FC71F3D-F5FC-4EEE-8926-C097B92EE4BF}"/>
                  </a:ext>
                </a:extLst>
              </p:cNvPr>
              <p:cNvCxnSpPr/>
              <p:nvPr/>
            </p:nvCxnSpPr>
            <p:spPr bwMode="auto">
              <a:xfrm>
                <a:off x="6084090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71A03C4-38FA-4F89-937D-6E13819190CF}"/>
                  </a:ext>
                </a:extLst>
              </p:cNvPr>
              <p:cNvCxnSpPr/>
              <p:nvPr/>
            </p:nvCxnSpPr>
            <p:spPr bwMode="auto">
              <a:xfrm>
                <a:off x="6372122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360170A8-81C1-4BBC-8462-4FA2AA537B64}"/>
                  </a:ext>
                </a:extLst>
              </p:cNvPr>
              <p:cNvCxnSpPr/>
              <p:nvPr/>
            </p:nvCxnSpPr>
            <p:spPr bwMode="auto">
              <a:xfrm>
                <a:off x="6660154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08F1C36-ADC2-40D8-8B17-034B5DA233F2}"/>
              </a:ext>
            </a:extLst>
          </p:cNvPr>
          <p:cNvGrpSpPr/>
          <p:nvPr/>
        </p:nvGrpSpPr>
        <p:grpSpPr>
          <a:xfrm>
            <a:off x="4499992" y="2261694"/>
            <a:ext cx="1764196" cy="1491342"/>
            <a:chOff x="4798214" y="2441714"/>
            <a:chExt cx="1764196" cy="149134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0F4B4D3-76C1-4598-90C8-954119776E6A}"/>
                </a:ext>
              </a:extLst>
            </p:cNvPr>
            <p:cNvSpPr/>
            <p:nvPr/>
          </p:nvSpPr>
          <p:spPr>
            <a:xfrm>
              <a:off x="5563158" y="3291587"/>
              <a:ext cx="557983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26981AE-F656-451B-8695-44258097B17C}"/>
                </a:ext>
              </a:extLst>
            </p:cNvPr>
            <p:cNvSpPr/>
            <p:nvPr/>
          </p:nvSpPr>
          <p:spPr>
            <a:xfrm>
              <a:off x="5845268" y="2773146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8D16606-81B9-4583-88EB-5457FC7B5D21}"/>
                </a:ext>
              </a:extLst>
            </p:cNvPr>
            <p:cNvSpPr/>
            <p:nvPr/>
          </p:nvSpPr>
          <p:spPr>
            <a:xfrm>
              <a:off x="5555538" y="2492896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884848B-B299-407A-8EFB-36959CF18B44}"/>
                </a:ext>
              </a:extLst>
            </p:cNvPr>
            <p:cNvSpPr txBox="1"/>
            <p:nvPr/>
          </p:nvSpPr>
          <p:spPr>
            <a:xfrm>
              <a:off x="5103833" y="24417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6F1E83-69F6-4FD5-9069-C2B6627ADE22}"/>
                </a:ext>
              </a:extLst>
            </p:cNvPr>
            <p:cNvSpPr txBox="1"/>
            <p:nvPr/>
          </p:nvSpPr>
          <p:spPr>
            <a:xfrm>
              <a:off x="4798214" y="300630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2  1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2157472-7FB0-410D-BCC9-153E36C159B2}"/>
                </a:ext>
              </a:extLst>
            </p:cNvPr>
            <p:cNvSpPr txBox="1"/>
            <p:nvPr/>
          </p:nvSpPr>
          <p:spPr>
            <a:xfrm>
              <a:off x="4973988" y="271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AAB564F-95FF-495F-B467-9238F8C134BE}"/>
                </a:ext>
              </a:extLst>
            </p:cNvPr>
            <p:cNvCxnSpPr/>
            <p:nvPr/>
          </p:nvCxnSpPr>
          <p:spPr bwMode="auto">
            <a:xfrm>
              <a:off x="5294299" y="3051600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ED7FAB0-BADF-4AF2-812B-286C563197C7}"/>
                </a:ext>
              </a:extLst>
            </p:cNvPr>
            <p:cNvCxnSpPr/>
            <p:nvPr/>
          </p:nvCxnSpPr>
          <p:spPr bwMode="auto">
            <a:xfrm>
              <a:off x="5549805" y="2473905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2D7DB15-0CD6-4566-A441-C6AD5C01A237}"/>
                </a:ext>
              </a:extLst>
            </p:cNvPr>
            <p:cNvCxnSpPr/>
            <p:nvPr/>
          </p:nvCxnSpPr>
          <p:spPr bwMode="auto">
            <a:xfrm>
              <a:off x="5837837" y="2468322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581330-9253-4F77-8E0B-07595F753A39}"/>
                </a:ext>
              </a:extLst>
            </p:cNvPr>
            <p:cNvCxnSpPr/>
            <p:nvPr/>
          </p:nvCxnSpPr>
          <p:spPr bwMode="auto">
            <a:xfrm>
              <a:off x="6125869" y="2473905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C87687-BDF7-4E66-ADC1-07AF189D6848}"/>
                </a:ext>
              </a:extLst>
            </p:cNvPr>
            <p:cNvSpPr txBox="1"/>
            <p:nvPr/>
          </p:nvSpPr>
          <p:spPr>
            <a:xfrm>
              <a:off x="5112060" y="324898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0B2FF40-8E65-41C3-8FFA-29A4D4D41364}"/>
                </a:ext>
              </a:extLst>
            </p:cNvPr>
            <p:cNvCxnSpPr/>
            <p:nvPr/>
          </p:nvCxnSpPr>
          <p:spPr bwMode="auto">
            <a:xfrm>
              <a:off x="5292080" y="3573016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43CF60-E23F-4136-9E23-5F68DB509C14}"/>
                </a:ext>
              </a:extLst>
            </p:cNvPr>
            <p:cNvSpPr txBox="1"/>
            <p:nvPr/>
          </p:nvSpPr>
          <p:spPr>
            <a:xfrm>
              <a:off x="5112060" y="356372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7DFA404-B8B9-40D6-A6AC-1F421B61B09F}"/>
              </a:ext>
            </a:extLst>
          </p:cNvPr>
          <p:cNvGrpSpPr/>
          <p:nvPr/>
        </p:nvGrpSpPr>
        <p:grpSpPr>
          <a:xfrm>
            <a:off x="1943708" y="4201343"/>
            <a:ext cx="1616446" cy="1169912"/>
            <a:chOff x="5472022" y="1696278"/>
            <a:chExt cx="1616446" cy="116991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A2AEBC0-34B4-4F6E-97D2-3E03B89A893E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B4B867-2B0B-484D-86DE-86FEB6B6C089}"/>
                </a:ext>
              </a:extLst>
            </p:cNvPr>
            <p:cNvSpPr txBox="1"/>
            <p:nvPr/>
          </p:nvSpPr>
          <p:spPr>
            <a:xfrm>
              <a:off x="5472022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B660A9-C3F9-4D90-B3A2-B42AA8C45C7A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F17CAC0-5D46-4093-A1D5-4DF9B88558C8}"/>
                </a:ext>
              </a:extLst>
            </p:cNvPr>
            <p:cNvCxnSpPr/>
            <p:nvPr/>
          </p:nvCxnSpPr>
          <p:spPr bwMode="auto">
            <a:xfrm>
              <a:off x="5828584" y="254215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719D4C9-04A9-49EA-A9CF-2B8F42AAC5BA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22159BE5-3AF3-427C-A699-8EFC6EAC77B5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B090DDD-EC80-4467-A722-911F4FDA4340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D5DAF6-2ED6-4B8A-8053-2FBE66122D3E}"/>
                </a:ext>
              </a:extLst>
            </p:cNvPr>
            <p:cNvSpPr txBox="1"/>
            <p:nvPr/>
          </p:nvSpPr>
          <p:spPr>
            <a:xfrm>
              <a:off x="5904070" y="1696278"/>
              <a:ext cx="615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2AD0D9F-B9ED-4C3B-848F-AF84B0235DAA}"/>
              </a:ext>
            </a:extLst>
          </p:cNvPr>
          <p:cNvGrpSpPr/>
          <p:nvPr/>
        </p:nvGrpSpPr>
        <p:grpSpPr>
          <a:xfrm>
            <a:off x="3527884" y="4438224"/>
            <a:ext cx="1656184" cy="933922"/>
            <a:chOff x="5432284" y="1932268"/>
            <a:chExt cx="1656184" cy="93392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7D0D85-AEB5-4B85-9276-305C2F417C1F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F77D28C-771A-476D-B746-25048D1A1B2D}"/>
                </a:ext>
              </a:extLst>
            </p:cNvPr>
            <p:cNvSpPr txBox="1"/>
            <p:nvPr/>
          </p:nvSpPr>
          <p:spPr>
            <a:xfrm>
              <a:off x="5432284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5  1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9920000-1551-407A-95E4-FA1FF6A91D43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F5AF108-C9C5-461D-AF62-9A5CAFDD59DD}"/>
                </a:ext>
              </a:extLst>
            </p:cNvPr>
            <p:cNvCxnSpPr/>
            <p:nvPr/>
          </p:nvCxnSpPr>
          <p:spPr bwMode="auto">
            <a:xfrm>
              <a:off x="5828584" y="254215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264211D-ACBC-48F1-9B71-69FBDC216CE9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588CE8D-4B8E-4641-8DF9-056A5F259800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6817A96-DD5B-43A4-94D7-5BDAD72D8AF7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0" name="Picture 20">
            <a:extLst>
              <a:ext uri="{FF2B5EF4-FFF2-40B4-BE49-F238E27FC236}">
                <a16:creationId xmlns:a16="http://schemas.microsoft.com/office/drawing/2014/main" id="{D897F78C-C7F0-4C73-9F16-3E4234E5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4" y="469701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5158FCC-996C-48EE-9AD8-08C003B3637A}"/>
              </a:ext>
            </a:extLst>
          </p:cNvPr>
          <p:cNvSpPr txBox="1"/>
          <p:nvPr/>
        </p:nvSpPr>
        <p:spPr>
          <a:xfrm>
            <a:off x="3998192" y="4201343"/>
            <a:ext cx="61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5DB7E83-651B-4C15-A9F8-B473F9E31F6E}"/>
              </a:ext>
            </a:extLst>
          </p:cNvPr>
          <p:cNvSpPr/>
          <p:nvPr/>
        </p:nvSpPr>
        <p:spPr>
          <a:xfrm>
            <a:off x="367771" y="4171473"/>
            <a:ext cx="1613559" cy="1331138"/>
          </a:xfrm>
          <a:prstGeom prst="wedgeRoundRectCallout">
            <a:avLst>
              <a:gd name="adj1" fmla="val 84007"/>
              <a:gd name="adj2" fmla="val -33777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7×3</a:t>
            </a:r>
            <a:r>
              <a:rPr lang="ko-KR" altLang="en-US" sz="1600" dirty="0">
                <a:solidFill>
                  <a:schemeClr val="tx1"/>
                </a:solidFill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r>
              <a:rPr lang="ko-KR" altLang="en-US" sz="1600" dirty="0">
                <a:solidFill>
                  <a:schemeClr val="tx1"/>
                </a:solidFill>
              </a:rPr>
              <a:t>에서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십의 자리 숫자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를 작게 적어 </a:t>
            </a:r>
            <a:r>
              <a:rPr lang="ko-KR" altLang="en-US" sz="1600" dirty="0" err="1">
                <a:solidFill>
                  <a:schemeClr val="tx1"/>
                </a:solidFill>
              </a:rPr>
              <a:t>올림하는</a:t>
            </a:r>
            <a:r>
              <a:rPr lang="ko-KR" altLang="en-US" sz="1600" dirty="0">
                <a:solidFill>
                  <a:schemeClr val="tx1"/>
                </a:solidFill>
              </a:rPr>
              <a:t> 수를 </a:t>
            </a:r>
            <a:r>
              <a:rPr lang="ko-KR" altLang="en-US" sz="1600" dirty="0" err="1">
                <a:solidFill>
                  <a:schemeClr val="tx1"/>
                </a:solidFill>
              </a:rPr>
              <a:t>표시했어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28">
            <a:extLst>
              <a:ext uri="{FF2B5EF4-FFF2-40B4-BE49-F238E27FC236}">
                <a16:creationId xmlns:a16="http://schemas.microsoft.com/office/drawing/2014/main" id="{3617FDAC-BBB8-4590-88F9-E455F9BDAB13}"/>
              </a:ext>
            </a:extLst>
          </p:cNvPr>
          <p:cNvSpPr/>
          <p:nvPr/>
        </p:nvSpPr>
        <p:spPr>
          <a:xfrm>
            <a:off x="3026477" y="3495698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4" name="직각 삼각형 113">
            <a:extLst>
              <a:ext uri="{FF2B5EF4-FFF2-40B4-BE49-F238E27FC236}">
                <a16:creationId xmlns:a16="http://schemas.microsoft.com/office/drawing/2014/main" id="{8D2EFC90-019C-4077-82BF-2C55CB953510}"/>
              </a:ext>
            </a:extLst>
          </p:cNvPr>
          <p:cNvSpPr/>
          <p:nvPr/>
        </p:nvSpPr>
        <p:spPr>
          <a:xfrm rot="5400000" flipV="1">
            <a:off x="5035094" y="4250578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5" name="직사각형 21">
            <a:extLst>
              <a:ext uri="{FF2B5EF4-FFF2-40B4-BE49-F238E27FC236}">
                <a16:creationId xmlns:a16="http://schemas.microsoft.com/office/drawing/2014/main" id="{3C144B13-3326-4145-B574-BEDAE035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6B2F736-9F3B-42DE-B523-46E79DE7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248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17×3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650778" y="137351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966702" y="1376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49" name="타원 48"/>
          <p:cNvSpPr/>
          <p:nvPr/>
        </p:nvSpPr>
        <p:spPr>
          <a:xfrm>
            <a:off x="4763369" y="1256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계산에서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무엇을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0461" y="4185084"/>
            <a:ext cx="56339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일 모형의 수이고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십 모형의 수입니다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88" y="42334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829240" y="5128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565312-BCB4-488D-A896-7890A4D89D48}"/>
              </a:ext>
            </a:extLst>
          </p:cNvPr>
          <p:cNvGrpSpPr/>
          <p:nvPr/>
        </p:nvGrpSpPr>
        <p:grpSpPr>
          <a:xfrm>
            <a:off x="2642692" y="2374915"/>
            <a:ext cx="1764196" cy="1491342"/>
            <a:chOff x="2642692" y="2374915"/>
            <a:chExt cx="1764196" cy="14913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B81956-9176-4700-B250-602065461779}"/>
                </a:ext>
              </a:extLst>
            </p:cNvPr>
            <p:cNvSpPr txBox="1"/>
            <p:nvPr/>
          </p:nvSpPr>
          <p:spPr>
            <a:xfrm>
              <a:off x="2948311" y="237491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BAA694-3318-453F-9281-9F214F263AA7}"/>
                </a:ext>
              </a:extLst>
            </p:cNvPr>
            <p:cNvSpPr txBox="1"/>
            <p:nvPr/>
          </p:nvSpPr>
          <p:spPr>
            <a:xfrm>
              <a:off x="2642692" y="293950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2  1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8FEC69-C3F6-4AB1-8F1E-F1C11A16AB99}"/>
                </a:ext>
              </a:extLst>
            </p:cNvPr>
            <p:cNvSpPr txBox="1"/>
            <p:nvPr/>
          </p:nvSpPr>
          <p:spPr>
            <a:xfrm>
              <a:off x="2818466" y="265081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353C42C-F898-4D06-B960-AD0D41C5EC44}"/>
                </a:ext>
              </a:extLst>
            </p:cNvPr>
            <p:cNvCxnSpPr/>
            <p:nvPr/>
          </p:nvCxnSpPr>
          <p:spPr bwMode="auto">
            <a:xfrm>
              <a:off x="3138777" y="298480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E61DBB6-AD94-4563-BBF0-B255E6DC625C}"/>
                </a:ext>
              </a:extLst>
            </p:cNvPr>
            <p:cNvCxnSpPr/>
            <p:nvPr/>
          </p:nvCxnSpPr>
          <p:spPr bwMode="auto">
            <a:xfrm>
              <a:off x="3394283" y="2407106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6F84628-A0C2-4385-A2C1-EBD8B28D89F2}"/>
                </a:ext>
              </a:extLst>
            </p:cNvPr>
            <p:cNvCxnSpPr/>
            <p:nvPr/>
          </p:nvCxnSpPr>
          <p:spPr bwMode="auto">
            <a:xfrm>
              <a:off x="3682315" y="2401523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A173D48-A35F-4D5A-AED5-60EDE2D69DE1}"/>
                </a:ext>
              </a:extLst>
            </p:cNvPr>
            <p:cNvCxnSpPr/>
            <p:nvPr/>
          </p:nvCxnSpPr>
          <p:spPr bwMode="auto">
            <a:xfrm>
              <a:off x="3970347" y="2407106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D81B46-2938-4043-B96E-17C696F0C34E}"/>
                </a:ext>
              </a:extLst>
            </p:cNvPr>
            <p:cNvSpPr txBox="1"/>
            <p:nvPr/>
          </p:nvSpPr>
          <p:spPr>
            <a:xfrm>
              <a:off x="2956538" y="3182181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3E193F4-A020-421B-BD3E-1A8DC58C6B63}"/>
                </a:ext>
              </a:extLst>
            </p:cNvPr>
            <p:cNvCxnSpPr/>
            <p:nvPr/>
          </p:nvCxnSpPr>
          <p:spPr bwMode="auto">
            <a:xfrm>
              <a:off x="3136558" y="3506217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C74B11-1259-41F8-ADCE-1605727D49CC}"/>
                </a:ext>
              </a:extLst>
            </p:cNvPr>
            <p:cNvSpPr txBox="1"/>
            <p:nvPr/>
          </p:nvSpPr>
          <p:spPr>
            <a:xfrm>
              <a:off x="2956538" y="349692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38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4197669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17×3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966702" y="1376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49" name="타원 48"/>
          <p:cNvSpPr/>
          <p:nvPr/>
        </p:nvSpPr>
        <p:spPr>
          <a:xfrm>
            <a:off x="4763369" y="1256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4005064"/>
            <a:ext cx="593486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자리를 계산한 값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일의 자리에 쓰고 십의 자리를 계산한 값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일의 자리를 계산한 값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더하여 십의 자리에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써서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20" y="4671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312921" y="13764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829240" y="5128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AF54A5-51E9-4416-A68C-B91024E15CAE}"/>
              </a:ext>
            </a:extLst>
          </p:cNvPr>
          <p:cNvGrpSpPr/>
          <p:nvPr/>
        </p:nvGrpSpPr>
        <p:grpSpPr>
          <a:xfrm>
            <a:off x="2642692" y="2374915"/>
            <a:ext cx="1764196" cy="1491342"/>
            <a:chOff x="2642692" y="2374915"/>
            <a:chExt cx="1764196" cy="149134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1B8CC6-17E7-4080-826D-29C28938CA3B}"/>
                </a:ext>
              </a:extLst>
            </p:cNvPr>
            <p:cNvSpPr txBox="1"/>
            <p:nvPr/>
          </p:nvSpPr>
          <p:spPr>
            <a:xfrm>
              <a:off x="2948311" y="237491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5F521EC-B9B5-42B0-9356-F5221D2607B3}"/>
                </a:ext>
              </a:extLst>
            </p:cNvPr>
            <p:cNvSpPr txBox="1"/>
            <p:nvPr/>
          </p:nvSpPr>
          <p:spPr>
            <a:xfrm>
              <a:off x="2642692" y="293950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2  1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EB209A-CC95-4789-8831-F02803979BE4}"/>
                </a:ext>
              </a:extLst>
            </p:cNvPr>
            <p:cNvSpPr txBox="1"/>
            <p:nvPr/>
          </p:nvSpPr>
          <p:spPr>
            <a:xfrm>
              <a:off x="2818466" y="265081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B5D36F8-575B-449F-BEF8-3A833CB3D54B}"/>
                </a:ext>
              </a:extLst>
            </p:cNvPr>
            <p:cNvCxnSpPr/>
            <p:nvPr/>
          </p:nvCxnSpPr>
          <p:spPr bwMode="auto">
            <a:xfrm>
              <a:off x="3138777" y="298480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9D583B5-D152-4CBA-9E43-D2293A9E52B1}"/>
                </a:ext>
              </a:extLst>
            </p:cNvPr>
            <p:cNvCxnSpPr/>
            <p:nvPr/>
          </p:nvCxnSpPr>
          <p:spPr bwMode="auto">
            <a:xfrm>
              <a:off x="3394283" y="2407106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D95F993-2393-4906-8735-76F52B445206}"/>
                </a:ext>
              </a:extLst>
            </p:cNvPr>
            <p:cNvCxnSpPr/>
            <p:nvPr/>
          </p:nvCxnSpPr>
          <p:spPr bwMode="auto">
            <a:xfrm>
              <a:off x="3682315" y="2401523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8E07A97-4547-4BE8-BBEA-0ED49BE95E1F}"/>
                </a:ext>
              </a:extLst>
            </p:cNvPr>
            <p:cNvCxnSpPr/>
            <p:nvPr/>
          </p:nvCxnSpPr>
          <p:spPr bwMode="auto">
            <a:xfrm>
              <a:off x="3970347" y="2407106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5A7B83-689F-4488-8E33-8A744704F523}"/>
                </a:ext>
              </a:extLst>
            </p:cNvPr>
            <p:cNvSpPr txBox="1"/>
            <p:nvPr/>
          </p:nvSpPr>
          <p:spPr>
            <a:xfrm>
              <a:off x="2956538" y="3182181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042D9FB-C3BC-4C3A-AB49-E8479B5A337B}"/>
                </a:ext>
              </a:extLst>
            </p:cNvPr>
            <p:cNvCxnSpPr/>
            <p:nvPr/>
          </p:nvCxnSpPr>
          <p:spPr bwMode="auto">
            <a:xfrm>
              <a:off x="3136558" y="3506217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932B77-5494-48A9-B0B5-947D6BA8C3DA}"/>
                </a:ext>
              </a:extLst>
            </p:cNvPr>
            <p:cNvSpPr txBox="1"/>
            <p:nvPr/>
          </p:nvSpPr>
          <p:spPr>
            <a:xfrm>
              <a:off x="2956538" y="349692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9074DFBF-44F7-4D52-B06A-CB8ABFB3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6" y="404531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720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환경의 날 기념 꽃 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준비한 화분은 모두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일의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일의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활동＋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94666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문장으로 된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172007" y="2848665"/>
            <a:ext cx="1665828" cy="387464"/>
            <a:chOff x="3746670" y="2969528"/>
            <a:chExt cx="1665828" cy="387464"/>
          </a:xfrm>
        </p:grpSpPr>
        <p:sp>
          <p:nvSpPr>
            <p:cNvPr id="45" name="TextBox 44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25×2=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77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172007" y="3578629"/>
            <a:ext cx="1695583" cy="387464"/>
            <a:chOff x="3746670" y="3703366"/>
            <a:chExt cx="1695583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370336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16×6=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530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올림수도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텍스트와 같은 파란색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E75BB4-3AD4-41BD-A2CE-FE3CCE6559C8}"/>
              </a:ext>
            </a:extLst>
          </p:cNvPr>
          <p:cNvGrpSpPr/>
          <p:nvPr/>
        </p:nvGrpSpPr>
        <p:grpSpPr>
          <a:xfrm>
            <a:off x="773292" y="2600908"/>
            <a:ext cx="1471526" cy="1491303"/>
            <a:chOff x="1785038" y="1778416"/>
            <a:chExt cx="1471526" cy="14913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63EE8E-A2D0-4868-BABD-E87C7FBB5DC3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2DADC7-A7F1-4516-85F6-A48365F2F8A7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616DA6C-2AAE-4624-9C3A-C62D2176FB07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34515C-A05E-40FC-962C-6D93EAC4174E}"/>
                </a:ext>
              </a:extLst>
            </p:cNvPr>
            <p:cNvSpPr txBox="1"/>
            <p:nvPr/>
          </p:nvSpPr>
          <p:spPr>
            <a:xfrm>
              <a:off x="2307382" y="2708920"/>
              <a:ext cx="687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942047B5-6FF8-4CCB-868D-49FD19FAE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063" y="3011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CF77E-50AB-46BA-8FF0-E736A20B48F9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BB7F375-1579-48DB-A4CF-310EC7870347}"/>
              </a:ext>
            </a:extLst>
          </p:cNvPr>
          <p:cNvGrpSpPr/>
          <p:nvPr/>
        </p:nvGrpSpPr>
        <p:grpSpPr>
          <a:xfrm>
            <a:off x="2401570" y="2612231"/>
            <a:ext cx="1462032" cy="1479980"/>
            <a:chOff x="1705812" y="2616502"/>
            <a:chExt cx="1462032" cy="14799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81EF98-38D2-4474-98CC-EB1C81974CF4}"/>
                </a:ext>
              </a:extLst>
            </p:cNvPr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787D243-7921-4BB2-B873-3976BA909BD7}"/>
                </a:ext>
              </a:extLst>
            </p:cNvPr>
            <p:cNvSpPr txBox="1"/>
            <p:nvPr/>
          </p:nvSpPr>
          <p:spPr>
            <a:xfrm>
              <a:off x="1705812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8C93FA5-2D6B-4AA4-A119-AAD60D910230}"/>
                </a:ext>
              </a:extLst>
            </p:cNvPr>
            <p:cNvCxnSpPr/>
            <p:nvPr/>
          </p:nvCxnSpPr>
          <p:spPr bwMode="auto">
            <a:xfrm>
              <a:off x="1938000" y="3498218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6BAA09-8F37-4C18-8C40-C947AEAB0461}"/>
                </a:ext>
              </a:extLst>
            </p:cNvPr>
            <p:cNvSpPr txBox="1"/>
            <p:nvPr/>
          </p:nvSpPr>
          <p:spPr>
            <a:xfrm>
              <a:off x="2203283" y="3535683"/>
              <a:ext cx="70085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C60180EB-0EBA-4EEA-BBF2-1DC6AF929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929" y="38387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D362F4-A459-4955-B03C-DB2283BB1941}"/>
                </a:ext>
              </a:extLst>
            </p:cNvPr>
            <p:cNvSpPr txBox="1"/>
            <p:nvPr/>
          </p:nvSpPr>
          <p:spPr>
            <a:xfrm>
              <a:off x="1705812" y="2616502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BE5BC447-F856-43F0-84B3-1C2595B5A614}"/>
              </a:ext>
            </a:extLst>
          </p:cNvPr>
          <p:cNvSpPr/>
          <p:nvPr/>
        </p:nvSpPr>
        <p:spPr>
          <a:xfrm>
            <a:off x="1605771" y="2550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5CB0398-4944-4A23-8364-7C8683D994BF}"/>
              </a:ext>
            </a:extLst>
          </p:cNvPr>
          <p:cNvSpPr/>
          <p:nvPr/>
        </p:nvSpPr>
        <p:spPr>
          <a:xfrm>
            <a:off x="3246766" y="2584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77DCED7C-480D-498D-BB04-916E6787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E7D33343-49C6-40D8-BC84-F98825E2B37F}"/>
              </a:ext>
            </a:extLst>
          </p:cNvPr>
          <p:cNvSpPr/>
          <p:nvPr/>
        </p:nvSpPr>
        <p:spPr>
          <a:xfrm>
            <a:off x="4591226" y="5103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172007" y="2848665"/>
            <a:ext cx="1665828" cy="387464"/>
            <a:chOff x="3746670" y="2969528"/>
            <a:chExt cx="1665828" cy="387464"/>
          </a:xfrm>
        </p:grpSpPr>
        <p:sp>
          <p:nvSpPr>
            <p:cNvPr id="45" name="TextBox 44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25×2=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77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172007" y="3578629"/>
            <a:ext cx="1695583" cy="387464"/>
            <a:chOff x="3746670" y="3703366"/>
            <a:chExt cx="1695583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370336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16×6=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530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E75BB4-3AD4-41BD-A2CE-FE3CCE6559C8}"/>
              </a:ext>
            </a:extLst>
          </p:cNvPr>
          <p:cNvGrpSpPr/>
          <p:nvPr/>
        </p:nvGrpSpPr>
        <p:grpSpPr>
          <a:xfrm>
            <a:off x="773292" y="2600908"/>
            <a:ext cx="1471526" cy="1491303"/>
            <a:chOff x="1785038" y="1778416"/>
            <a:chExt cx="1471526" cy="14913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63EE8E-A2D0-4868-BABD-E87C7FBB5DC3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2DADC7-A7F1-4516-85F6-A48365F2F8A7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616DA6C-2AAE-4624-9C3A-C62D2176FB07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34515C-A05E-40FC-962C-6D93EAC4174E}"/>
                </a:ext>
              </a:extLst>
            </p:cNvPr>
            <p:cNvSpPr txBox="1"/>
            <p:nvPr/>
          </p:nvSpPr>
          <p:spPr>
            <a:xfrm>
              <a:off x="2307382" y="2708920"/>
              <a:ext cx="687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942047B5-6FF8-4CCB-868D-49FD19FAE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063" y="3011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CF77E-50AB-46BA-8FF0-E736A20B48F9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BB7F375-1579-48DB-A4CF-310EC7870347}"/>
              </a:ext>
            </a:extLst>
          </p:cNvPr>
          <p:cNvGrpSpPr/>
          <p:nvPr/>
        </p:nvGrpSpPr>
        <p:grpSpPr>
          <a:xfrm>
            <a:off x="2401570" y="2612231"/>
            <a:ext cx="1462032" cy="1479980"/>
            <a:chOff x="1705812" y="2616502"/>
            <a:chExt cx="1462032" cy="14799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81EF98-38D2-4474-98CC-EB1C81974CF4}"/>
                </a:ext>
              </a:extLst>
            </p:cNvPr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787D243-7921-4BB2-B873-3976BA909BD7}"/>
                </a:ext>
              </a:extLst>
            </p:cNvPr>
            <p:cNvSpPr txBox="1"/>
            <p:nvPr/>
          </p:nvSpPr>
          <p:spPr>
            <a:xfrm>
              <a:off x="1705812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8C93FA5-2D6B-4AA4-A119-AAD60D910230}"/>
                </a:ext>
              </a:extLst>
            </p:cNvPr>
            <p:cNvCxnSpPr/>
            <p:nvPr/>
          </p:nvCxnSpPr>
          <p:spPr bwMode="auto">
            <a:xfrm>
              <a:off x="1938000" y="3498218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6BAA09-8F37-4C18-8C40-C947AEAB0461}"/>
                </a:ext>
              </a:extLst>
            </p:cNvPr>
            <p:cNvSpPr txBox="1"/>
            <p:nvPr/>
          </p:nvSpPr>
          <p:spPr>
            <a:xfrm>
              <a:off x="2203283" y="3535683"/>
              <a:ext cx="70085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C60180EB-0EBA-4EEA-BBF2-1DC6AF929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929" y="38387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D362F4-A459-4955-B03C-DB2283BB1941}"/>
                </a:ext>
              </a:extLst>
            </p:cNvPr>
            <p:cNvSpPr txBox="1"/>
            <p:nvPr/>
          </p:nvSpPr>
          <p:spPr>
            <a:xfrm>
              <a:off x="1705812" y="2616502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12">
            <a:extLst>
              <a:ext uri="{FF2B5EF4-FFF2-40B4-BE49-F238E27FC236}">
                <a16:creationId xmlns:a16="http://schemas.microsoft.com/office/drawing/2014/main" id="{77DCED7C-480D-498D-BB04-916E6787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3EBD40-F6DF-45CB-8C97-6C1D1BB12F0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E73AB5-EACC-42F1-B054-703FFF34FB51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1041379-FA23-4432-AFFB-5FF0964612B6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1">
              <a:extLst>
                <a:ext uri="{FF2B5EF4-FFF2-40B4-BE49-F238E27FC236}">
                  <a16:creationId xmlns:a16="http://schemas.microsoft.com/office/drawing/2014/main" id="{085B86E9-2EF5-49A0-BD76-8096A78551A5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60426E-CC42-4F7C-A402-4B666E5E0AE4}"/>
              </a:ext>
            </a:extLst>
          </p:cNvPr>
          <p:cNvGrpSpPr/>
          <p:nvPr/>
        </p:nvGrpSpPr>
        <p:grpSpPr>
          <a:xfrm>
            <a:off x="1952407" y="3501008"/>
            <a:ext cx="1471526" cy="1299836"/>
            <a:chOff x="1785038" y="1778416"/>
            <a:chExt cx="1471526" cy="129983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CDFD29-C178-4F44-BD53-824C2686B744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4101399-6C06-4FE4-AC6B-89DC31A037B0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F2B65E6-B0BA-4189-8149-265BD4D681D9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CB013C8-9767-43EC-88E1-C29240B261C1}"/>
                </a:ext>
              </a:extLst>
            </p:cNvPr>
            <p:cNvSpPr txBox="1"/>
            <p:nvPr/>
          </p:nvSpPr>
          <p:spPr>
            <a:xfrm>
              <a:off x="2307382" y="2708920"/>
              <a:ext cx="68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C6B43B-566E-46B1-850D-6091403DE26E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F96E4F0-6CCE-4F38-90ED-61B6C42A3138}"/>
              </a:ext>
            </a:extLst>
          </p:cNvPr>
          <p:cNvGrpSpPr/>
          <p:nvPr/>
        </p:nvGrpSpPr>
        <p:grpSpPr>
          <a:xfrm>
            <a:off x="3580685" y="3512331"/>
            <a:ext cx="1462032" cy="1288513"/>
            <a:chOff x="1705812" y="2616502"/>
            <a:chExt cx="1462032" cy="128851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9A3C132-F3BF-4F34-951D-69DF3C869771}"/>
                </a:ext>
              </a:extLst>
            </p:cNvPr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9F00E-6E41-4DDA-B722-B87EF2143CB6}"/>
                </a:ext>
              </a:extLst>
            </p:cNvPr>
            <p:cNvSpPr txBox="1"/>
            <p:nvPr/>
          </p:nvSpPr>
          <p:spPr>
            <a:xfrm>
              <a:off x="1705812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B069940-1C74-400B-9901-74B62E682C1D}"/>
                </a:ext>
              </a:extLst>
            </p:cNvPr>
            <p:cNvCxnSpPr/>
            <p:nvPr/>
          </p:nvCxnSpPr>
          <p:spPr bwMode="auto">
            <a:xfrm>
              <a:off x="1938000" y="3498218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EAECA6D-0BB6-46DA-8AA7-15A37CA23AE7}"/>
                </a:ext>
              </a:extLst>
            </p:cNvPr>
            <p:cNvSpPr txBox="1"/>
            <p:nvPr/>
          </p:nvSpPr>
          <p:spPr>
            <a:xfrm>
              <a:off x="2203283" y="3535683"/>
              <a:ext cx="70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4A7FBD-A6E2-464C-8544-123D97035214}"/>
                </a:ext>
              </a:extLst>
            </p:cNvPr>
            <p:cNvSpPr txBox="1"/>
            <p:nvPr/>
          </p:nvSpPr>
          <p:spPr>
            <a:xfrm>
              <a:off x="1705812" y="2616502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55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2" y="1164070"/>
            <a:ext cx="6778128" cy="384910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https://cdata2.tsherpa.co.kr/tsherpa/MultiMedia/Flash/2020/curri/index.html?flashxmlnum=youblue86&amp;classa=A8-C1-31-MM-MM-04-05-05-0-0-0-0&amp;classno=MM_31_04/suh_0301_04_0005/suh_0301_04_0005_205_1.html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1560" y="1200074"/>
            <a:ext cx="6280724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일의 자리에서 올림이 있는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몇십몇</a:t>
            </a:r>
            <a:r>
              <a:rPr lang="en-US" altLang="ko-KR" sz="1800" dirty="0">
                <a:solidFill>
                  <a:schemeClr val="tx1"/>
                </a:solidFill>
              </a:rPr>
              <a:t>)×(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을 계산해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4591" y="2420888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1  3</a:t>
            </a:r>
            <a:endParaRPr lang="ko-KR" alt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9612" y="319381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  4</a:t>
            </a:r>
            <a:endParaRPr lang="ko-KR" alt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699792" y="3284984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25</a:t>
            </a:r>
            <a:endParaRPr lang="ko-KR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034206" y="3284984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 2</a:t>
            </a:r>
            <a:endParaRPr lang="ko-KR" altLang="en-US" sz="2800" dirty="0"/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81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27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갑자기 비가 올 경우를 </a:t>
            </a:r>
            <a:r>
              <a:rPr lang="ko-KR" altLang="en-US" sz="1800" b="1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해 학생들에게 빌려줄 우산을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 사려고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사야 할 우산은 모두 몇 개인지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3528" y="2024844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사야 할 우산은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14492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2072" y="2433156"/>
            <a:ext cx="666543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24×4=96(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617594" y="2717774"/>
            <a:ext cx="1702378" cy="1216301"/>
            <a:chOff x="1734919" y="1862211"/>
            <a:chExt cx="1702378" cy="1216301"/>
          </a:xfrm>
        </p:grpSpPr>
        <p:sp>
          <p:nvSpPr>
            <p:cNvPr id="27" name="TextBox 2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2  4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3491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4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 bwMode="auto">
            <a:xfrm>
              <a:off x="2014828" y="26714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986947" y="269379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9  6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83650" y="1862211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6F20CFA2-E9E6-4D6D-8D50-261EAEB85356}"/>
              </a:ext>
            </a:extLst>
          </p:cNvPr>
          <p:cNvSpPr/>
          <p:nvPr/>
        </p:nvSpPr>
        <p:spPr>
          <a:xfrm>
            <a:off x="2912405" y="821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420CC32-F21E-475E-924E-2E5BD2372BE7}"/>
              </a:ext>
            </a:extLst>
          </p:cNvPr>
          <p:cNvGrpSpPr/>
          <p:nvPr/>
        </p:nvGrpSpPr>
        <p:grpSpPr>
          <a:xfrm>
            <a:off x="5616116" y="1662419"/>
            <a:ext cx="1296144" cy="259347"/>
            <a:chOff x="5652120" y="1369453"/>
            <a:chExt cx="1296144" cy="2593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693447-88D7-4E28-A9E4-C0F984085B1F}"/>
                </a:ext>
              </a:extLst>
            </p:cNvPr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D452665-0A72-458C-AB44-AEBDB12A160A}"/>
                </a:ext>
              </a:extLst>
            </p:cNvPr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4">
            <a:extLst>
              <a:ext uri="{FF2B5EF4-FFF2-40B4-BE49-F238E27FC236}">
                <a16:creationId xmlns:a16="http://schemas.microsoft.com/office/drawing/2014/main" id="{11A5F9A8-F2FB-42A2-B30A-C92119CC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18" y="2920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7010495" y="2764669"/>
            <a:ext cx="2133505" cy="8722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400" dirty="0">
                <a:solidFill>
                  <a:srgbClr val="FF0000"/>
                </a:solidFill>
              </a:rPr>
              <a:t>물음 </a:t>
            </a:r>
            <a:r>
              <a:rPr lang="en-US" altLang="ko-KR" sz="1400" dirty="0">
                <a:solidFill>
                  <a:srgbClr val="FF0000"/>
                </a:solidFill>
              </a:rPr>
              <a:t>+</a:t>
            </a: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물음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5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27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갑자기 비가 올 경우를 </a:t>
            </a:r>
            <a:r>
              <a:rPr lang="ko-KR" altLang="en-US" sz="1800" b="1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해 학생들에게 빌려줄 우산을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 사려고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사야 할 우산은 모두 몇 개인지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3528" y="2024844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사야 할 우산은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14492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2072" y="2433156"/>
            <a:ext cx="666543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24×4=96(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617594" y="2717774"/>
            <a:ext cx="1702378" cy="1216301"/>
            <a:chOff x="1734919" y="1862211"/>
            <a:chExt cx="1702378" cy="1216301"/>
          </a:xfrm>
        </p:grpSpPr>
        <p:sp>
          <p:nvSpPr>
            <p:cNvPr id="27" name="TextBox 2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2  4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3491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4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 bwMode="auto">
            <a:xfrm>
              <a:off x="2014828" y="26714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986947" y="269379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9  6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83650" y="1862211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420CC32-F21E-475E-924E-2E5BD2372BE7}"/>
              </a:ext>
            </a:extLst>
          </p:cNvPr>
          <p:cNvGrpSpPr/>
          <p:nvPr/>
        </p:nvGrpSpPr>
        <p:grpSpPr>
          <a:xfrm>
            <a:off x="5616116" y="1662419"/>
            <a:ext cx="1296144" cy="259347"/>
            <a:chOff x="5652120" y="1369453"/>
            <a:chExt cx="1296144" cy="2593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693447-88D7-4E28-A9E4-C0F984085B1F}"/>
                </a:ext>
              </a:extLst>
            </p:cNvPr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D452665-0A72-458C-AB44-AEBDB12A160A}"/>
                </a:ext>
              </a:extLst>
            </p:cNvPr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4">
            <a:extLst>
              <a:ext uri="{FF2B5EF4-FFF2-40B4-BE49-F238E27FC236}">
                <a16:creationId xmlns:a16="http://schemas.microsoft.com/office/drawing/2014/main" id="{11A5F9A8-F2FB-42A2-B30A-C92119CC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18" y="2920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67D8C62-7ED6-42A6-B848-74461774F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12" y="1580099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3F4070A5-A3F6-4E2E-9BF1-345D8AECACA6}"/>
              </a:ext>
            </a:extLst>
          </p:cNvPr>
          <p:cNvSpPr txBox="1"/>
          <p:nvPr/>
        </p:nvSpPr>
        <p:spPr>
          <a:xfrm>
            <a:off x="2022734" y="1574021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대비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674A041B-2E67-4919-8A9C-E3297DD08422}"/>
              </a:ext>
            </a:extLst>
          </p:cNvPr>
          <p:cNvSpPr txBox="1"/>
          <p:nvPr/>
        </p:nvSpPr>
        <p:spPr>
          <a:xfrm>
            <a:off x="1786767" y="1956753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앞으로 일어날지 모르는 어떠한 상황에 대해 미리 준비함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6D13FE-430B-4CFA-B1DA-F41CA11D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352" y="928004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228600" indent="-228600"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단어 설명 팝업 나올 때의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38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27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갑자기 비가 올 경우를 </a:t>
            </a:r>
            <a:r>
              <a:rPr lang="ko-KR" altLang="en-US" sz="1800" b="1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해 학생들에게 빌려줄 우산을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 사려고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사야 할 우산은 모두 몇 개인지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23528" y="1988840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다른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0968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92071" y="2420888"/>
            <a:ext cx="66654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상자이면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상자이면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48=96(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420CC32-F21E-475E-924E-2E5BD2372BE7}"/>
              </a:ext>
            </a:extLst>
          </p:cNvPr>
          <p:cNvGrpSpPr/>
          <p:nvPr/>
        </p:nvGrpSpPr>
        <p:grpSpPr>
          <a:xfrm>
            <a:off x="5616116" y="1662419"/>
            <a:ext cx="1296144" cy="259347"/>
            <a:chOff x="5652120" y="1369453"/>
            <a:chExt cx="1296144" cy="2593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693447-88D7-4E28-A9E4-C0F984085B1F}"/>
                </a:ext>
              </a:extLst>
            </p:cNvPr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+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D452665-0A72-458C-AB44-AEBDB12A160A}"/>
                </a:ext>
              </a:extLst>
            </p:cNvPr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36" name="Picture 4">
            <a:extLst>
              <a:ext uri="{FF2B5EF4-FFF2-40B4-BE49-F238E27FC236}">
                <a16:creationId xmlns:a16="http://schemas.microsoft.com/office/drawing/2014/main" id="{D4F2E596-8298-4FE6-9975-26A64944F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027" y="27436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6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6" y="2789777"/>
            <a:ext cx="6084044" cy="262073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https://cdata2.tsherpa.co.kr/tsherpa/MultiMedia/Flash/2020/curri/index.html?flashxmlnum=youblue86&amp;classa=A8-C1-31-MM-MM-04-05-05-0-0-0-0&amp;classno=MM_31_04/suh_0301_04_0005/suh_0301_04_0005_301_1.html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일의 자리에서 올림이 있는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계산하기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096852"/>
            <a:ext cx="6207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십의 자리의 곱에 일의 자리에서 올린 수를 잊지 않고 더해 줍니다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89110" y="2951851"/>
            <a:ext cx="72008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59816" y="3300392"/>
            <a:ext cx="32403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2" y="3288177"/>
            <a:ext cx="32403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5" y="2886528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67857" y="261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CA3AE9-EF9E-4FE3-A155-8B7F19266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667" y="2924944"/>
            <a:ext cx="3161449" cy="23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12464" y="3008275"/>
            <a:ext cx="3435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9598" y="505727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47F2BA9-99B5-4F06-A50A-BB2DB3BD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9BA81898-6129-47D2-80DA-40F64EA7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8E2720-2868-4235-9827-E323D530F7B4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E73091-6963-4994-9DF2-BAB8FCD04CBD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07E4291-30C1-4D60-8186-97022954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0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692888" y="5032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45612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74586" y="4222313"/>
            <a:ext cx="4056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923512" y="4214618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35360" y="4221088"/>
            <a:ext cx="596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57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60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631000" y="4222313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4630" y="4226092"/>
            <a:ext cx="4897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89" y="4069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827" y="2181917"/>
            <a:ext cx="5509197" cy="1565418"/>
          </a:xfrm>
          <a:prstGeom prst="rect">
            <a:avLst/>
          </a:prstGeom>
        </p:spPr>
      </p:pic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id="{B9C36270-0D8E-43A3-B1C7-5D161C31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166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\app\resource\contents\lesson04\ops\lesson04\images\mm_31_4_04_07_02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12">
            <a:extLst>
              <a:ext uri="{FF2B5EF4-FFF2-40B4-BE49-F238E27FC236}">
                <a16:creationId xmlns:a16="http://schemas.microsoft.com/office/drawing/2014/main" id="{B6F1C3E0-FCE4-4061-8A3F-A37E9519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DFD67B2A-0595-4ED2-A7AF-BC77C5A810A0}"/>
              </a:ext>
            </a:extLst>
          </p:cNvPr>
          <p:cNvSpPr/>
          <p:nvPr/>
        </p:nvSpPr>
        <p:spPr>
          <a:xfrm>
            <a:off x="4811142" y="5032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88688"/>
            <a:ext cx="6912768" cy="473655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88688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u="sng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환경의 날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기념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심기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550EFC71-4368-4430-BB8B-4BBBD5DB2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20324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mm_31_4_04_02_01_ani.mp4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D9FE8CC2-F1E3-4052-B981-6EF4A372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환경의 날 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링크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3"/>
              </a:rPr>
              <a:t>https://cdata2.tsherpa.co.kr/tsherpa/MultiMedia/Flash/2020/curri/index.html?flashxmlnum=tsherpa&amp;classa=A8-C1-41-SS-SS-04-01-02-03-0-0-0&amp;classno=SS_41_04/so_0401_0102_0004/so_0401_0102_0004_204.html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/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EC0C44-705E-4319-86DB-18001DE479D0}"/>
              </a:ext>
            </a:extLst>
          </p:cNvPr>
          <p:cNvSpPr/>
          <p:nvPr/>
        </p:nvSpPr>
        <p:spPr>
          <a:xfrm>
            <a:off x="1196495" y="31724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45612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74586" y="4222313"/>
            <a:ext cx="4056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923512" y="4214618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35360" y="4221088"/>
            <a:ext cx="596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57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60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631000" y="4222313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4630" y="4226092"/>
            <a:ext cx="4897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89" y="4069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827" y="2181917"/>
            <a:ext cx="5509197" cy="1565418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B6F1C3E0-FCE4-4061-8A3F-A37E9519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3350B9B-D5CB-4346-92CB-01C79E0E10E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80C7BD2-E393-48C8-8A4E-FDD29FC2AC85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F3AD31C-456C-46F8-B297-2752D6BC896C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41">
              <a:extLst>
                <a:ext uri="{FF2B5EF4-FFF2-40B4-BE49-F238E27FC236}">
                  <a16:creationId xmlns:a16="http://schemas.microsoft.com/office/drawing/2014/main" id="{6A05A0AA-5D6E-4DF6-AB97-AAE89EF530BF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0611972-6E82-4A9B-9459-EA2DB034A6C9}"/>
              </a:ext>
            </a:extLst>
          </p:cNvPr>
          <p:cNvGrpSpPr/>
          <p:nvPr/>
        </p:nvGrpSpPr>
        <p:grpSpPr>
          <a:xfrm>
            <a:off x="2704430" y="3501008"/>
            <a:ext cx="1471526" cy="1315225"/>
            <a:chOff x="1785038" y="1778416"/>
            <a:chExt cx="1471526" cy="131522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AE3A9E-1BF6-4DA8-92A3-6B260DF8B16D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BCCA6C-45F2-41B2-AEA7-989907289EA3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17F19DB-5F13-4116-A136-238EA8313EA6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146AA-913F-4A07-9054-9DB6F1184D46}"/>
                </a:ext>
              </a:extLst>
            </p:cNvPr>
            <p:cNvSpPr txBox="1"/>
            <p:nvPr/>
          </p:nvSpPr>
          <p:spPr>
            <a:xfrm>
              <a:off x="2307382" y="2708920"/>
              <a:ext cx="6870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2C97FC-952B-4421-916B-9239C9699111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67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91ABAE1D-A727-45F3-8BF5-D9F6683CBEB0}"/>
              </a:ext>
            </a:extLst>
          </p:cNvPr>
          <p:cNvSpPr/>
          <p:nvPr/>
        </p:nvSpPr>
        <p:spPr>
          <a:xfrm>
            <a:off x="3564918" y="4697107"/>
            <a:ext cx="395014" cy="33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1D9B5B2-CDF1-4306-9716-5709157AA01F}"/>
              </a:ext>
            </a:extLst>
          </p:cNvPr>
          <p:cNvSpPr/>
          <p:nvPr/>
        </p:nvSpPr>
        <p:spPr>
          <a:xfrm>
            <a:off x="4711221" y="4691834"/>
            <a:ext cx="699790" cy="33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CF3AD26-FEED-4436-8BB2-06E1238FF711}"/>
              </a:ext>
            </a:extLst>
          </p:cNvPr>
          <p:cNvSpPr/>
          <p:nvPr/>
        </p:nvSpPr>
        <p:spPr>
          <a:xfrm>
            <a:off x="4605086" y="2552096"/>
            <a:ext cx="699790" cy="33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7647072-6A15-4908-BDEC-DE01BEC2CCE7}"/>
              </a:ext>
            </a:extLst>
          </p:cNvPr>
          <p:cNvSpPr/>
          <p:nvPr/>
        </p:nvSpPr>
        <p:spPr>
          <a:xfrm>
            <a:off x="4604448" y="2924944"/>
            <a:ext cx="699790" cy="33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6FE7A4-633C-4B59-8B32-E9C167F0F379}"/>
              </a:ext>
            </a:extLst>
          </p:cNvPr>
          <p:cNvSpPr/>
          <p:nvPr/>
        </p:nvSpPr>
        <p:spPr>
          <a:xfrm>
            <a:off x="4595166" y="3308475"/>
            <a:ext cx="699790" cy="33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CB05CE-3A53-4669-87D4-49B536D4C6B6}"/>
              </a:ext>
            </a:extLst>
          </p:cNvPr>
          <p:cNvSpPr/>
          <p:nvPr/>
        </p:nvSpPr>
        <p:spPr>
          <a:xfrm>
            <a:off x="1855986" y="2924944"/>
            <a:ext cx="699790" cy="33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EC7AA6-1329-4745-8C01-60A15B3D8D29}"/>
              </a:ext>
            </a:extLst>
          </p:cNvPr>
          <p:cNvSpPr/>
          <p:nvPr/>
        </p:nvSpPr>
        <p:spPr>
          <a:xfrm>
            <a:off x="1855986" y="3320988"/>
            <a:ext cx="699790" cy="33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4D6A5-2554-4ECE-83B2-67A9FE60583A}"/>
              </a:ext>
            </a:extLst>
          </p:cNvPr>
          <p:cNvSpPr/>
          <p:nvPr/>
        </p:nvSpPr>
        <p:spPr>
          <a:xfrm>
            <a:off x="1855986" y="2569496"/>
            <a:ext cx="699790" cy="337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올림 수도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텍스트와 같은 파란색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4487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567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31640" y="1883820"/>
            <a:ext cx="1478744" cy="1797208"/>
            <a:chOff x="1777820" y="2026173"/>
            <a:chExt cx="1478744" cy="1797208"/>
          </a:xfrm>
        </p:grpSpPr>
        <p:sp>
          <p:nvSpPr>
            <p:cNvPr id="35" name="TextBox 3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77820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2047539" y="26714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2081112" y="2700063"/>
              <a:ext cx="900554" cy="34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6214" y="303129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 bwMode="auto">
            <a:xfrm>
              <a:off x="2065852" y="3427337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806214" y="343866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3" y="1484784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4103948" y="1878329"/>
            <a:ext cx="1476164" cy="1797208"/>
            <a:chOff x="1780400" y="2026173"/>
            <a:chExt cx="1476164" cy="1797208"/>
          </a:xfrm>
        </p:grpSpPr>
        <p:sp>
          <p:nvSpPr>
            <p:cNvPr id="58" name="TextBox 57"/>
            <p:cNvSpPr txBox="1"/>
            <p:nvPr/>
          </p:nvSpPr>
          <p:spPr>
            <a:xfrm>
              <a:off x="1780400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>
              <a:off x="2050119" y="26714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1806214" y="268257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2  7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06214" y="303129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2068432" y="3427337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1806214" y="343866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8  7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259632" y="4005064"/>
            <a:ext cx="1475451" cy="660671"/>
            <a:chOff x="1781113" y="2026173"/>
            <a:chExt cx="1475451" cy="660671"/>
          </a:xfrm>
        </p:grpSpPr>
        <p:sp>
          <p:nvSpPr>
            <p:cNvPr id="115" name="TextBox 11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8111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2069145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그룹 119"/>
          <p:cNvGrpSpPr/>
          <p:nvPr/>
        </p:nvGrpSpPr>
        <p:grpSpPr>
          <a:xfrm>
            <a:off x="2760897" y="4005064"/>
            <a:ext cx="1461253" cy="660671"/>
            <a:chOff x="1806214" y="2026173"/>
            <a:chExt cx="1461253" cy="660671"/>
          </a:xfrm>
        </p:grpSpPr>
        <p:sp>
          <p:nvSpPr>
            <p:cNvPr id="121" name="TextBox 12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1711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 bwMode="auto">
            <a:xfrm>
              <a:off x="2173601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그룹 123"/>
          <p:cNvGrpSpPr/>
          <p:nvPr/>
        </p:nvGrpSpPr>
        <p:grpSpPr>
          <a:xfrm>
            <a:off x="4273065" y="4005064"/>
            <a:ext cx="1461253" cy="660671"/>
            <a:chOff x="1806214" y="2026173"/>
            <a:chExt cx="1461253" cy="660671"/>
          </a:xfrm>
        </p:grpSpPr>
        <p:sp>
          <p:nvSpPr>
            <p:cNvPr id="125" name="TextBox 12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1711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 bwMode="auto">
            <a:xfrm>
              <a:off x="2137597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3" name="TextBox 43"/>
          <p:cNvSpPr txBox="1"/>
          <p:nvPr/>
        </p:nvSpPr>
        <p:spPr>
          <a:xfrm>
            <a:off x="3312208" y="3766812"/>
            <a:ext cx="3023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4" name="TextBox 43"/>
          <p:cNvSpPr txBox="1"/>
          <p:nvPr/>
        </p:nvSpPr>
        <p:spPr>
          <a:xfrm>
            <a:off x="4818196" y="3769295"/>
            <a:ext cx="3023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5" name="TextBox 43"/>
          <p:cNvSpPr txBox="1"/>
          <p:nvPr/>
        </p:nvSpPr>
        <p:spPr>
          <a:xfrm>
            <a:off x="3594368" y="4640020"/>
            <a:ext cx="3023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6" name="TextBox 43"/>
          <p:cNvSpPr txBox="1"/>
          <p:nvPr/>
        </p:nvSpPr>
        <p:spPr>
          <a:xfrm>
            <a:off x="4792330" y="4655181"/>
            <a:ext cx="6683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7  2</a:t>
            </a:r>
          </a:p>
        </p:txBody>
      </p:sp>
      <p:sp>
        <p:nvSpPr>
          <p:cNvPr id="137" name="TextBox 43"/>
          <p:cNvSpPr txBox="1"/>
          <p:nvPr/>
        </p:nvSpPr>
        <p:spPr>
          <a:xfrm>
            <a:off x="909105" y="1857164"/>
            <a:ext cx="375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138" name="TextBox 43"/>
          <p:cNvSpPr txBox="1"/>
          <p:nvPr/>
        </p:nvSpPr>
        <p:spPr>
          <a:xfrm>
            <a:off x="3692316" y="1878329"/>
            <a:ext cx="375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139" name="TextBox 43"/>
          <p:cNvSpPr txBox="1"/>
          <p:nvPr/>
        </p:nvSpPr>
        <p:spPr>
          <a:xfrm>
            <a:off x="943377" y="3987225"/>
            <a:ext cx="375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92" name="Picture 31">
            <a:extLst>
              <a:ext uri="{FF2B5EF4-FFF2-40B4-BE49-F238E27FC236}">
                <a16:creationId xmlns:a16="http://schemas.microsoft.com/office/drawing/2014/main" id="{FC1CBFFB-8D48-44BA-9D86-A71C9BB0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29" y="437194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1">
            <a:extLst>
              <a:ext uri="{FF2B5EF4-FFF2-40B4-BE49-F238E27FC236}">
                <a16:creationId xmlns:a16="http://schemas.microsoft.com/office/drawing/2014/main" id="{B2A4D1E3-9E72-4101-BF3F-DC835447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03" y="438978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>
            <a:extLst>
              <a:ext uri="{FF2B5EF4-FFF2-40B4-BE49-F238E27FC236}">
                <a16:creationId xmlns:a16="http://schemas.microsoft.com/office/drawing/2014/main" id="{0F5003B5-7D9F-4351-8652-9D875DEE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50" y="25997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id="{52986A4D-435D-45D4-9CFD-9C6BCC64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63" y="29650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7EA043A1-4691-4306-850B-CC36E77E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43" y="3366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C41EFA09-FCF0-4CD9-829A-9BC25F6D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49" y="2589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>
            <a:extLst>
              <a:ext uri="{FF2B5EF4-FFF2-40B4-BE49-F238E27FC236}">
                <a16:creationId xmlns:a16="http://schemas.microsoft.com/office/drawing/2014/main" id="{186AB485-700B-419D-B189-69E063E3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29" y="2990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>
            <a:extLst>
              <a:ext uri="{FF2B5EF4-FFF2-40B4-BE49-F238E27FC236}">
                <a16:creationId xmlns:a16="http://schemas.microsoft.com/office/drawing/2014/main" id="{2468EF34-7016-4386-BE5E-06AC1416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2" y="33436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>
            <a:extLst>
              <a:ext uri="{FF2B5EF4-FFF2-40B4-BE49-F238E27FC236}">
                <a16:creationId xmlns:a16="http://schemas.microsoft.com/office/drawing/2014/main" id="{0E459DDB-5105-48C2-AD00-0BB84E77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9" y="47105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CD48E328-B4E4-4881-AA63-1CA8D3F9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98" y="47310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04CFB908-EF2D-4525-B34A-037A0C22E40F}"/>
              </a:ext>
            </a:extLst>
          </p:cNvPr>
          <p:cNvSpPr/>
          <p:nvPr/>
        </p:nvSpPr>
        <p:spPr>
          <a:xfrm>
            <a:off x="3540463" y="37665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E6893C8-EA8A-4489-AB06-2A0B7C578232}"/>
              </a:ext>
            </a:extLst>
          </p:cNvPr>
          <p:cNvSpPr/>
          <p:nvPr/>
        </p:nvSpPr>
        <p:spPr>
          <a:xfrm>
            <a:off x="5061116" y="3764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16248"/>
            <a:ext cx="621913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블록 인형을 만드는데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블록이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필요한 블록은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소스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061773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87355" y="2992803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25×3=75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22" y="298188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22" y="353344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88" y="30474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203848" y="3533449"/>
            <a:ext cx="5181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49" y="37818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3635896" y="3537012"/>
            <a:ext cx="5066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554702" y="3266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F4F392-6A8A-4978-8112-AE5E08915005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5376" y="2240868"/>
            <a:ext cx="5307144" cy="953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40">
            <a:extLst>
              <a:ext uri="{FF2B5EF4-FFF2-40B4-BE49-F238E27FC236}">
                <a16:creationId xmlns:a16="http://schemas.microsoft.com/office/drawing/2014/main" id="{E7A6818C-3F27-4AE4-9F83-C57F7CF1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83298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id="{E50E47F4-F89A-4643-99E1-8A43C0B7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58" y="238329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AD7F52-4D21-46FE-A481-A44227AD7909}"/>
              </a:ext>
            </a:extLst>
          </p:cNvPr>
          <p:cNvCxnSpPr/>
          <p:nvPr/>
        </p:nvCxnSpPr>
        <p:spPr bwMode="auto">
          <a:xfrm>
            <a:off x="617080" y="1952836"/>
            <a:ext cx="606544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2F1A70F-B5C3-406C-81EC-B1E0DB462B8B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2238516"/>
            <a:ext cx="804207" cy="235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2D7BB0-05BB-4E2F-9469-73F96143BBD0}"/>
              </a:ext>
            </a:extLst>
          </p:cNvPr>
          <p:cNvCxnSpPr>
            <a:cxnSpLocks/>
          </p:cNvCxnSpPr>
          <p:nvPr/>
        </p:nvCxnSpPr>
        <p:spPr bwMode="auto">
          <a:xfrm flipV="1">
            <a:off x="578931" y="2537578"/>
            <a:ext cx="987631" cy="509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A224C0C-FB94-4AAA-8EF1-5EA8B6E49E97}"/>
              </a:ext>
            </a:extLst>
          </p:cNvPr>
          <p:cNvSpPr/>
          <p:nvPr/>
        </p:nvSpPr>
        <p:spPr>
          <a:xfrm>
            <a:off x="6507078" y="2675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69EB449E-8786-4E3D-A5FB-58BCECC57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0B94C8CF-9C3A-4A2D-94CD-A8B4BBE956A8}"/>
              </a:ext>
            </a:extLst>
          </p:cNvPr>
          <p:cNvSpPr/>
          <p:nvPr/>
        </p:nvSpPr>
        <p:spPr>
          <a:xfrm>
            <a:off x="4811142" y="5032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16248"/>
            <a:ext cx="621913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블록 인형을 만드는데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상자의 블록이 필요합니다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필요한 블록은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061773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87355" y="2992803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25×3=75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22" y="298188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22" y="353344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88" y="30474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203848" y="3533449"/>
            <a:ext cx="5181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49" y="37818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3635896" y="3537012"/>
            <a:ext cx="5066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F4F392-6A8A-4978-8112-AE5E08915005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5376" y="2240868"/>
            <a:ext cx="5307144" cy="953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40">
            <a:extLst>
              <a:ext uri="{FF2B5EF4-FFF2-40B4-BE49-F238E27FC236}">
                <a16:creationId xmlns:a16="http://schemas.microsoft.com/office/drawing/2014/main" id="{E7A6818C-3F27-4AE4-9F83-C57F7CF1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83298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id="{E50E47F4-F89A-4643-99E1-8A43C0B7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58" y="238329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AD7F52-4D21-46FE-A481-A44227AD7909}"/>
              </a:ext>
            </a:extLst>
          </p:cNvPr>
          <p:cNvCxnSpPr/>
          <p:nvPr/>
        </p:nvCxnSpPr>
        <p:spPr bwMode="auto">
          <a:xfrm>
            <a:off x="617080" y="1952836"/>
            <a:ext cx="606544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2F1A70F-B5C3-406C-81EC-B1E0DB462B8B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2238516"/>
            <a:ext cx="804207" cy="235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2D7BB0-05BB-4E2F-9469-73F96143BBD0}"/>
              </a:ext>
            </a:extLst>
          </p:cNvPr>
          <p:cNvCxnSpPr>
            <a:cxnSpLocks/>
          </p:cNvCxnSpPr>
          <p:nvPr/>
        </p:nvCxnSpPr>
        <p:spPr bwMode="auto">
          <a:xfrm flipV="1">
            <a:off x="578931" y="2537578"/>
            <a:ext cx="987631" cy="509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Picture 12">
            <a:extLst>
              <a:ext uri="{FF2B5EF4-FFF2-40B4-BE49-F238E27FC236}">
                <a16:creationId xmlns:a16="http://schemas.microsoft.com/office/drawing/2014/main" id="{69EB449E-8786-4E3D-A5FB-58BCECC57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4E26D25-364D-4174-B8E5-54E89D0888D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9E334C-503B-433E-A871-C17883A6050B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4BBD6D-8A91-498B-B5D7-3C54E779005A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41">
              <a:extLst>
                <a:ext uri="{FF2B5EF4-FFF2-40B4-BE49-F238E27FC236}">
                  <a16:creationId xmlns:a16="http://schemas.microsoft.com/office/drawing/2014/main" id="{9F3078BF-3F26-44F4-AC1B-C5D3CBC0BE1C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3929D9-E670-43AF-8C7C-13CF55A16100}"/>
              </a:ext>
            </a:extLst>
          </p:cNvPr>
          <p:cNvGrpSpPr/>
          <p:nvPr/>
        </p:nvGrpSpPr>
        <p:grpSpPr>
          <a:xfrm>
            <a:off x="2704430" y="3501008"/>
            <a:ext cx="1471526" cy="1299836"/>
            <a:chOff x="1785038" y="1778416"/>
            <a:chExt cx="1471526" cy="129983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1B0381-A7DE-45DF-B92D-403957361878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0D4E89-85F3-47D8-990B-22649DFB58A0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492B015-C6DF-496D-83B2-A13B7AC5CE43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4D2A92A-E39F-46CA-86FC-153A63AE56F3}"/>
                </a:ext>
              </a:extLst>
            </p:cNvPr>
            <p:cNvSpPr txBox="1"/>
            <p:nvPr/>
          </p:nvSpPr>
          <p:spPr>
            <a:xfrm>
              <a:off x="2307382" y="2708920"/>
              <a:ext cx="68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A265DF-DA3A-4C36-B127-A33AA33EFE79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88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https://cdata2.tsherpa.co.kr/tsherpa/MultiMedia/Flash/2020/curri/index.html?flashxmlnum=youblue86&amp;classa=A8-C1-31-MM-MM-04-05-05-0-0-0-0&amp;classno=MM_31_04/suh_0301_04_0005/suh_0301_04_0005_401_1.html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92888" y="4974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62405" y="2333559"/>
            <a:ext cx="2815084" cy="2056353"/>
            <a:chOff x="1601093" y="2026173"/>
            <a:chExt cx="2815084" cy="2056353"/>
          </a:xfrm>
        </p:grpSpPr>
        <p:sp>
          <p:nvSpPr>
            <p:cNvPr id="26" name="TextBox 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1806214" y="3637862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967745" y="3697678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911" y="37821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795911" y="2721637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77577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248" y="32166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339925" y="3160881"/>
              <a:ext cx="4585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0467" y="2739716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×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2916" y="3145492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30468" y="3713194"/>
              <a:ext cx="4585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18500" y="3697805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661242" y="2345834"/>
            <a:ext cx="4062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265003" y="2956902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257723" y="338012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88857" y="2333559"/>
            <a:ext cx="474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56037" y="2330816"/>
            <a:ext cx="1828131" cy="387464"/>
            <a:chOff x="4256037" y="2330816"/>
            <a:chExt cx="182813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5131424" y="2348948"/>
              <a:ext cx="80942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6037" y="233081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29×3=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445" y="24047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83" y="3441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86" y="39606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265003" y="393305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897C8A68-3CB5-4858-8169-53577E4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78243206-AD9D-42D0-8246-5235063F0432}"/>
              </a:ext>
            </a:extLst>
          </p:cNvPr>
          <p:cNvSpPr/>
          <p:nvPr/>
        </p:nvSpPr>
        <p:spPr>
          <a:xfrm>
            <a:off x="4811142" y="5032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62405" y="2333559"/>
            <a:ext cx="2815084" cy="2056353"/>
            <a:chOff x="1601093" y="2026173"/>
            <a:chExt cx="2815084" cy="2056353"/>
          </a:xfrm>
        </p:grpSpPr>
        <p:sp>
          <p:nvSpPr>
            <p:cNvPr id="26" name="TextBox 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1806214" y="3637862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967745" y="3697678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911" y="37821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795911" y="2721637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77577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248" y="32166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339925" y="3160881"/>
              <a:ext cx="4585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0467" y="2739716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×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2916" y="3145492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30468" y="3713194"/>
              <a:ext cx="4585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18500" y="3697805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661242" y="2345834"/>
            <a:ext cx="4062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265003" y="2956902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257723" y="338012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88857" y="2333559"/>
            <a:ext cx="474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56037" y="2330816"/>
            <a:ext cx="1828131" cy="387464"/>
            <a:chOff x="4256037" y="2330816"/>
            <a:chExt cx="182813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5131424" y="2348948"/>
              <a:ext cx="80942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6037" y="233081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29×3=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445" y="24047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83" y="3441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86" y="39606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265003" y="393305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897C8A68-3CB5-4858-8169-53577E4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3B7E044-D9ED-4E98-AD3A-FCB58C91DB2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79362EC-1099-4773-920D-35485D33F549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85B5891-8AF6-40A9-8512-66B3A0044585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41">
              <a:extLst>
                <a:ext uri="{FF2B5EF4-FFF2-40B4-BE49-F238E27FC236}">
                  <a16:creationId xmlns:a16="http://schemas.microsoft.com/office/drawing/2014/main" id="{AA879FDF-0EF3-46DD-9EA8-38A6A1194946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394AD76-0952-4B75-9668-A0C96EB42B0D}"/>
              </a:ext>
            </a:extLst>
          </p:cNvPr>
          <p:cNvGrpSpPr/>
          <p:nvPr/>
        </p:nvGrpSpPr>
        <p:grpSpPr>
          <a:xfrm>
            <a:off x="2704430" y="3501008"/>
            <a:ext cx="1471526" cy="1299836"/>
            <a:chOff x="1785038" y="1778416"/>
            <a:chExt cx="1471526" cy="129983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3B8C45-73D5-465C-91A2-649F1565FDAA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C45D6F-D675-4D36-83F5-E85F29A9EFA9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8BECB8B-9938-47E0-91FE-92C057A27091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BFEE5BB-8127-4665-8326-9B21AC420D2F}"/>
                </a:ext>
              </a:extLst>
            </p:cNvPr>
            <p:cNvSpPr txBox="1"/>
            <p:nvPr/>
          </p:nvSpPr>
          <p:spPr>
            <a:xfrm>
              <a:off x="2307382" y="2708920"/>
              <a:ext cx="68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1E0DE3F-2480-4CAA-8AD4-FA91FF9C78EC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551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결과의 크기를 비교하여      안에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https://cdata2.tsherpa.co.kr/tsherpa/MultiMedia/Flash/2020/curri/index.html?flashxmlnum=youblue86&amp;classa=A8-C1-31-MM-MM-04-05-05-0-0-0-0&amp;classno=MM_31_04/suh_0301_04_0005/suh_0301_04_0005_401_1.html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00230" y="5074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575" y="1620877"/>
            <a:ext cx="357365" cy="35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27200" y="2348880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70358" y="2449973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36" y="166617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5154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97" y="175115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1838046" y="2492896"/>
            <a:ext cx="3326830" cy="837302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900" dirty="0">
                <a:latin typeface="+mn-ea"/>
              </a:rPr>
              <a:t>35×2        28×3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4659" y="2527993"/>
            <a:ext cx="432955" cy="432955"/>
          </a:xfrm>
          <a:prstGeom prst="rect">
            <a:avLst/>
          </a:prstGeom>
        </p:spPr>
      </p:pic>
      <p:pic>
        <p:nvPicPr>
          <p:cNvPr id="6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4394" y="2636074"/>
            <a:ext cx="158825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모서리가 둥근 직사각형 63"/>
          <p:cNvSpPr/>
          <p:nvPr/>
        </p:nvSpPr>
        <p:spPr>
          <a:xfrm>
            <a:off x="1838046" y="3698871"/>
            <a:ext cx="3326830" cy="88711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900" dirty="0">
                <a:latin typeface="+mn-ea"/>
              </a:rPr>
              <a:t>23×4        46×2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1379" y="3753036"/>
            <a:ext cx="432955" cy="432955"/>
          </a:xfrm>
          <a:prstGeom prst="rect">
            <a:avLst/>
          </a:prstGeom>
        </p:spPr>
      </p:pic>
      <p:pic>
        <p:nvPicPr>
          <p:cNvPr id="7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4" y="392398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4591226" y="5103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34219B-C37D-4803-AB98-7B1338A79418}"/>
              </a:ext>
            </a:extLst>
          </p:cNvPr>
          <p:cNvSpPr txBox="1"/>
          <p:nvPr/>
        </p:nvSpPr>
        <p:spPr>
          <a:xfrm>
            <a:off x="2462281" y="2877653"/>
            <a:ext cx="11183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+mn-ea"/>
                <a:ea typeface="+mn-ea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</a:rPr>
              <a:t>70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0AAEAA-334D-4ADB-8B6C-189D176E5446}"/>
              </a:ext>
            </a:extLst>
          </p:cNvPr>
          <p:cNvSpPr txBox="1"/>
          <p:nvPr/>
        </p:nvSpPr>
        <p:spPr>
          <a:xfrm>
            <a:off x="3678409" y="2907448"/>
            <a:ext cx="11183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+mn-ea"/>
                <a:ea typeface="+mn-ea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</a:rPr>
              <a:t>84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79EE35-01E8-4E6A-ADF8-061B8C27F562}"/>
              </a:ext>
            </a:extLst>
          </p:cNvPr>
          <p:cNvSpPr txBox="1"/>
          <p:nvPr/>
        </p:nvSpPr>
        <p:spPr>
          <a:xfrm>
            <a:off x="2469450" y="4094385"/>
            <a:ext cx="11183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+mn-ea"/>
                <a:ea typeface="+mn-ea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</a:rPr>
              <a:t>92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040228-6931-4F70-8619-2EA5F5C30A7B}"/>
              </a:ext>
            </a:extLst>
          </p:cNvPr>
          <p:cNvSpPr txBox="1"/>
          <p:nvPr/>
        </p:nvSpPr>
        <p:spPr>
          <a:xfrm>
            <a:off x="3698690" y="4088395"/>
            <a:ext cx="11183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+mn-ea"/>
                <a:ea typeface="+mn-ea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</a:rPr>
              <a:t>92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결과의 크기를 비교하여      안에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575" y="1620877"/>
            <a:ext cx="357365" cy="35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27200" y="2348880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70358" y="2449973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36" y="166617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5154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97" y="175115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1838046" y="2492896"/>
            <a:ext cx="3326830" cy="837302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900" dirty="0">
                <a:latin typeface="+mn-ea"/>
              </a:rPr>
              <a:t>35×2        28×3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659" y="2527993"/>
            <a:ext cx="432955" cy="432955"/>
          </a:xfrm>
          <a:prstGeom prst="rect">
            <a:avLst/>
          </a:prstGeom>
        </p:spPr>
      </p:pic>
      <p:pic>
        <p:nvPicPr>
          <p:cNvPr id="6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4394" y="2636074"/>
            <a:ext cx="158825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모서리가 둥근 직사각형 63"/>
          <p:cNvSpPr/>
          <p:nvPr/>
        </p:nvSpPr>
        <p:spPr>
          <a:xfrm>
            <a:off x="1838046" y="3698871"/>
            <a:ext cx="3326830" cy="88711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900" dirty="0">
                <a:latin typeface="+mn-ea"/>
              </a:rPr>
              <a:t>23×4        46×2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1379" y="3753036"/>
            <a:ext cx="432955" cy="432955"/>
          </a:xfrm>
          <a:prstGeom prst="rect">
            <a:avLst/>
          </a:prstGeom>
        </p:spPr>
      </p:pic>
      <p:pic>
        <p:nvPicPr>
          <p:cNvPr id="7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73" y="392398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734219B-C37D-4803-AB98-7B1338A79418}"/>
              </a:ext>
            </a:extLst>
          </p:cNvPr>
          <p:cNvSpPr txBox="1"/>
          <p:nvPr/>
        </p:nvSpPr>
        <p:spPr>
          <a:xfrm>
            <a:off x="2462281" y="2877653"/>
            <a:ext cx="11183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+mn-ea"/>
                <a:ea typeface="+mn-ea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</a:rPr>
              <a:t>70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0AAEAA-334D-4ADB-8B6C-189D176E5446}"/>
              </a:ext>
            </a:extLst>
          </p:cNvPr>
          <p:cNvSpPr txBox="1"/>
          <p:nvPr/>
        </p:nvSpPr>
        <p:spPr>
          <a:xfrm>
            <a:off x="3678409" y="2907448"/>
            <a:ext cx="11183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+mn-ea"/>
                <a:ea typeface="+mn-ea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</a:rPr>
              <a:t>84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79EE35-01E8-4E6A-ADF8-061B8C27F562}"/>
              </a:ext>
            </a:extLst>
          </p:cNvPr>
          <p:cNvSpPr txBox="1"/>
          <p:nvPr/>
        </p:nvSpPr>
        <p:spPr>
          <a:xfrm>
            <a:off x="2469450" y="4094385"/>
            <a:ext cx="11183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+mn-ea"/>
                <a:ea typeface="+mn-ea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</a:rPr>
              <a:t>92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040228-6931-4F70-8619-2EA5F5C30A7B}"/>
              </a:ext>
            </a:extLst>
          </p:cNvPr>
          <p:cNvSpPr txBox="1"/>
          <p:nvPr/>
        </p:nvSpPr>
        <p:spPr>
          <a:xfrm>
            <a:off x="3698690" y="4088395"/>
            <a:ext cx="11183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+mn-ea"/>
                <a:ea typeface="+mn-ea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+mn-ea"/>
                <a:ea typeface="+mn-ea"/>
              </a:rPr>
              <a:t>92</a:t>
            </a:r>
            <a:endParaRPr lang="ko-KR" altLang="en-US" sz="19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825522-5372-4AFB-A1A2-E7D71A49D5A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AF69C49-0FA1-4E99-B479-E087F00ED313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94FEC23-7D28-4938-A8C6-2CE08CC394B1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41">
              <a:extLst>
                <a:ext uri="{FF2B5EF4-FFF2-40B4-BE49-F238E27FC236}">
                  <a16:creationId xmlns:a16="http://schemas.microsoft.com/office/drawing/2014/main" id="{53EAFC83-ADE1-4E58-9BC7-822C873ED4FE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C03AE3-32F0-4AF6-903F-F8D683847782}"/>
                </a:ext>
              </a:extLst>
            </p:cNvPr>
            <p:cNvSpPr txBox="1"/>
            <p:nvPr/>
          </p:nvSpPr>
          <p:spPr>
            <a:xfrm>
              <a:off x="503548" y="4034480"/>
              <a:ext cx="5993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35×2=70       28×3=84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33C7C1-346C-42BA-B8C3-6C0E4A1C0EAF}"/>
                </a:ext>
              </a:extLst>
            </p:cNvPr>
            <p:cNvSpPr txBox="1"/>
            <p:nvPr/>
          </p:nvSpPr>
          <p:spPr>
            <a:xfrm>
              <a:off x="507488" y="4441241"/>
              <a:ext cx="5993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23×4=92       46×2=92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9EDDC22-7AC7-4DC4-BA8E-29D50DD5DF46}"/>
              </a:ext>
            </a:extLst>
          </p:cNvPr>
          <p:cNvGrpSpPr/>
          <p:nvPr/>
        </p:nvGrpSpPr>
        <p:grpSpPr>
          <a:xfrm>
            <a:off x="1431039" y="4053331"/>
            <a:ext cx="347598" cy="347598"/>
            <a:chOff x="1308078" y="4053510"/>
            <a:chExt cx="347598" cy="347598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6DF8E1B-8CAE-4DC8-B0ED-3F5C09E54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8078" y="4053510"/>
              <a:ext cx="347598" cy="347598"/>
            </a:xfrm>
            <a:prstGeom prst="rect">
              <a:avLst/>
            </a:prstGeom>
          </p:spPr>
        </p:pic>
        <p:pic>
          <p:nvPicPr>
            <p:cNvPr id="71" name="Picture 1" descr="D:\[초등] 교과학습\2021년 1학기\1-4학년 21년 1학기 개발물\suh_0201_01_0001\common\contents\images\math\inequalIcon.png">
              <a:extLst>
                <a:ext uri="{FF2B5EF4-FFF2-40B4-BE49-F238E27FC236}">
                  <a16:creationId xmlns:a16="http://schemas.microsoft.com/office/drawing/2014/main" id="{CEEF3CD8-0330-405A-9703-7C304EFA6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510" y="4146899"/>
              <a:ext cx="97024" cy="16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541E40B-AA97-400D-B123-3481BDA82FC7}"/>
              </a:ext>
            </a:extLst>
          </p:cNvPr>
          <p:cNvGrpSpPr/>
          <p:nvPr/>
        </p:nvGrpSpPr>
        <p:grpSpPr>
          <a:xfrm>
            <a:off x="1421365" y="4459639"/>
            <a:ext cx="347598" cy="347598"/>
            <a:chOff x="1308078" y="4479297"/>
            <a:chExt cx="347598" cy="347598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E01A4B7-3ACE-46E4-8A82-B4D29E3C2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8078" y="4479297"/>
              <a:ext cx="347598" cy="347598"/>
            </a:xfrm>
            <a:prstGeom prst="rect">
              <a:avLst/>
            </a:prstGeom>
          </p:spPr>
        </p:pic>
        <p:pic>
          <p:nvPicPr>
            <p:cNvPr id="77" name="Picture 3" descr="D:\[초등] 교과학습\2021년 1학기\1-4학년 21년 1학기 개발물\suh_0201_01_0001\common\contents\images\math\equalIcon.png">
              <a:extLst>
                <a:ext uri="{FF2B5EF4-FFF2-40B4-BE49-F238E27FC236}">
                  <a16:creationId xmlns:a16="http://schemas.microsoft.com/office/drawing/2014/main" id="{0854C269-81FB-4A2A-8264-50ACFC18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415" y="4607571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id="{2A44F1DB-9047-4BC8-B600-CF8D2875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0" y="4182819"/>
            <a:ext cx="89556" cy="1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CE1BA7CE-6195-44AF-AF45-18D63DF4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0" y="4581128"/>
            <a:ext cx="89556" cy="1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583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https://cdata2.tsherpa.co.kr/tsherpa/MultiMedia/Flash/2020/curri/index.html?flashxmlnum=youblue86&amp;classa=A8-C1-31-MM-MM-04-05-05-0-0-0-0&amp;classno=MM_31_04/suh_0301_04_0005/suh_0301_04_0005_401_1.html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＋     의 값을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92243" y="510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81" y="1652598"/>
            <a:ext cx="285964" cy="29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6640"/>
            <a:ext cx="291259" cy="29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062491" y="2198797"/>
            <a:ext cx="2941557" cy="953290"/>
          </a:xfrm>
          <a:prstGeom prst="roundRect">
            <a:avLst/>
          </a:prstGeom>
          <a:noFill/>
          <a:ln w="38100">
            <a:solidFill>
              <a:srgbClr val="FFE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46" y="2501552"/>
            <a:ext cx="291259" cy="29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2845590" y="2453244"/>
            <a:ext cx="8280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37×2</a:t>
            </a: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6256"/>
            <a:ext cx="285964" cy="29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3959401" y="2452172"/>
            <a:ext cx="8280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28×3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19409" y="3492825"/>
            <a:ext cx="8094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35486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591226" y="5103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＋     의 값을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81" y="1652598"/>
            <a:ext cx="285964" cy="29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6640"/>
            <a:ext cx="291259" cy="29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062491" y="2198797"/>
            <a:ext cx="2941557" cy="953290"/>
          </a:xfrm>
          <a:prstGeom prst="roundRect">
            <a:avLst/>
          </a:prstGeom>
          <a:noFill/>
          <a:ln w="38100">
            <a:solidFill>
              <a:srgbClr val="FFE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46" y="2501552"/>
            <a:ext cx="291259" cy="29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2845590" y="2453244"/>
            <a:ext cx="8280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37×2</a:t>
            </a: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6256"/>
            <a:ext cx="285964" cy="29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3959401" y="2452172"/>
            <a:ext cx="8280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28×3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19409" y="3492825"/>
            <a:ext cx="8094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35486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95093" y="3104964"/>
            <a:ext cx="6667165" cy="1856863"/>
            <a:chOff x="192745" y="3112223"/>
            <a:chExt cx="6667165" cy="1856863"/>
          </a:xfrm>
        </p:grpSpPr>
        <p:sp>
          <p:nvSpPr>
            <p:cNvPr id="37" name="직사각형 36"/>
            <p:cNvSpPr/>
            <p:nvPr/>
          </p:nvSpPr>
          <p:spPr>
            <a:xfrm>
              <a:off x="192745" y="3203430"/>
              <a:ext cx="6667165" cy="17656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11222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7931" y="4474775"/>
              <a:ext cx="2123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84=158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43DA14-FEFC-473B-9336-30042C43DDAE}"/>
              </a:ext>
            </a:extLst>
          </p:cNvPr>
          <p:cNvGrpSpPr/>
          <p:nvPr/>
        </p:nvGrpSpPr>
        <p:grpSpPr>
          <a:xfrm>
            <a:off x="1700744" y="3537012"/>
            <a:ext cx="1471526" cy="1299836"/>
            <a:chOff x="1785038" y="1778416"/>
            <a:chExt cx="1471526" cy="129983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591932-45B2-403E-824C-8C836BA5F42F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59CA96-86B3-40F9-A1CE-CF7DC8B2F825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F00A140-E188-47DC-ACDC-18AA4273D6AC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656F960-3595-4756-B934-E00DC37E87E6}"/>
                </a:ext>
              </a:extLst>
            </p:cNvPr>
            <p:cNvSpPr txBox="1"/>
            <p:nvPr/>
          </p:nvSpPr>
          <p:spPr>
            <a:xfrm>
              <a:off x="2307382" y="2708920"/>
              <a:ext cx="68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1E5021-8CFD-45E6-A616-D2D02F2341E5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A17EB21-F86A-4B90-909F-CFD152B8DBFA}"/>
              </a:ext>
            </a:extLst>
          </p:cNvPr>
          <p:cNvGrpSpPr/>
          <p:nvPr/>
        </p:nvGrpSpPr>
        <p:grpSpPr>
          <a:xfrm>
            <a:off x="391464" y="3545258"/>
            <a:ext cx="1471526" cy="1299836"/>
            <a:chOff x="1785038" y="1778416"/>
            <a:chExt cx="1471526" cy="129983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646369-74AA-4246-B972-417F96107F22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EBE07C-8274-4961-8E5C-1F75953D9C7F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759D1F1-1768-4AD5-860E-1B7171EB3AE7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75E4201-7115-49C0-AE77-E087E3338E27}"/>
                </a:ext>
              </a:extLst>
            </p:cNvPr>
            <p:cNvSpPr txBox="1"/>
            <p:nvPr/>
          </p:nvSpPr>
          <p:spPr>
            <a:xfrm>
              <a:off x="2307382" y="2708920"/>
              <a:ext cx="68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025A1B-66A3-4DB1-A70C-0B120DCC28FB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31">
            <a:extLst>
              <a:ext uri="{FF2B5EF4-FFF2-40B4-BE49-F238E27FC236}">
                <a16:creationId xmlns:a16="http://schemas.microsoft.com/office/drawing/2014/main" id="{F8AE69CE-CB8E-4F5F-BBC9-80E8F11E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99" y="454868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6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88688"/>
            <a:ext cx="6912768" cy="473655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88688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u="sng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환경의 날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기념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 심기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550EFC71-4368-4430-BB8B-4BBBD5DB23A5}"/>
              </a:ext>
            </a:extLst>
          </p:cNvPr>
          <p:cNvGraphicFramePr>
            <a:graphicFrameLocks noGrp="1"/>
          </p:cNvGraphicFramePr>
          <p:nvPr/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mm_31_4_04_02_01_ani.mp4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9750A7F1-4D17-4E25-9246-DC156E78B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12" y="1580099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E5354746-0416-48FB-A0DE-A8F9F6A9DA0B}"/>
              </a:ext>
            </a:extLst>
          </p:cNvPr>
          <p:cNvSpPr txBox="1"/>
          <p:nvPr/>
        </p:nvSpPr>
        <p:spPr>
          <a:xfrm>
            <a:off x="2022734" y="1574021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환경의 날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E9E31C3A-33C4-4A77-B1BA-C1E9A33664EC}"/>
              </a:ext>
            </a:extLst>
          </p:cNvPr>
          <p:cNvSpPr txBox="1"/>
          <p:nvPr/>
        </p:nvSpPr>
        <p:spPr>
          <a:xfrm>
            <a:off x="1786767" y="1956753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환경보호를 위해 다같이 노력을 다짐하며 정한 날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AD36A0-EA10-45FE-B03F-37773C53D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352" y="928004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228600" indent="-228600"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단어 설명 팝업 나올 때의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188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아침마다 도영이와 도영이 어머니는 줄넘기를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줄넘기를 몇 번 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https://cdata2.tsherpa.co.kr/tsherpa/MultiMedia/Flash/2020/curri/index.html?flashxmlnum=youblue86&amp;classa=A8-C1-31-MM-MM-04-05-05-0-0-0-0&amp;classno=MM_31_04/suh_0301_04_0005/suh_0301_04_0005_401_1.html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8" name="타원 27"/>
          <p:cNvSpPr/>
          <p:nvPr/>
        </p:nvSpPr>
        <p:spPr>
          <a:xfrm>
            <a:off x="5637607" y="4977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52836"/>
            <a:ext cx="606544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2497693" y="2493829"/>
            <a:ext cx="4198577" cy="3970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638611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63861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062943" y="3331904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24×4=96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32098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73" y="33865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 flipV="1">
            <a:off x="642504" y="2834797"/>
            <a:ext cx="725140" cy="255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>
            <a:off x="656227" y="2266710"/>
            <a:ext cx="606544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639180" y="2528900"/>
            <a:ext cx="177258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타원 42"/>
          <p:cNvSpPr/>
          <p:nvPr/>
        </p:nvSpPr>
        <p:spPr>
          <a:xfrm>
            <a:off x="2411716" y="3636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16ED2843-126B-4742-BBB4-E0B63AB8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64" y="389935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1">
            <a:extLst>
              <a:ext uri="{FF2B5EF4-FFF2-40B4-BE49-F238E27FC236}">
                <a16:creationId xmlns:a16="http://schemas.microsoft.com/office/drawing/2014/main" id="{AA530391-586A-465C-A241-950629421D8C}"/>
              </a:ext>
            </a:extLst>
          </p:cNvPr>
          <p:cNvSpPr txBox="1"/>
          <p:nvPr/>
        </p:nvSpPr>
        <p:spPr>
          <a:xfrm>
            <a:off x="3012755" y="389891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ABDA6CB1-0F88-4DB3-BDCA-6B014D3E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87" y="37090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3">
            <a:extLst>
              <a:ext uri="{FF2B5EF4-FFF2-40B4-BE49-F238E27FC236}">
                <a16:creationId xmlns:a16="http://schemas.microsoft.com/office/drawing/2014/main" id="{783617D5-D94F-42A4-8ED4-904FB07B3BAA}"/>
              </a:ext>
            </a:extLst>
          </p:cNvPr>
          <p:cNvSpPr txBox="1"/>
          <p:nvPr/>
        </p:nvSpPr>
        <p:spPr>
          <a:xfrm>
            <a:off x="3409642" y="3897560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E1D9D013-89FC-44CC-9CF0-611B12B0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8A2B6C67-4E83-4DF1-9588-731E551CEF6D}"/>
              </a:ext>
            </a:extLst>
          </p:cNvPr>
          <p:cNvSpPr/>
          <p:nvPr/>
        </p:nvSpPr>
        <p:spPr>
          <a:xfrm>
            <a:off x="4800038" y="4956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아침마다 도영이와 도영이 어머니는 줄넘기를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배만큼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 어머니는 줄넘기를 몇 번 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/>
          <p:cNvCxnSpPr/>
          <p:nvPr/>
        </p:nvCxnSpPr>
        <p:spPr bwMode="auto">
          <a:xfrm>
            <a:off x="656227" y="1952836"/>
            <a:ext cx="606544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2497693" y="2493829"/>
            <a:ext cx="4198577" cy="3970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638611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63861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062943" y="3331904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24×4=96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32098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73" y="33865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 flipV="1">
            <a:off x="642504" y="2834797"/>
            <a:ext cx="725140" cy="255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>
            <a:off x="656227" y="2266710"/>
            <a:ext cx="606544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639180" y="2528900"/>
            <a:ext cx="177258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Picture 4">
            <a:extLst>
              <a:ext uri="{FF2B5EF4-FFF2-40B4-BE49-F238E27FC236}">
                <a16:creationId xmlns:a16="http://schemas.microsoft.com/office/drawing/2014/main" id="{16ED2843-126B-4742-BBB4-E0B63AB8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64" y="389935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1">
            <a:extLst>
              <a:ext uri="{FF2B5EF4-FFF2-40B4-BE49-F238E27FC236}">
                <a16:creationId xmlns:a16="http://schemas.microsoft.com/office/drawing/2014/main" id="{AA530391-586A-465C-A241-950629421D8C}"/>
              </a:ext>
            </a:extLst>
          </p:cNvPr>
          <p:cNvSpPr txBox="1"/>
          <p:nvPr/>
        </p:nvSpPr>
        <p:spPr>
          <a:xfrm>
            <a:off x="3012755" y="389891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ABDA6CB1-0F88-4DB3-BDCA-6B014D3E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87" y="37090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3">
            <a:extLst>
              <a:ext uri="{FF2B5EF4-FFF2-40B4-BE49-F238E27FC236}">
                <a16:creationId xmlns:a16="http://schemas.microsoft.com/office/drawing/2014/main" id="{783617D5-D94F-42A4-8ED4-904FB07B3BAA}"/>
              </a:ext>
            </a:extLst>
          </p:cNvPr>
          <p:cNvSpPr txBox="1"/>
          <p:nvPr/>
        </p:nvSpPr>
        <p:spPr>
          <a:xfrm>
            <a:off x="3409642" y="3897560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5782D1EB-F499-4D2D-8878-A97621D8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48F4D9-61B6-4923-86C7-F16181F01457}"/>
              </a:ext>
            </a:extLst>
          </p:cNvPr>
          <p:cNvGrpSpPr/>
          <p:nvPr/>
        </p:nvGrpSpPr>
        <p:grpSpPr>
          <a:xfrm>
            <a:off x="313365" y="3679094"/>
            <a:ext cx="6455855" cy="1586109"/>
            <a:chOff x="390822" y="3756542"/>
            <a:chExt cx="6455855" cy="1516748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C5157CE5-A7B6-4186-96B9-5C263529A78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774C268-0C9C-4229-AE17-771C8780EF9D}"/>
                </a:ext>
              </a:extLst>
            </p:cNvPr>
            <p:cNvSpPr/>
            <p:nvPr/>
          </p:nvSpPr>
          <p:spPr>
            <a:xfrm>
              <a:off x="390822" y="4118492"/>
              <a:ext cx="6455855" cy="9666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3308E938-66FC-4BAF-842A-310D60997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99" y="37565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FD05792-22F0-430D-9A73-1B90D2E3E51D}"/>
              </a:ext>
            </a:extLst>
          </p:cNvPr>
          <p:cNvSpPr txBox="1"/>
          <p:nvPr/>
        </p:nvSpPr>
        <p:spPr>
          <a:xfrm>
            <a:off x="313365" y="4125850"/>
            <a:ext cx="640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오늘 아침에 도영이는 줄넘기를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도영이 어머니는 도영이가 한 개수의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배만큼 했으니 어머니는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24×4=96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C31703-923B-4156-A323-903949546BF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48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과자가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봉지씩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상자가 쌓여 있다면 과자는 모두 몇 봉지인지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https://cdata2.tsherpa.co.kr/tsherpa/MultiMedia/Flash/2020/curri/index.html?flashxmlnum=youblue86&amp;classa=A8-C1-31-MM-MM-04-05-05-0-0-0-0&amp;classno=MM_31_04/suh_0301_04_0005/suh_0301_04_0005_401_1.html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1699" y="3102710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19×5=95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66" y="309179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66" y="364335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029" y="31573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993893" y="3643356"/>
            <a:ext cx="5699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27" y="35388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395536" y="2425602"/>
            <a:ext cx="637270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457200" indent="-457200" algn="just">
              <a:buAutoNum type="arabicParenBoth"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과자는 모두 몇 봉지인지 곱셈식을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395536" y="4108976"/>
            <a:ext cx="637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방법으로 계산하였는지 설명하시오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8821" y="4509120"/>
            <a:ext cx="61874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9×5=45, 10×5=50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50=95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0" y="45649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2277021" y="3380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53">
            <a:extLst>
              <a:ext uri="{FF2B5EF4-FFF2-40B4-BE49-F238E27FC236}">
                <a16:creationId xmlns:a16="http://schemas.microsoft.com/office/drawing/2014/main" id="{C4C5F4BF-2605-4522-A4A7-B7823235F024}"/>
              </a:ext>
            </a:extLst>
          </p:cNvPr>
          <p:cNvSpPr txBox="1"/>
          <p:nvPr/>
        </p:nvSpPr>
        <p:spPr>
          <a:xfrm>
            <a:off x="3444498" y="3660518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봉지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F57E7BF3-9EC3-4E3F-A0D9-3114A5BDF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52" r="7410"/>
          <a:stretch/>
        </p:blipFill>
        <p:spPr>
          <a:xfrm>
            <a:off x="333301" y="1683742"/>
            <a:ext cx="3052907" cy="38414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9F11BF-220B-4F44-B7E1-C2CE362B49F2}"/>
              </a:ext>
            </a:extLst>
          </p:cNvPr>
          <p:cNvSpPr txBox="1"/>
          <p:nvPr/>
        </p:nvSpPr>
        <p:spPr>
          <a:xfrm>
            <a:off x="1651304" y="2099259"/>
            <a:ext cx="1203951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환경의 날</a:t>
            </a:r>
            <a:endParaRPr lang="ko-KR" altLang="en-US" sz="1900" dirty="0">
              <a:solidFill>
                <a:srgbClr val="00B05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화분은 한 상자에 몇 개씩 들어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50475" y="2375592"/>
            <a:ext cx="25169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들어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380" y="238992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10179" y="1253287"/>
            <a:ext cx="1302081" cy="258420"/>
            <a:chOff x="4316416" y="1253287"/>
            <a:chExt cx="1302081" cy="25842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73281" y="117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>
            <a:extLst>
              <a:ext uri="{FF2B5EF4-FFF2-40B4-BE49-F238E27FC236}">
                <a16:creationId xmlns:a16="http://schemas.microsoft.com/office/drawing/2014/main" id="{859BC317-80B3-450A-A67F-6EE6EA56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679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SA31404.psd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 따로 써주세요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EAFB4FFC-C487-44D0-B03B-F3CBCB605E61}"/>
              </a:ext>
            </a:extLst>
          </p:cNvPr>
          <p:cNvSpPr/>
          <p:nvPr/>
        </p:nvSpPr>
        <p:spPr>
          <a:xfrm>
            <a:off x="2701563" y="19357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F4F3D-C4A6-4D90-9AC5-C887CB40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3" y="1328263"/>
            <a:ext cx="6870023" cy="3841433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600" y="5445224"/>
            <a:ext cx="1512156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1072">
            <a:extLst>
              <a:ext uri="{FF2B5EF4-FFF2-40B4-BE49-F238E27FC236}">
                <a16:creationId xmlns:a16="http://schemas.microsoft.com/office/drawing/2014/main" id="{DAB7A494-7987-4F89-AC99-A5F8381E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679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SA31404.psd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 따로 써주세요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64B1D69-9B35-43C9-B9F8-1D8A89FEB1FC}"/>
              </a:ext>
            </a:extLst>
          </p:cNvPr>
          <p:cNvSpPr txBox="1"/>
          <p:nvPr/>
        </p:nvSpPr>
        <p:spPr>
          <a:xfrm>
            <a:off x="4736201" y="1743780"/>
            <a:ext cx="1203951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환경의 날</a:t>
            </a:r>
            <a:endParaRPr lang="ko-KR" altLang="en-US" sz="1900" dirty="0">
              <a:solidFill>
                <a:srgbClr val="00B05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BF0C917-E098-438F-B297-96D01E17CC9E}"/>
              </a:ext>
            </a:extLst>
          </p:cNvPr>
          <p:cNvSpPr/>
          <p:nvPr/>
        </p:nvSpPr>
        <p:spPr>
          <a:xfrm>
            <a:off x="4587932" y="1665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D27743C-4587-4402-827E-B02CDF9F5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52" r="7410"/>
          <a:stretch/>
        </p:blipFill>
        <p:spPr>
          <a:xfrm>
            <a:off x="333301" y="1683742"/>
            <a:ext cx="3052907" cy="384143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상자를 준비했나요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01825" y="2015552"/>
            <a:ext cx="15218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437" y="2153588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610179" y="1253287"/>
            <a:ext cx="1302081" cy="258420"/>
            <a:chOff x="4316416" y="1253287"/>
            <a:chExt cx="1302081" cy="258420"/>
          </a:xfrm>
        </p:grpSpPr>
        <p:grpSp>
          <p:nvGrpSpPr>
            <p:cNvPr id="36" name="그룹 35"/>
            <p:cNvGrpSpPr/>
            <p:nvPr/>
          </p:nvGrpSpPr>
          <p:grpSpPr>
            <a:xfrm>
              <a:off x="4316416" y="1253287"/>
              <a:ext cx="1302081" cy="258420"/>
              <a:chOff x="4316416" y="1253287"/>
              <a:chExt cx="1302081" cy="25842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17210" y="12549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EC80B0-6B86-455B-BCDB-083DF4982A86}"/>
              </a:ext>
            </a:extLst>
          </p:cNvPr>
          <p:cNvSpPr txBox="1"/>
          <p:nvPr/>
        </p:nvSpPr>
        <p:spPr>
          <a:xfrm>
            <a:off x="1651304" y="2099259"/>
            <a:ext cx="1203951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환경의 날</a:t>
            </a:r>
            <a:endParaRPr lang="ko-KR" altLang="en-US" sz="1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846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33294" y="173681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6693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33294" y="255997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준비한 화분은 모두 몇 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같은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4283968" y="2245969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323560" y="1376772"/>
            <a:ext cx="2634229" cy="258870"/>
            <a:chOff x="4316416" y="1253287"/>
            <a:chExt cx="2634229" cy="258870"/>
          </a:xfrm>
        </p:grpSpPr>
        <p:sp>
          <p:nvSpPr>
            <p:cNvPr id="51" name="직사각형 5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134692" y="1362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준비한 화분은 모두 몇 개일지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EC91BB15-9BB4-477E-B002-753E853C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80BCE4DC-97C1-46EB-8CE6-D1DA6B3878B8}"/>
              </a:ext>
            </a:extLst>
          </p:cNvPr>
          <p:cNvSpPr/>
          <p:nvPr/>
        </p:nvSpPr>
        <p:spPr>
          <a:xfrm>
            <a:off x="5455225" y="892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CD3D44-F532-4F68-8923-6184DC238174}"/>
              </a:ext>
            </a:extLst>
          </p:cNvPr>
          <p:cNvSpPr txBox="1"/>
          <p:nvPr/>
        </p:nvSpPr>
        <p:spPr>
          <a:xfrm>
            <a:off x="559214" y="2230726"/>
            <a:ext cx="62811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 될 것으로 생각합니다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413980B8-3929-49D5-9363-F2623790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45" y="22564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D482155-EE17-4C0C-947E-48DD95B5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5" y="224429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1412D9-F723-4A34-8339-4C2538CF65ED}"/>
              </a:ext>
            </a:extLst>
          </p:cNvPr>
          <p:cNvSpPr txBox="1"/>
          <p:nvPr/>
        </p:nvSpPr>
        <p:spPr>
          <a:xfrm>
            <a:off x="559214" y="2744924"/>
            <a:ext cx="62811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개보다는 많고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개보다는 적을 것으로 생각합니다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49832298-FE35-4B81-ACC1-8D267816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61" y="28677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8C28817-532B-4B89-9A10-147CB031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7020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12D9247-F6C0-4727-A87F-8FAB1F49766A}"/>
              </a:ext>
            </a:extLst>
          </p:cNvPr>
          <p:cNvSpPr txBox="1"/>
          <p:nvPr/>
        </p:nvSpPr>
        <p:spPr>
          <a:xfrm>
            <a:off x="563068" y="3298831"/>
            <a:ext cx="628110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뛰어 세면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이니까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개보다는 많은 것으로 생각합니다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2FCF894B-9690-4FD5-82AB-41E7DE6D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54" y="36004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8A59333C-D9F2-424D-ABF1-3EF0D7B0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0561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1D3D337C-3BBA-40D5-B9A5-205B73FB984E}"/>
              </a:ext>
            </a:extLst>
          </p:cNvPr>
          <p:cNvSpPr/>
          <p:nvPr/>
        </p:nvSpPr>
        <p:spPr>
          <a:xfrm>
            <a:off x="314441" y="22307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42917</TotalTime>
  <Words>4779</Words>
  <Application>Microsoft Office PowerPoint</Application>
  <PresentationFormat>화면 슬라이드 쇼(4:3)</PresentationFormat>
  <Paragraphs>1220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7739</cp:revision>
  <dcterms:created xsi:type="dcterms:W3CDTF">2008-07-15T12:19:11Z</dcterms:created>
  <dcterms:modified xsi:type="dcterms:W3CDTF">2022-02-18T02:09:39Z</dcterms:modified>
</cp:coreProperties>
</file>