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0"/>
  </p:notesMasterIdLst>
  <p:handoutMasterIdLst>
    <p:handoutMasterId r:id="rId41"/>
  </p:handoutMasterIdLst>
  <p:sldIdLst>
    <p:sldId id="782" r:id="rId2"/>
    <p:sldId id="783" r:id="rId3"/>
    <p:sldId id="1327" r:id="rId4"/>
    <p:sldId id="1353" r:id="rId5"/>
    <p:sldId id="1356" r:id="rId6"/>
    <p:sldId id="1097" r:id="rId7"/>
    <p:sldId id="1289" r:id="rId8"/>
    <p:sldId id="1409" r:id="rId9"/>
    <p:sldId id="1410" r:id="rId10"/>
    <p:sldId id="1415" r:id="rId11"/>
    <p:sldId id="1411" r:id="rId12"/>
    <p:sldId id="1430" r:id="rId13"/>
    <p:sldId id="1389" r:id="rId14"/>
    <p:sldId id="1422" r:id="rId15"/>
    <p:sldId id="1412" r:id="rId16"/>
    <p:sldId id="1413" r:id="rId17"/>
    <p:sldId id="1313" r:id="rId18"/>
    <p:sldId id="1423" r:id="rId19"/>
    <p:sldId id="1414" r:id="rId20"/>
    <p:sldId id="1399" r:id="rId21"/>
    <p:sldId id="1400" r:id="rId22"/>
    <p:sldId id="1315" r:id="rId23"/>
    <p:sldId id="1316" r:id="rId24"/>
    <p:sldId id="1322" r:id="rId25"/>
    <p:sldId id="1424" r:id="rId26"/>
    <p:sldId id="1375" r:id="rId27"/>
    <p:sldId id="1425" r:id="rId28"/>
    <p:sldId id="1323" r:id="rId29"/>
    <p:sldId id="1426" r:id="rId30"/>
    <p:sldId id="1403" r:id="rId31"/>
    <p:sldId id="1427" r:id="rId32"/>
    <p:sldId id="1405" r:id="rId33"/>
    <p:sldId id="1421" r:id="rId34"/>
    <p:sldId id="1406" r:id="rId35"/>
    <p:sldId id="1428" r:id="rId36"/>
    <p:sldId id="1407" r:id="rId37"/>
    <p:sldId id="1429" r:id="rId38"/>
    <p:sldId id="1408" r:id="rId3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5CA2E7"/>
    <a:srgbClr val="BBDECB"/>
    <a:srgbClr val="FFFFFF"/>
    <a:srgbClr val="EFEFEF"/>
    <a:srgbClr val="FFECE2"/>
    <a:srgbClr val="33B2FE"/>
    <a:srgbClr val="E8EEDA"/>
    <a:srgbClr val="599DD1"/>
    <a:srgbClr val="4AB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7138" autoAdjust="0"/>
  </p:normalViewPr>
  <p:slideViewPr>
    <p:cSldViewPr>
      <p:cViewPr varScale="1">
        <p:scale>
          <a:sx n="81" d="100"/>
          <a:sy n="81" d="100"/>
        </p:scale>
        <p:origin x="1709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hyperlink" Target="https://cdata2.tsherpa.co.kr/tsherpa/multimedia/Flash/2022/curri/E-curri03-math-P_2022/31/suh_p_0301_01_0004/images/suh_p_0301_01_0004_202_1/suh_p_0301_01_0004_202_1_1.png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7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oublue86&amp;classa=A8-C1-31-MM-MM-04-05-06-0-0-0-0&amp;classno=MM_31_04/suh_0301_04_0006/suh_0301_04_0006_205_1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oublue86&amp;classa=A8-C1-31-MM-MM-04-05-06-0-0-0-0&amp;classno=MM_31_04/suh_0301_04_0006/suh_0301_04_0006_205_1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0.png"/><Relationship Id="rId4" Type="http://schemas.openxmlformats.org/officeDocument/2006/relationships/hyperlink" Target="https://cdata2.tsherpa.co.kr/tsherpa/MultiMedia/Flash/2020/curri/index.html?flashxmlnum=youblue86&amp;classa=A8-C1-31-MM-MM-04-05-06-0-0-0-0&amp;classno=MM_31_04/suh_0301_04_0006/suh_0301_04_0006_205_1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hyperlink" Target="https://cdata2.tsherpa.co.kr/tsherpa/MultiMedia/Flash/2020/curri/index.html?flashxmlnum=youblue86&amp;classa=A8-C1-31-MM-MM-04-05-06-0-0-0-0&amp;classno=MM_31_04/suh_0301_04_0006/suh_0301_04_0006_205_1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s://cdata2.tsherpa.co.kr/tsherpa/MultiMedia/Flash/2020/curri/index.html?flashxmlnum=youblue86&amp;classa=A8-C1-31-MM-MM-04-05-06-0-0-0-0&amp;classno=MM_31_04/suh_0301_04_0006/suh_0301_04_0006_205_1.html" TargetMode="External"/><Relationship Id="rId7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23.png"/><Relationship Id="rId4" Type="http://schemas.openxmlformats.org/officeDocument/2006/relationships/hyperlink" Target="https://cdata2.tsherpa.co.kr/tsherpa/MultiMedia/Flash/2020/curri/index.html?flashxmlnum=youblue86&amp;classa=A8-C1-31-MM-MM-04-05-06-0-0-0-0&amp;classno=MM_31_04/suh_0301_04_0006/suh_0301_04_0006_205_1.html" TargetMode="External"/><Relationship Id="rId9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9.png"/><Relationship Id="rId4" Type="http://schemas.openxmlformats.org/officeDocument/2006/relationships/hyperlink" Target="https://cdata2.tsherpa.co.kr/tsherpa/MultiMedia/Flash/2020/curri/index.html?flashxmlnum=youblue86&amp;classa=A8-C1-31-MM-MM-04-05-06-0-0-0-0&amp;classno=MM_31_04/suh_0301_04_0006/suh_0301_04_0006_205_1.html" TargetMode="External"/><Relationship Id="rId9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1724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87297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24218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(4)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상자에 담은 비누는 모두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16570" y="2744924"/>
            <a:ext cx="1231094" cy="8280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계산할 수 있을지 수 모형으로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322766" y="1381039"/>
            <a:ext cx="2634229" cy="261540"/>
            <a:chOff x="4316416" y="1253287"/>
            <a:chExt cx="2634229" cy="261540"/>
          </a:xfrm>
        </p:grpSpPr>
        <p:grpSp>
          <p:nvGrpSpPr>
            <p:cNvPr id="39" name="그룹 38"/>
            <p:cNvGrpSpPr/>
            <p:nvPr/>
          </p:nvGrpSpPr>
          <p:grpSpPr>
            <a:xfrm>
              <a:off x="4316416" y="1253287"/>
              <a:ext cx="2634229" cy="258870"/>
              <a:chOff x="4316416" y="1253287"/>
              <a:chExt cx="2634229" cy="258870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4316416" y="1253287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6319904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4</a:t>
                </a:r>
                <a:endParaRPr lang="ko-KR" altLang="en-US" sz="1100" b="1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317210" y="125516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317523" y="125923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</p:grp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645" y="4036851"/>
            <a:ext cx="972108" cy="9721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29" y="3980930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343" y="2168860"/>
            <a:ext cx="5719899" cy="1063593"/>
          </a:xfrm>
          <a:prstGeom prst="rect">
            <a:avLst/>
          </a:prstGeom>
        </p:spPr>
      </p:pic>
      <p:pic>
        <p:nvPicPr>
          <p:cNvPr id="35" name="Picture 11">
            <a:extLst>
              <a:ext uri="{FF2B5EF4-FFF2-40B4-BE49-F238E27FC236}">
                <a16:creationId xmlns:a16="http://schemas.microsoft.com/office/drawing/2014/main" id="{F17CB6DD-623F-4B56-866A-26F2090B7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52" y="104058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Group 1072">
            <a:extLst>
              <a:ext uri="{FF2B5EF4-FFF2-40B4-BE49-F238E27FC236}">
                <a16:creationId xmlns:a16="http://schemas.microsoft.com/office/drawing/2014/main" id="{EF707D01-8B39-43E9-903E-76F2ECB45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14134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\app\resource\contents\lesson04\ops\lesson04\images\mm_31_4_05_03_02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Picture 11">
            <a:extLst>
              <a:ext uri="{FF2B5EF4-FFF2-40B4-BE49-F238E27FC236}">
                <a16:creationId xmlns:a16="http://schemas.microsoft.com/office/drawing/2014/main" id="{DD334D1D-2303-4089-BAFD-FCE171BC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0" y="5098231"/>
            <a:ext cx="1621612" cy="51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991B4D15-6CDB-46F6-8D6A-15BD513E2739}"/>
              </a:ext>
            </a:extLst>
          </p:cNvPr>
          <p:cNvSpPr/>
          <p:nvPr/>
        </p:nvSpPr>
        <p:spPr>
          <a:xfrm>
            <a:off x="105407" y="50525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51855F-BC76-4639-811E-0947952E7F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9286" y="3675987"/>
            <a:ext cx="2652831" cy="1157169"/>
          </a:xfrm>
          <a:prstGeom prst="rect">
            <a:avLst/>
          </a:prstGeom>
        </p:spPr>
      </p:pic>
      <p:sp>
        <p:nvSpPr>
          <p:cNvPr id="44" name="직사각형 21">
            <a:extLst>
              <a:ext uri="{FF2B5EF4-FFF2-40B4-BE49-F238E27FC236}">
                <a16:creationId xmlns:a16="http://schemas.microsoft.com/office/drawing/2014/main" id="{9A4C53DD-9635-4B77-9919-02A899118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74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진입화면에는 상단의 그림과 화살표만 보이고 화살표가 깜박거림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하단의 그림이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진입화면에는 하단그림은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화살표를 클릭할 때 하단 그림이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bg.png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10"/>
              </a:rPr>
              <a:t>https://cdata2.tsherpa.co.kr/tsherpa/multimedia/Flash/2022/curri/E-curri03-math-P_2022/31/suh_p_0301_01_0004/images/suh_p_0301_01_0004_202_1/suh_p_0301_01_0004_202_1_1.png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의 백 모형 이용하여 그려주세요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하단 그림이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25E9A20-9064-48E6-AEB4-19DFDA356F4C}"/>
              </a:ext>
            </a:extLst>
          </p:cNvPr>
          <p:cNvSpPr/>
          <p:nvPr/>
        </p:nvSpPr>
        <p:spPr>
          <a:xfrm>
            <a:off x="5395839" y="37890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0">
            <a:extLst>
              <a:ext uri="{FF2B5EF4-FFF2-40B4-BE49-F238E27FC236}">
                <a16:creationId xmlns:a16="http://schemas.microsoft.com/office/drawing/2014/main" id="{97DFCECE-C8DA-4683-B780-3145C1E06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3373855" y="3269680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E871C4F3-ECAA-4EA8-8490-DC0DE987ECCB}"/>
              </a:ext>
            </a:extLst>
          </p:cNvPr>
          <p:cNvSpPr/>
          <p:nvPr/>
        </p:nvSpPr>
        <p:spPr>
          <a:xfrm>
            <a:off x="3054199" y="32781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A1C309F-27D2-467A-A7D1-2B6ECD49259E}"/>
              </a:ext>
            </a:extLst>
          </p:cNvPr>
          <p:cNvSpPr/>
          <p:nvPr/>
        </p:nvSpPr>
        <p:spPr>
          <a:xfrm>
            <a:off x="2102034" y="3886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023BA6B-D571-4517-A832-DA28A6ED0CB0}"/>
              </a:ext>
            </a:extLst>
          </p:cNvPr>
          <p:cNvSpPr/>
          <p:nvPr/>
        </p:nvSpPr>
        <p:spPr>
          <a:xfrm>
            <a:off x="5652004" y="52356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6">
            <a:extLst>
              <a:ext uri="{FF2B5EF4-FFF2-40B4-BE49-F238E27FC236}">
                <a16:creationId xmlns:a16="http://schemas.microsoft.com/office/drawing/2014/main" id="{57B1CDBA-1B23-463A-9902-7BB97A425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319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43"/>
          <p:cNvSpPr txBox="1"/>
          <p:nvPr/>
        </p:nvSpPr>
        <p:spPr>
          <a:xfrm>
            <a:off x="215516" y="328498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개가 넘는 일 모형과 십 모형을 어떻게 하면 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00084" y="1951921"/>
            <a:ext cx="2340260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081132" y="1982824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9" y="156998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/>
          <p:cNvSpPr txBox="1"/>
          <p:nvPr/>
        </p:nvSpPr>
        <p:spPr>
          <a:xfrm>
            <a:off x="248455" y="146010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십 모형과 일 모형의 개수는 각각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7636" y="1880828"/>
            <a:ext cx="6665435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 모형은 십 모형끼리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모형은 일 모형끼리 묶으면 십 모형은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3×4=12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12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모형은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6×4=24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48" y="1712365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37" y="26064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215516" y="249289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지난 시간에 배웠던 내용과 다른 점이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95304" y="2924944"/>
            <a:ext cx="6665435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 모형과 일 모형 모두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넘습니다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335" y="2955253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6" y="1008534"/>
            <a:ext cx="1548172" cy="36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31" y="341318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50186" y="3681028"/>
            <a:ext cx="6665435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묶어서 일 모형은 십 모형으로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 모형은 백 모형으로 바꾸어 줍니다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389" y="3993587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9" y="44066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251520" y="429861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36×4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7234" y="4730660"/>
            <a:ext cx="6665435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 모형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 모형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모형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개이므로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36×4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144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086" y="4754682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369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상자에 담은 비누는 모두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16570" y="2744924"/>
            <a:ext cx="1231094" cy="8280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계산할 수 있을지 수 모형으로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322766" y="1381039"/>
            <a:ext cx="2634229" cy="261540"/>
            <a:chOff x="4316416" y="1253287"/>
            <a:chExt cx="2634229" cy="261540"/>
          </a:xfrm>
        </p:grpSpPr>
        <p:grpSp>
          <p:nvGrpSpPr>
            <p:cNvPr id="39" name="그룹 38"/>
            <p:cNvGrpSpPr/>
            <p:nvPr/>
          </p:nvGrpSpPr>
          <p:grpSpPr>
            <a:xfrm>
              <a:off x="4316416" y="1253287"/>
              <a:ext cx="2634229" cy="258870"/>
              <a:chOff x="4316416" y="1253287"/>
              <a:chExt cx="2634229" cy="258870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4316416" y="1253287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6319904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4</a:t>
                </a:r>
                <a:endParaRPr lang="ko-KR" altLang="en-US" sz="1100" b="1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317210" y="125516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317523" y="125923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</p:grp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645" y="4036851"/>
            <a:ext cx="972108" cy="9721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29" y="3980930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343" y="2168860"/>
            <a:ext cx="5719899" cy="1063593"/>
          </a:xfrm>
          <a:prstGeom prst="rect">
            <a:avLst/>
          </a:prstGeom>
        </p:spPr>
      </p:pic>
      <p:pic>
        <p:nvPicPr>
          <p:cNvPr id="35" name="Picture 11">
            <a:extLst>
              <a:ext uri="{FF2B5EF4-FFF2-40B4-BE49-F238E27FC236}">
                <a16:creationId xmlns:a16="http://schemas.microsoft.com/office/drawing/2014/main" id="{F17CB6DD-623F-4B56-866A-26F2090B7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52" y="104058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1">
            <a:extLst>
              <a:ext uri="{FF2B5EF4-FFF2-40B4-BE49-F238E27FC236}">
                <a16:creationId xmlns:a16="http://schemas.microsoft.com/office/drawing/2014/main" id="{DD334D1D-2303-4089-BAFD-FCE171BC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0" y="5098231"/>
            <a:ext cx="1621612" cy="51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51855F-BC76-4639-811E-0947952E7F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9286" y="3675987"/>
            <a:ext cx="2652831" cy="1157169"/>
          </a:xfrm>
          <a:prstGeom prst="rect">
            <a:avLst/>
          </a:prstGeom>
        </p:spPr>
      </p:pic>
      <p:pic>
        <p:nvPicPr>
          <p:cNvPr id="46" name="Picture 20">
            <a:extLst>
              <a:ext uri="{FF2B5EF4-FFF2-40B4-BE49-F238E27FC236}">
                <a16:creationId xmlns:a16="http://schemas.microsoft.com/office/drawing/2014/main" id="{97DFCECE-C8DA-4683-B780-3145C1E06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3373855" y="3269680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6">
            <a:extLst>
              <a:ext uri="{FF2B5EF4-FFF2-40B4-BE49-F238E27FC236}">
                <a16:creationId xmlns:a16="http://schemas.microsoft.com/office/drawing/2014/main" id="{57B1CDBA-1B23-463A-9902-7BB97A425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DB560EBE-9DF5-4DFE-A194-4E59CE3EB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202" y="2693809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 모형과 일 모형은 각각 몇 개일까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9" name="모서리가 둥근 직사각형 35">
            <a:extLst>
              <a:ext uri="{FF2B5EF4-FFF2-40B4-BE49-F238E27FC236}">
                <a16:creationId xmlns:a16="http://schemas.microsoft.com/office/drawing/2014/main" id="{72825A78-7C0B-4146-BBBF-D1500F66BB22}"/>
              </a:ext>
            </a:extLst>
          </p:cNvPr>
          <p:cNvSpPr/>
          <p:nvPr/>
        </p:nvSpPr>
        <p:spPr>
          <a:xfrm>
            <a:off x="5284107" y="2641585"/>
            <a:ext cx="1661178" cy="98324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AB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십 모형과 </a:t>
            </a:r>
            <a:endParaRPr lang="en-US" altLang="ko-KR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 모형은 </a:t>
            </a:r>
            <a:endParaRPr lang="en-US" altLang="ko-KR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각각 몇 개일까</a:t>
            </a:r>
            <a:r>
              <a:rPr lang="en-US" altLang="ko-KR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1317221-19A3-49C8-BD35-C23F0CED5683}"/>
              </a:ext>
            </a:extLst>
          </p:cNvPr>
          <p:cNvSpPr/>
          <p:nvPr/>
        </p:nvSpPr>
        <p:spPr>
          <a:xfrm>
            <a:off x="5284107" y="39809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8B4B502-88CB-433D-AF79-9E3E7A9430AD}"/>
              </a:ext>
            </a:extLst>
          </p:cNvPr>
          <p:cNvSpPr/>
          <p:nvPr/>
        </p:nvSpPr>
        <p:spPr>
          <a:xfrm>
            <a:off x="5568722" y="3968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각 삼각형 63">
            <a:extLst>
              <a:ext uri="{FF2B5EF4-FFF2-40B4-BE49-F238E27FC236}">
                <a16:creationId xmlns:a16="http://schemas.microsoft.com/office/drawing/2014/main" id="{33A1B52E-6005-47E0-B43B-13E1D1EFDEFA}"/>
              </a:ext>
            </a:extLst>
          </p:cNvPr>
          <p:cNvSpPr/>
          <p:nvPr/>
        </p:nvSpPr>
        <p:spPr>
          <a:xfrm flipV="1">
            <a:off x="6358210" y="3629114"/>
            <a:ext cx="195359" cy="312420"/>
          </a:xfrm>
          <a:prstGeom prst="rtTriangle">
            <a:avLst/>
          </a:prstGeom>
          <a:solidFill>
            <a:srgbClr val="4AB96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직사각형 21">
            <a:extLst>
              <a:ext uri="{FF2B5EF4-FFF2-40B4-BE49-F238E27FC236}">
                <a16:creationId xmlns:a16="http://schemas.microsoft.com/office/drawing/2014/main" id="{216BDE35-31FF-4ADE-B4E9-E0FC0B6D8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277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>
            <a:extLst>
              <a:ext uri="{FF2B5EF4-FFF2-40B4-BE49-F238E27FC236}">
                <a16:creationId xmlns:a16="http://schemas.microsoft.com/office/drawing/2014/main" id="{B4FDBC99-64C6-460F-AF2D-0EDB9689F089}"/>
              </a:ext>
            </a:extLst>
          </p:cNvPr>
          <p:cNvSpPr/>
          <p:nvPr/>
        </p:nvSpPr>
        <p:spPr>
          <a:xfrm>
            <a:off x="4465686" y="2774202"/>
            <a:ext cx="286334" cy="274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48851" b="31628"/>
          <a:stretch/>
        </p:blipFill>
        <p:spPr>
          <a:xfrm>
            <a:off x="177526" y="1807021"/>
            <a:ext cx="2846302" cy="236445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36×4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68044" y="1369453"/>
            <a:ext cx="1980220" cy="262562"/>
            <a:chOff x="4968044" y="1369453"/>
            <a:chExt cx="1980220" cy="262562"/>
          </a:xfrm>
        </p:grpSpPr>
        <p:sp>
          <p:nvSpPr>
            <p:cNvPr id="44" name="직사각형 43"/>
            <p:cNvSpPr/>
            <p:nvPr/>
          </p:nvSpPr>
          <p:spPr>
            <a:xfrm>
              <a:off x="6317523" y="137320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968044" y="137642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보기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652120" y="136945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9" name="타원 48"/>
          <p:cNvSpPr/>
          <p:nvPr/>
        </p:nvSpPr>
        <p:spPr>
          <a:xfrm>
            <a:off x="4672722" y="13582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id="{E34F632D-57D8-4AAD-8ECF-ACB964F6D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팝업 플레이어로 영상 재생됨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 startAt="3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 startAt="3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제외한 모든 텍스트 새로 써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(40px)</a:t>
            </a:r>
          </a:p>
          <a:p>
            <a:pPr marL="228600" indent="-228600">
              <a:spcBef>
                <a:spcPts val="300"/>
              </a:spcBef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8">
            <a:extLst>
              <a:ext uri="{FF2B5EF4-FFF2-40B4-BE49-F238E27FC236}">
                <a16:creationId xmlns:a16="http://schemas.microsoft.com/office/drawing/2014/main" id="{F5A7B4C7-5BB9-4E67-98E1-DE9EEBFA0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23" y="4374665"/>
            <a:ext cx="1057801" cy="1057801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id="{F43B9393-B860-4932-AFD2-A4746F627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01" y="4233643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915401AC-219C-4D48-8814-8C8C626C4256}"/>
              </a:ext>
            </a:extLst>
          </p:cNvPr>
          <p:cNvSpPr/>
          <p:nvPr/>
        </p:nvSpPr>
        <p:spPr>
          <a:xfrm>
            <a:off x="5295254" y="4546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9AAC8DE-F621-4217-BA62-9B9621B3A590}"/>
              </a:ext>
            </a:extLst>
          </p:cNvPr>
          <p:cNvSpPr/>
          <p:nvPr/>
        </p:nvSpPr>
        <p:spPr>
          <a:xfrm>
            <a:off x="5443523" y="1033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id="{0EEEC99F-E918-40A7-BDEE-51F8DF6F5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018" y="982829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>
            <a:extLst>
              <a:ext uri="{FF2B5EF4-FFF2-40B4-BE49-F238E27FC236}">
                <a16:creationId xmlns:a16="http://schemas.microsoft.com/office/drawing/2014/main" id="{85005844-E5C6-4CBE-8178-C4CCEC182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745381"/>
              </p:ext>
            </p:extLst>
          </p:nvPr>
        </p:nvGraphicFramePr>
        <p:xfrm>
          <a:off x="151388" y="6197666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SC31409.ai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\072089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3-1-4\Links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말풍선: 모서리가 둥근 사각형 37">
            <a:extLst>
              <a:ext uri="{FF2B5EF4-FFF2-40B4-BE49-F238E27FC236}">
                <a16:creationId xmlns:a16="http://schemas.microsoft.com/office/drawing/2014/main" id="{288E9C94-40EF-456C-BEFD-A21E9B8C5B74}"/>
              </a:ext>
            </a:extLst>
          </p:cNvPr>
          <p:cNvSpPr/>
          <p:nvPr/>
        </p:nvSpPr>
        <p:spPr>
          <a:xfrm>
            <a:off x="179512" y="4171473"/>
            <a:ext cx="1613559" cy="1331138"/>
          </a:xfrm>
          <a:prstGeom prst="wedgeRoundRectCallout">
            <a:avLst>
              <a:gd name="adj1" fmla="val 76996"/>
              <a:gd name="adj2" fmla="val -38734"/>
              <a:gd name="adj3" fmla="val 16667"/>
            </a:avLst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6×4</a:t>
            </a:r>
            <a:r>
              <a:rPr lang="ko-KR" altLang="en-US" sz="1600" dirty="0">
                <a:solidFill>
                  <a:schemeClr val="tx1"/>
                </a:solidFill>
              </a:rPr>
              <a:t>＝</a:t>
            </a:r>
            <a:r>
              <a:rPr lang="en-US" altLang="ko-KR" sz="1600" dirty="0">
                <a:solidFill>
                  <a:schemeClr val="tx1"/>
                </a:solidFill>
              </a:rPr>
              <a:t>24</a:t>
            </a:r>
            <a:r>
              <a:rPr lang="ko-KR" altLang="en-US" sz="1600" dirty="0">
                <a:solidFill>
                  <a:schemeClr val="tx1"/>
                </a:solidFill>
              </a:rPr>
              <a:t>에서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십의 자리 숫자 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를 작게 적어 </a:t>
            </a:r>
            <a:r>
              <a:rPr lang="ko-KR" altLang="en-US" sz="1600" dirty="0" err="1">
                <a:solidFill>
                  <a:schemeClr val="tx1"/>
                </a:solidFill>
              </a:rPr>
              <a:t>올림하는</a:t>
            </a:r>
            <a:r>
              <a:rPr lang="ko-KR" altLang="en-US" sz="1600" dirty="0">
                <a:solidFill>
                  <a:schemeClr val="tx1"/>
                </a:solidFill>
              </a:rPr>
              <a:t> 수를 </a:t>
            </a:r>
            <a:r>
              <a:rPr lang="ko-KR" altLang="en-US" sz="1600" dirty="0" err="1">
                <a:solidFill>
                  <a:schemeClr val="tx1"/>
                </a:solidFill>
              </a:rPr>
              <a:t>표시했어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163147-B078-47BA-8C8D-1A8F5A438344}"/>
              </a:ext>
            </a:extLst>
          </p:cNvPr>
          <p:cNvSpPr txBox="1"/>
          <p:nvPr/>
        </p:nvSpPr>
        <p:spPr>
          <a:xfrm>
            <a:off x="1471469" y="1948480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0DFBBB-6DFA-435C-8F63-0470AB583830}"/>
              </a:ext>
            </a:extLst>
          </p:cNvPr>
          <p:cNvSpPr txBox="1"/>
          <p:nvPr/>
        </p:nvSpPr>
        <p:spPr>
          <a:xfrm>
            <a:off x="2299561" y="1952836"/>
            <a:ext cx="148203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64</a:t>
            </a:r>
            <a:endParaRPr lang="ko-KR" altLang="en-US" sz="19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21C868-4D44-4D4D-A17B-EC92AAD1811E}"/>
              </a:ext>
            </a:extLst>
          </p:cNvPr>
          <p:cNvSpPr txBox="1"/>
          <p:nvPr/>
        </p:nvSpPr>
        <p:spPr>
          <a:xfrm>
            <a:off x="2299561" y="2668560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9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8CC39D-FB32-4F88-836F-AA00E1ABEFC4}"/>
              </a:ext>
            </a:extLst>
          </p:cNvPr>
          <p:cNvSpPr txBox="1"/>
          <p:nvPr/>
        </p:nvSpPr>
        <p:spPr>
          <a:xfrm>
            <a:off x="2303748" y="3712676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9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7DA971-A716-4704-94A6-8929E5097C2C}"/>
              </a:ext>
            </a:extLst>
          </p:cNvPr>
          <p:cNvSpPr txBox="1"/>
          <p:nvPr/>
        </p:nvSpPr>
        <p:spPr>
          <a:xfrm>
            <a:off x="1475656" y="3717032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9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FCDD2F-365A-4155-A4DF-2E5D5DD9A24B}"/>
              </a:ext>
            </a:extLst>
          </p:cNvPr>
          <p:cNvSpPr txBox="1"/>
          <p:nvPr/>
        </p:nvSpPr>
        <p:spPr>
          <a:xfrm>
            <a:off x="647564" y="3721388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391101-AD14-4A55-ABB5-9B847C3530B8}"/>
              </a:ext>
            </a:extLst>
          </p:cNvPr>
          <p:cNvSpPr txBox="1"/>
          <p:nvPr/>
        </p:nvSpPr>
        <p:spPr>
          <a:xfrm>
            <a:off x="643377" y="3176972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95AACD-CAD2-48B4-87A3-5FA4848EE4D4}"/>
              </a:ext>
            </a:extLst>
          </p:cNvPr>
          <p:cNvSpPr txBox="1"/>
          <p:nvPr/>
        </p:nvSpPr>
        <p:spPr>
          <a:xfrm>
            <a:off x="1475656" y="2704564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13EA88-9A36-488A-9355-CE85D7AC25EF}"/>
              </a:ext>
            </a:extLst>
          </p:cNvPr>
          <p:cNvSpPr txBox="1"/>
          <p:nvPr/>
        </p:nvSpPr>
        <p:spPr>
          <a:xfrm>
            <a:off x="1475656" y="3208620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C732AC-620F-4E28-ABF2-76E5BBFD02FB}"/>
              </a:ext>
            </a:extLst>
          </p:cNvPr>
          <p:cNvSpPr txBox="1"/>
          <p:nvPr/>
        </p:nvSpPr>
        <p:spPr>
          <a:xfrm>
            <a:off x="3167844" y="2708920"/>
            <a:ext cx="48469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6×4</a:t>
            </a:r>
            <a:endParaRPr lang="ko-KR" altLang="en-US" sz="19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12DED6-EC85-4AC2-8F6F-D2EC0D968C55}"/>
              </a:ext>
            </a:extLst>
          </p:cNvPr>
          <p:cNvSpPr txBox="1"/>
          <p:nvPr/>
        </p:nvSpPr>
        <p:spPr>
          <a:xfrm>
            <a:off x="3055870" y="3175268"/>
            <a:ext cx="561126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30×4</a:t>
            </a:r>
            <a:endParaRPr lang="ko-KR" altLang="en-US" sz="1900" dirty="0">
              <a:solidFill>
                <a:srgbClr val="0070C0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16B3C73-B9EB-4DE3-808E-AEE86265C692}"/>
              </a:ext>
            </a:extLst>
          </p:cNvPr>
          <p:cNvCxnSpPr/>
          <p:nvPr/>
        </p:nvCxnSpPr>
        <p:spPr bwMode="auto">
          <a:xfrm>
            <a:off x="3699768" y="3353052"/>
            <a:ext cx="1630617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EAF2175-B847-4350-BF50-7D1BA85B57AD}"/>
              </a:ext>
            </a:extLst>
          </p:cNvPr>
          <p:cNvCxnSpPr>
            <a:cxnSpLocks/>
            <a:stCxn id="58" idx="3"/>
          </p:cNvCxnSpPr>
          <p:nvPr/>
        </p:nvCxnSpPr>
        <p:spPr bwMode="auto">
          <a:xfrm>
            <a:off x="3652539" y="2855114"/>
            <a:ext cx="801012" cy="340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CF9034D-30F8-4602-8B30-5A9AD5B815DB}"/>
              </a:ext>
            </a:extLst>
          </p:cNvPr>
          <p:cNvSpPr/>
          <p:nvPr/>
        </p:nvSpPr>
        <p:spPr>
          <a:xfrm>
            <a:off x="4743359" y="2190004"/>
            <a:ext cx="286334" cy="8613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F1BFB2C-951F-4BF3-9A4A-C3ABA403BEA1}"/>
              </a:ext>
            </a:extLst>
          </p:cNvPr>
          <p:cNvGrpSpPr/>
          <p:nvPr/>
        </p:nvGrpSpPr>
        <p:grpSpPr>
          <a:xfrm>
            <a:off x="3769722" y="2153392"/>
            <a:ext cx="1688207" cy="933922"/>
            <a:chOff x="5400261" y="1932268"/>
            <a:chExt cx="1688207" cy="93392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995E688-ADBA-4768-9112-EA1E3139703A}"/>
                </a:ext>
              </a:extLst>
            </p:cNvPr>
            <p:cNvSpPr txBox="1"/>
            <p:nvPr/>
          </p:nvSpPr>
          <p:spPr>
            <a:xfrm>
              <a:off x="5638118" y="193226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3  6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2C91FFF-8478-49F6-8A83-DB335972D2DC}"/>
                </a:ext>
              </a:extLst>
            </p:cNvPr>
            <p:cNvSpPr txBox="1"/>
            <p:nvPr/>
          </p:nvSpPr>
          <p:spPr>
            <a:xfrm>
              <a:off x="5400261" y="249685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2  4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5FEF3D1-7BDB-428A-896E-860820496193}"/>
                </a:ext>
              </a:extLst>
            </p:cNvPr>
            <p:cNvSpPr txBox="1"/>
            <p:nvPr/>
          </p:nvSpPr>
          <p:spPr>
            <a:xfrm>
              <a:off x="5508273" y="220816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A9F544E2-5D30-4B46-B043-77074FFB21D0}"/>
                </a:ext>
              </a:extLst>
            </p:cNvPr>
            <p:cNvCxnSpPr/>
            <p:nvPr/>
          </p:nvCxnSpPr>
          <p:spPr bwMode="auto">
            <a:xfrm>
              <a:off x="5734487" y="2542154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CA8BAB3-6C64-4913-9BE4-5430AB37D494}"/>
                </a:ext>
              </a:extLst>
            </p:cNvPr>
            <p:cNvCxnSpPr/>
            <p:nvPr/>
          </p:nvCxnSpPr>
          <p:spPr bwMode="auto">
            <a:xfrm>
              <a:off x="6084090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E9A2D2CD-9C92-4C08-8795-5FF93AAF3F85}"/>
                </a:ext>
              </a:extLst>
            </p:cNvPr>
            <p:cNvCxnSpPr/>
            <p:nvPr/>
          </p:nvCxnSpPr>
          <p:spPr bwMode="auto">
            <a:xfrm>
              <a:off x="6372122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9359A6D0-8831-4EC5-8D71-37FAE05CCE9A}"/>
                </a:ext>
              </a:extLst>
            </p:cNvPr>
            <p:cNvCxnSpPr/>
            <p:nvPr/>
          </p:nvCxnSpPr>
          <p:spPr bwMode="auto">
            <a:xfrm>
              <a:off x="6660154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7BCBCEE-86EE-463B-A7BB-6FB9F8B2BA20}"/>
                </a:ext>
              </a:extLst>
            </p:cNvPr>
            <p:cNvCxnSpPr/>
            <p:nvPr/>
          </p:nvCxnSpPr>
          <p:spPr bwMode="auto">
            <a:xfrm>
              <a:off x="5806495" y="196367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53EFE8BF-93F4-4E1E-AD9A-E75E85592E70}"/>
              </a:ext>
            </a:extLst>
          </p:cNvPr>
          <p:cNvGrpSpPr/>
          <p:nvPr/>
        </p:nvGrpSpPr>
        <p:grpSpPr>
          <a:xfrm>
            <a:off x="5112060" y="2293930"/>
            <a:ext cx="1651656" cy="1491342"/>
            <a:chOff x="5072357" y="2290329"/>
            <a:chExt cx="1651656" cy="149134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9612E31-E12C-4C50-84FA-B8D464E48120}"/>
                </a:ext>
              </a:extLst>
            </p:cNvPr>
            <p:cNvSpPr/>
            <p:nvPr/>
          </p:nvSpPr>
          <p:spPr>
            <a:xfrm>
              <a:off x="5465952" y="3140202"/>
              <a:ext cx="825019" cy="2729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673384A-9EF5-48DF-92DB-E3D11D763C0E}"/>
                </a:ext>
              </a:extLst>
            </p:cNvPr>
            <p:cNvSpPr/>
            <p:nvPr/>
          </p:nvSpPr>
          <p:spPr>
            <a:xfrm>
              <a:off x="6015098" y="2621761"/>
              <a:ext cx="286334" cy="2729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99C6B73-6A12-4DE0-8B50-88D1F6255929}"/>
                </a:ext>
              </a:extLst>
            </p:cNvPr>
            <p:cNvSpPr/>
            <p:nvPr/>
          </p:nvSpPr>
          <p:spPr>
            <a:xfrm>
              <a:off x="5725368" y="2341511"/>
              <a:ext cx="286334" cy="2729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750D5D7-5D67-4AB6-A0C6-27284A3D767F}"/>
                </a:ext>
              </a:extLst>
            </p:cNvPr>
            <p:cNvSpPr txBox="1"/>
            <p:nvPr/>
          </p:nvSpPr>
          <p:spPr>
            <a:xfrm>
              <a:off x="5273663" y="2290329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3  6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C25DE42-B381-44B2-BAB2-ED710C918383}"/>
                </a:ext>
              </a:extLst>
            </p:cNvPr>
            <p:cNvSpPr txBox="1"/>
            <p:nvPr/>
          </p:nvSpPr>
          <p:spPr>
            <a:xfrm>
              <a:off x="5072357" y="2854919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2  4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AF4C2BA-BB46-43EC-A1DF-3F64154D47F1}"/>
                </a:ext>
              </a:extLst>
            </p:cNvPr>
            <p:cNvSpPr txBox="1"/>
            <p:nvPr/>
          </p:nvSpPr>
          <p:spPr>
            <a:xfrm>
              <a:off x="5143818" y="2566229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94ED4DEE-B164-48C2-83B3-7356E3E5DEEE}"/>
                </a:ext>
              </a:extLst>
            </p:cNvPr>
            <p:cNvCxnSpPr/>
            <p:nvPr/>
          </p:nvCxnSpPr>
          <p:spPr bwMode="auto">
            <a:xfrm>
              <a:off x="5400092" y="2900215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B6C55C6-DA77-418C-8833-4F93DC9C985F}"/>
                </a:ext>
              </a:extLst>
            </p:cNvPr>
            <p:cNvCxnSpPr/>
            <p:nvPr/>
          </p:nvCxnSpPr>
          <p:spPr bwMode="auto">
            <a:xfrm>
              <a:off x="5719635" y="2322520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FE7CF729-2440-4693-B9DC-517FB8DF3849}"/>
                </a:ext>
              </a:extLst>
            </p:cNvPr>
            <p:cNvCxnSpPr/>
            <p:nvPr/>
          </p:nvCxnSpPr>
          <p:spPr bwMode="auto">
            <a:xfrm>
              <a:off x="6007667" y="2316937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1A40B0C8-E3A0-459F-AAAC-289C2B0C2E80}"/>
                </a:ext>
              </a:extLst>
            </p:cNvPr>
            <p:cNvCxnSpPr/>
            <p:nvPr/>
          </p:nvCxnSpPr>
          <p:spPr bwMode="auto">
            <a:xfrm>
              <a:off x="6295699" y="2322520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09601C6-EB95-4E32-9003-583BB1B697CD}"/>
                </a:ext>
              </a:extLst>
            </p:cNvPr>
            <p:cNvSpPr txBox="1"/>
            <p:nvPr/>
          </p:nvSpPr>
          <p:spPr>
            <a:xfrm>
              <a:off x="5148064" y="3097595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1  2  0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00ECA0BD-874E-4A53-8BA6-24838874A219}"/>
                </a:ext>
              </a:extLst>
            </p:cNvPr>
            <p:cNvCxnSpPr/>
            <p:nvPr/>
          </p:nvCxnSpPr>
          <p:spPr bwMode="auto">
            <a:xfrm>
              <a:off x="5400092" y="3421631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9518AF8-E0BB-49C2-989D-032E1F930406}"/>
                </a:ext>
              </a:extLst>
            </p:cNvPr>
            <p:cNvSpPr txBox="1"/>
            <p:nvPr/>
          </p:nvSpPr>
          <p:spPr>
            <a:xfrm>
              <a:off x="5137874" y="3412339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1  4  4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15FE5E2E-A351-4397-A185-AD10554BDB13}"/>
                </a:ext>
              </a:extLst>
            </p:cNvPr>
            <p:cNvCxnSpPr/>
            <p:nvPr/>
          </p:nvCxnSpPr>
          <p:spPr bwMode="auto">
            <a:xfrm>
              <a:off x="5461940" y="2319729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BAF082CA-CDA8-4E8F-B1C7-F074240376A5}"/>
              </a:ext>
            </a:extLst>
          </p:cNvPr>
          <p:cNvSpPr txBox="1"/>
          <p:nvPr/>
        </p:nvSpPr>
        <p:spPr>
          <a:xfrm>
            <a:off x="1929784" y="4437333"/>
            <a:ext cx="145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C30527A-8099-4747-9FE6-9529501DE59C}"/>
              </a:ext>
            </a:extLst>
          </p:cNvPr>
          <p:cNvSpPr txBox="1"/>
          <p:nvPr/>
        </p:nvSpPr>
        <p:spPr>
          <a:xfrm>
            <a:off x="1763688" y="5001923"/>
            <a:ext cx="145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E761ED3-7526-4771-AC50-A19075D07DA3}"/>
              </a:ext>
            </a:extLst>
          </p:cNvPr>
          <p:cNvSpPr txBox="1"/>
          <p:nvPr/>
        </p:nvSpPr>
        <p:spPr>
          <a:xfrm>
            <a:off x="1799939" y="4713233"/>
            <a:ext cx="145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FE85F5A-B748-440A-BA93-FEE40BD9F1EE}"/>
              </a:ext>
            </a:extLst>
          </p:cNvPr>
          <p:cNvCxnSpPr/>
          <p:nvPr/>
        </p:nvCxnSpPr>
        <p:spPr bwMode="auto">
          <a:xfrm>
            <a:off x="2120250" y="5047219"/>
            <a:ext cx="867652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31EBC97-E794-4D55-B322-D004E1757632}"/>
              </a:ext>
            </a:extLst>
          </p:cNvPr>
          <p:cNvCxnSpPr/>
          <p:nvPr/>
        </p:nvCxnSpPr>
        <p:spPr bwMode="auto">
          <a:xfrm>
            <a:off x="2375756" y="4473945"/>
            <a:ext cx="0" cy="86130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9AA512A-1FE2-450D-A598-4C3945256889}"/>
              </a:ext>
            </a:extLst>
          </p:cNvPr>
          <p:cNvCxnSpPr/>
          <p:nvPr/>
        </p:nvCxnSpPr>
        <p:spPr bwMode="auto">
          <a:xfrm>
            <a:off x="2663788" y="4473945"/>
            <a:ext cx="0" cy="86130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C9CF381-C7EA-412A-9696-EEA2459D97B7}"/>
              </a:ext>
            </a:extLst>
          </p:cNvPr>
          <p:cNvCxnSpPr/>
          <p:nvPr/>
        </p:nvCxnSpPr>
        <p:spPr bwMode="auto">
          <a:xfrm>
            <a:off x="2951820" y="4473945"/>
            <a:ext cx="0" cy="86130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199D17A-5609-4E3A-A240-4EE13D9DC72E}"/>
              </a:ext>
            </a:extLst>
          </p:cNvPr>
          <p:cNvSpPr txBox="1"/>
          <p:nvPr/>
        </p:nvSpPr>
        <p:spPr>
          <a:xfrm>
            <a:off x="2195736" y="4201343"/>
            <a:ext cx="61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08209CCC-D204-4A32-8638-6893E6C40439}"/>
              </a:ext>
            </a:extLst>
          </p:cNvPr>
          <p:cNvGrpSpPr/>
          <p:nvPr/>
        </p:nvGrpSpPr>
        <p:grpSpPr>
          <a:xfrm>
            <a:off x="3229662" y="4438224"/>
            <a:ext cx="1774386" cy="933922"/>
            <a:chOff x="5314082" y="1932268"/>
            <a:chExt cx="1774386" cy="933922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9EF2422-7747-4A1F-9CEB-4CD9C5FA3321}"/>
                </a:ext>
              </a:extLst>
            </p:cNvPr>
            <p:cNvSpPr txBox="1"/>
            <p:nvPr/>
          </p:nvSpPr>
          <p:spPr>
            <a:xfrm>
              <a:off x="5638118" y="193226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3  6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77B5359-FB14-41AB-8A6B-B4477E111642}"/>
                </a:ext>
              </a:extLst>
            </p:cNvPr>
            <p:cNvSpPr txBox="1"/>
            <p:nvPr/>
          </p:nvSpPr>
          <p:spPr>
            <a:xfrm>
              <a:off x="5314082" y="249685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1  4  4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D146457-E33D-438B-BCB7-64947E4E4187}"/>
                </a:ext>
              </a:extLst>
            </p:cNvPr>
            <p:cNvSpPr txBox="1"/>
            <p:nvPr/>
          </p:nvSpPr>
          <p:spPr>
            <a:xfrm>
              <a:off x="5508273" y="220816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A43A6AA6-D47D-4CE2-BDA2-6332D9EF24CB}"/>
                </a:ext>
              </a:extLst>
            </p:cNvPr>
            <p:cNvCxnSpPr/>
            <p:nvPr/>
          </p:nvCxnSpPr>
          <p:spPr bwMode="auto">
            <a:xfrm>
              <a:off x="5828584" y="2542154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DA1A3D51-FB8A-41B6-BEC1-EA536E97EF6A}"/>
                </a:ext>
              </a:extLst>
            </p:cNvPr>
            <p:cNvCxnSpPr/>
            <p:nvPr/>
          </p:nvCxnSpPr>
          <p:spPr bwMode="auto">
            <a:xfrm>
              <a:off x="6084090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0BACEDB0-1BCE-4DC3-A79F-F8F166A7DCDD}"/>
                </a:ext>
              </a:extLst>
            </p:cNvPr>
            <p:cNvCxnSpPr/>
            <p:nvPr/>
          </p:nvCxnSpPr>
          <p:spPr bwMode="auto">
            <a:xfrm>
              <a:off x="6372122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3B3574CD-7358-4051-811A-4DA3FDFCD4A5}"/>
                </a:ext>
              </a:extLst>
            </p:cNvPr>
            <p:cNvCxnSpPr/>
            <p:nvPr/>
          </p:nvCxnSpPr>
          <p:spPr bwMode="auto">
            <a:xfrm>
              <a:off x="6660154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06" name="Picture 20">
            <a:extLst>
              <a:ext uri="{FF2B5EF4-FFF2-40B4-BE49-F238E27FC236}">
                <a16:creationId xmlns:a16="http://schemas.microsoft.com/office/drawing/2014/main" id="{82FBD937-4B59-4A30-8081-9B09AAEC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134" y="4697011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CF56E547-5076-4F69-8344-302D043A7D13}"/>
              </a:ext>
            </a:extLst>
          </p:cNvPr>
          <p:cNvSpPr txBox="1"/>
          <p:nvPr/>
        </p:nvSpPr>
        <p:spPr>
          <a:xfrm>
            <a:off x="3818172" y="4201343"/>
            <a:ext cx="61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FC5F67DF-7338-448D-BCBE-E7D1842EFEBB}"/>
              </a:ext>
            </a:extLst>
          </p:cNvPr>
          <p:cNvCxnSpPr/>
          <p:nvPr/>
        </p:nvCxnSpPr>
        <p:spPr bwMode="auto">
          <a:xfrm>
            <a:off x="2123728" y="4473116"/>
            <a:ext cx="0" cy="86130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256B6EB7-494C-4905-9691-9B209E1634E1}"/>
              </a:ext>
            </a:extLst>
          </p:cNvPr>
          <p:cNvCxnSpPr/>
          <p:nvPr/>
        </p:nvCxnSpPr>
        <p:spPr bwMode="auto">
          <a:xfrm>
            <a:off x="3767720" y="4472287"/>
            <a:ext cx="0" cy="86130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3736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>
            <a:extLst>
              <a:ext uri="{FF2B5EF4-FFF2-40B4-BE49-F238E27FC236}">
                <a16:creationId xmlns:a16="http://schemas.microsoft.com/office/drawing/2014/main" id="{B4FDBC99-64C6-460F-AF2D-0EDB9689F089}"/>
              </a:ext>
            </a:extLst>
          </p:cNvPr>
          <p:cNvSpPr/>
          <p:nvPr/>
        </p:nvSpPr>
        <p:spPr>
          <a:xfrm>
            <a:off x="4465686" y="2774202"/>
            <a:ext cx="286334" cy="274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48851" b="31628"/>
          <a:stretch/>
        </p:blipFill>
        <p:spPr>
          <a:xfrm>
            <a:off x="177526" y="1807021"/>
            <a:ext cx="2846302" cy="236445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36×4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68044" y="1369453"/>
            <a:ext cx="1980220" cy="262562"/>
            <a:chOff x="4968044" y="1369453"/>
            <a:chExt cx="1980220" cy="262562"/>
          </a:xfrm>
        </p:grpSpPr>
        <p:sp>
          <p:nvSpPr>
            <p:cNvPr id="44" name="직사각형 43"/>
            <p:cNvSpPr/>
            <p:nvPr/>
          </p:nvSpPr>
          <p:spPr>
            <a:xfrm>
              <a:off x="6317523" y="137320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968044" y="137642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보기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652120" y="136945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9" name="타원 48"/>
          <p:cNvSpPr/>
          <p:nvPr/>
        </p:nvSpPr>
        <p:spPr>
          <a:xfrm>
            <a:off x="6388495" y="42543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8">
            <a:extLst>
              <a:ext uri="{FF2B5EF4-FFF2-40B4-BE49-F238E27FC236}">
                <a16:creationId xmlns:a16="http://schemas.microsoft.com/office/drawing/2014/main" id="{F5A7B4C7-5BB9-4E67-98E1-DE9EEBFA0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23" y="4374665"/>
            <a:ext cx="1057801" cy="1057801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79AAC8DE-F621-4217-BA62-9B9621B3A590}"/>
              </a:ext>
            </a:extLst>
          </p:cNvPr>
          <p:cNvSpPr/>
          <p:nvPr/>
        </p:nvSpPr>
        <p:spPr>
          <a:xfrm>
            <a:off x="6710333" y="42128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id="{0EEEC99F-E918-40A7-BDEE-51F8DF6F5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018" y="982829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말풍선: 모서리가 둥근 사각형 37">
            <a:extLst>
              <a:ext uri="{FF2B5EF4-FFF2-40B4-BE49-F238E27FC236}">
                <a16:creationId xmlns:a16="http://schemas.microsoft.com/office/drawing/2014/main" id="{288E9C94-40EF-456C-BEFD-A21E9B8C5B74}"/>
              </a:ext>
            </a:extLst>
          </p:cNvPr>
          <p:cNvSpPr/>
          <p:nvPr/>
        </p:nvSpPr>
        <p:spPr>
          <a:xfrm>
            <a:off x="179512" y="4171473"/>
            <a:ext cx="1613559" cy="1331138"/>
          </a:xfrm>
          <a:prstGeom prst="wedgeRoundRectCallout">
            <a:avLst>
              <a:gd name="adj1" fmla="val 76996"/>
              <a:gd name="adj2" fmla="val -38734"/>
              <a:gd name="adj3" fmla="val 16667"/>
            </a:avLst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6×4</a:t>
            </a:r>
            <a:r>
              <a:rPr lang="ko-KR" altLang="en-US" sz="1600" dirty="0">
                <a:solidFill>
                  <a:schemeClr val="tx1"/>
                </a:solidFill>
              </a:rPr>
              <a:t>＝</a:t>
            </a:r>
            <a:r>
              <a:rPr lang="en-US" altLang="ko-KR" sz="1600" dirty="0">
                <a:solidFill>
                  <a:schemeClr val="tx1"/>
                </a:solidFill>
              </a:rPr>
              <a:t>24</a:t>
            </a:r>
            <a:r>
              <a:rPr lang="ko-KR" altLang="en-US" sz="1600" dirty="0">
                <a:solidFill>
                  <a:schemeClr val="tx1"/>
                </a:solidFill>
              </a:rPr>
              <a:t>에서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십의 자리 숫자 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를 작게 적어 </a:t>
            </a:r>
            <a:r>
              <a:rPr lang="ko-KR" altLang="en-US" sz="1600" dirty="0" err="1">
                <a:solidFill>
                  <a:schemeClr val="tx1"/>
                </a:solidFill>
              </a:rPr>
              <a:t>올림하는</a:t>
            </a:r>
            <a:r>
              <a:rPr lang="ko-KR" altLang="en-US" sz="1600" dirty="0">
                <a:solidFill>
                  <a:schemeClr val="tx1"/>
                </a:solidFill>
              </a:rPr>
              <a:t> 수를 </a:t>
            </a:r>
            <a:r>
              <a:rPr lang="ko-KR" altLang="en-US" sz="1600" dirty="0" err="1">
                <a:solidFill>
                  <a:schemeClr val="tx1"/>
                </a:solidFill>
              </a:rPr>
              <a:t>표시했어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163147-B078-47BA-8C8D-1A8F5A438344}"/>
              </a:ext>
            </a:extLst>
          </p:cNvPr>
          <p:cNvSpPr txBox="1"/>
          <p:nvPr/>
        </p:nvSpPr>
        <p:spPr>
          <a:xfrm>
            <a:off x="1471469" y="1948480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0DFBBB-6DFA-435C-8F63-0470AB583830}"/>
              </a:ext>
            </a:extLst>
          </p:cNvPr>
          <p:cNvSpPr txBox="1"/>
          <p:nvPr/>
        </p:nvSpPr>
        <p:spPr>
          <a:xfrm>
            <a:off x="2299561" y="1952836"/>
            <a:ext cx="148203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64</a:t>
            </a:r>
            <a:endParaRPr lang="ko-KR" altLang="en-US" sz="19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21C868-4D44-4D4D-A17B-EC92AAD1811E}"/>
              </a:ext>
            </a:extLst>
          </p:cNvPr>
          <p:cNvSpPr txBox="1"/>
          <p:nvPr/>
        </p:nvSpPr>
        <p:spPr>
          <a:xfrm>
            <a:off x="2299561" y="2668560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9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8CC39D-FB32-4F88-836F-AA00E1ABEFC4}"/>
              </a:ext>
            </a:extLst>
          </p:cNvPr>
          <p:cNvSpPr txBox="1"/>
          <p:nvPr/>
        </p:nvSpPr>
        <p:spPr>
          <a:xfrm>
            <a:off x="2303748" y="3712676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9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7DA971-A716-4704-94A6-8929E5097C2C}"/>
              </a:ext>
            </a:extLst>
          </p:cNvPr>
          <p:cNvSpPr txBox="1"/>
          <p:nvPr/>
        </p:nvSpPr>
        <p:spPr>
          <a:xfrm>
            <a:off x="1475656" y="3717032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9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FCDD2F-365A-4155-A4DF-2E5D5DD9A24B}"/>
              </a:ext>
            </a:extLst>
          </p:cNvPr>
          <p:cNvSpPr txBox="1"/>
          <p:nvPr/>
        </p:nvSpPr>
        <p:spPr>
          <a:xfrm>
            <a:off x="647564" y="3721388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391101-AD14-4A55-ABB5-9B847C3530B8}"/>
              </a:ext>
            </a:extLst>
          </p:cNvPr>
          <p:cNvSpPr txBox="1"/>
          <p:nvPr/>
        </p:nvSpPr>
        <p:spPr>
          <a:xfrm>
            <a:off x="643377" y="3176972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95AACD-CAD2-48B4-87A3-5FA4848EE4D4}"/>
              </a:ext>
            </a:extLst>
          </p:cNvPr>
          <p:cNvSpPr txBox="1"/>
          <p:nvPr/>
        </p:nvSpPr>
        <p:spPr>
          <a:xfrm>
            <a:off x="1475656" y="2704564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13EA88-9A36-488A-9355-CE85D7AC25EF}"/>
              </a:ext>
            </a:extLst>
          </p:cNvPr>
          <p:cNvSpPr txBox="1"/>
          <p:nvPr/>
        </p:nvSpPr>
        <p:spPr>
          <a:xfrm>
            <a:off x="1475656" y="3208620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C732AC-620F-4E28-ABF2-76E5BBFD02FB}"/>
              </a:ext>
            </a:extLst>
          </p:cNvPr>
          <p:cNvSpPr txBox="1"/>
          <p:nvPr/>
        </p:nvSpPr>
        <p:spPr>
          <a:xfrm>
            <a:off x="3167844" y="2708920"/>
            <a:ext cx="48469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6×4</a:t>
            </a:r>
            <a:endParaRPr lang="ko-KR" altLang="en-US" sz="19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12DED6-EC85-4AC2-8F6F-D2EC0D968C55}"/>
              </a:ext>
            </a:extLst>
          </p:cNvPr>
          <p:cNvSpPr txBox="1"/>
          <p:nvPr/>
        </p:nvSpPr>
        <p:spPr>
          <a:xfrm>
            <a:off x="3055870" y="3175268"/>
            <a:ext cx="561126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30×4</a:t>
            </a:r>
            <a:endParaRPr lang="ko-KR" altLang="en-US" sz="1900" dirty="0">
              <a:solidFill>
                <a:srgbClr val="0070C0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16B3C73-B9EB-4DE3-808E-AEE86265C692}"/>
              </a:ext>
            </a:extLst>
          </p:cNvPr>
          <p:cNvCxnSpPr/>
          <p:nvPr/>
        </p:nvCxnSpPr>
        <p:spPr bwMode="auto">
          <a:xfrm>
            <a:off x="3699768" y="3353052"/>
            <a:ext cx="1630617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EAF2175-B847-4350-BF50-7D1BA85B57AD}"/>
              </a:ext>
            </a:extLst>
          </p:cNvPr>
          <p:cNvCxnSpPr>
            <a:cxnSpLocks/>
            <a:stCxn id="58" idx="3"/>
          </p:cNvCxnSpPr>
          <p:nvPr/>
        </p:nvCxnSpPr>
        <p:spPr bwMode="auto">
          <a:xfrm>
            <a:off x="3652539" y="2855114"/>
            <a:ext cx="801012" cy="340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CF9034D-30F8-4602-8B30-5A9AD5B815DB}"/>
              </a:ext>
            </a:extLst>
          </p:cNvPr>
          <p:cNvSpPr/>
          <p:nvPr/>
        </p:nvSpPr>
        <p:spPr>
          <a:xfrm>
            <a:off x="4743359" y="2190004"/>
            <a:ext cx="286334" cy="8613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F1BFB2C-951F-4BF3-9A4A-C3ABA403BEA1}"/>
              </a:ext>
            </a:extLst>
          </p:cNvPr>
          <p:cNvGrpSpPr/>
          <p:nvPr/>
        </p:nvGrpSpPr>
        <p:grpSpPr>
          <a:xfrm>
            <a:off x="3769722" y="2153392"/>
            <a:ext cx="1688207" cy="933922"/>
            <a:chOff x="5400261" y="1932268"/>
            <a:chExt cx="1688207" cy="93392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995E688-ADBA-4768-9112-EA1E3139703A}"/>
                </a:ext>
              </a:extLst>
            </p:cNvPr>
            <p:cNvSpPr txBox="1"/>
            <p:nvPr/>
          </p:nvSpPr>
          <p:spPr>
            <a:xfrm>
              <a:off x="5638118" y="193226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3  6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2C91FFF-8478-49F6-8A83-DB335972D2DC}"/>
                </a:ext>
              </a:extLst>
            </p:cNvPr>
            <p:cNvSpPr txBox="1"/>
            <p:nvPr/>
          </p:nvSpPr>
          <p:spPr>
            <a:xfrm>
              <a:off x="5400261" y="249685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2  4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5FEF3D1-7BDB-428A-896E-860820496193}"/>
                </a:ext>
              </a:extLst>
            </p:cNvPr>
            <p:cNvSpPr txBox="1"/>
            <p:nvPr/>
          </p:nvSpPr>
          <p:spPr>
            <a:xfrm>
              <a:off x="5508273" y="220816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A9F544E2-5D30-4B46-B043-77074FFB21D0}"/>
                </a:ext>
              </a:extLst>
            </p:cNvPr>
            <p:cNvCxnSpPr/>
            <p:nvPr/>
          </p:nvCxnSpPr>
          <p:spPr bwMode="auto">
            <a:xfrm>
              <a:off x="5734487" y="2542154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CA8BAB3-6C64-4913-9BE4-5430AB37D494}"/>
                </a:ext>
              </a:extLst>
            </p:cNvPr>
            <p:cNvCxnSpPr/>
            <p:nvPr/>
          </p:nvCxnSpPr>
          <p:spPr bwMode="auto">
            <a:xfrm>
              <a:off x="6084090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E9A2D2CD-9C92-4C08-8795-5FF93AAF3F85}"/>
                </a:ext>
              </a:extLst>
            </p:cNvPr>
            <p:cNvCxnSpPr/>
            <p:nvPr/>
          </p:nvCxnSpPr>
          <p:spPr bwMode="auto">
            <a:xfrm>
              <a:off x="6372122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9359A6D0-8831-4EC5-8D71-37FAE05CCE9A}"/>
                </a:ext>
              </a:extLst>
            </p:cNvPr>
            <p:cNvCxnSpPr/>
            <p:nvPr/>
          </p:nvCxnSpPr>
          <p:spPr bwMode="auto">
            <a:xfrm>
              <a:off x="6660154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7BCBCEE-86EE-463B-A7BB-6FB9F8B2BA20}"/>
                </a:ext>
              </a:extLst>
            </p:cNvPr>
            <p:cNvCxnSpPr/>
            <p:nvPr/>
          </p:nvCxnSpPr>
          <p:spPr bwMode="auto">
            <a:xfrm>
              <a:off x="5806495" y="196367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53EFE8BF-93F4-4E1E-AD9A-E75E85592E70}"/>
              </a:ext>
            </a:extLst>
          </p:cNvPr>
          <p:cNvGrpSpPr/>
          <p:nvPr/>
        </p:nvGrpSpPr>
        <p:grpSpPr>
          <a:xfrm>
            <a:off x="5112060" y="2293930"/>
            <a:ext cx="1651656" cy="1491342"/>
            <a:chOff x="5072357" y="2290329"/>
            <a:chExt cx="1651656" cy="149134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9612E31-E12C-4C50-84FA-B8D464E48120}"/>
                </a:ext>
              </a:extLst>
            </p:cNvPr>
            <p:cNvSpPr/>
            <p:nvPr/>
          </p:nvSpPr>
          <p:spPr>
            <a:xfrm>
              <a:off x="5465952" y="3140202"/>
              <a:ext cx="825019" cy="2729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673384A-9EF5-48DF-92DB-E3D11D763C0E}"/>
                </a:ext>
              </a:extLst>
            </p:cNvPr>
            <p:cNvSpPr/>
            <p:nvPr/>
          </p:nvSpPr>
          <p:spPr>
            <a:xfrm>
              <a:off x="6015098" y="2621761"/>
              <a:ext cx="286334" cy="2729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99C6B73-6A12-4DE0-8B50-88D1F6255929}"/>
                </a:ext>
              </a:extLst>
            </p:cNvPr>
            <p:cNvSpPr/>
            <p:nvPr/>
          </p:nvSpPr>
          <p:spPr>
            <a:xfrm>
              <a:off x="5725368" y="2341511"/>
              <a:ext cx="286334" cy="2729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750D5D7-5D67-4AB6-A0C6-27284A3D767F}"/>
                </a:ext>
              </a:extLst>
            </p:cNvPr>
            <p:cNvSpPr txBox="1"/>
            <p:nvPr/>
          </p:nvSpPr>
          <p:spPr>
            <a:xfrm>
              <a:off x="5273663" y="2290329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3  6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C25DE42-B381-44B2-BAB2-ED710C918383}"/>
                </a:ext>
              </a:extLst>
            </p:cNvPr>
            <p:cNvSpPr txBox="1"/>
            <p:nvPr/>
          </p:nvSpPr>
          <p:spPr>
            <a:xfrm>
              <a:off x="5072357" y="2854919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2  4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AF4C2BA-BB46-43EC-A1DF-3F64154D47F1}"/>
                </a:ext>
              </a:extLst>
            </p:cNvPr>
            <p:cNvSpPr txBox="1"/>
            <p:nvPr/>
          </p:nvSpPr>
          <p:spPr>
            <a:xfrm>
              <a:off x="5143818" y="2566229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94ED4DEE-B164-48C2-83B3-7356E3E5DEEE}"/>
                </a:ext>
              </a:extLst>
            </p:cNvPr>
            <p:cNvCxnSpPr/>
            <p:nvPr/>
          </p:nvCxnSpPr>
          <p:spPr bwMode="auto">
            <a:xfrm>
              <a:off x="5400092" y="2900215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B6C55C6-DA77-418C-8833-4F93DC9C985F}"/>
                </a:ext>
              </a:extLst>
            </p:cNvPr>
            <p:cNvCxnSpPr/>
            <p:nvPr/>
          </p:nvCxnSpPr>
          <p:spPr bwMode="auto">
            <a:xfrm>
              <a:off x="5719635" y="2322520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FE7CF729-2440-4693-B9DC-517FB8DF3849}"/>
                </a:ext>
              </a:extLst>
            </p:cNvPr>
            <p:cNvCxnSpPr/>
            <p:nvPr/>
          </p:nvCxnSpPr>
          <p:spPr bwMode="auto">
            <a:xfrm>
              <a:off x="6007667" y="2316937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1A40B0C8-E3A0-459F-AAAC-289C2B0C2E80}"/>
                </a:ext>
              </a:extLst>
            </p:cNvPr>
            <p:cNvCxnSpPr/>
            <p:nvPr/>
          </p:nvCxnSpPr>
          <p:spPr bwMode="auto">
            <a:xfrm>
              <a:off x="6295699" y="2322520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09601C6-EB95-4E32-9003-583BB1B697CD}"/>
                </a:ext>
              </a:extLst>
            </p:cNvPr>
            <p:cNvSpPr txBox="1"/>
            <p:nvPr/>
          </p:nvSpPr>
          <p:spPr>
            <a:xfrm>
              <a:off x="5148064" y="3097595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1  2  0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00ECA0BD-874E-4A53-8BA6-24838874A219}"/>
                </a:ext>
              </a:extLst>
            </p:cNvPr>
            <p:cNvCxnSpPr/>
            <p:nvPr/>
          </p:nvCxnSpPr>
          <p:spPr bwMode="auto">
            <a:xfrm>
              <a:off x="5400092" y="3421631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9518AF8-E0BB-49C2-989D-032E1F930406}"/>
                </a:ext>
              </a:extLst>
            </p:cNvPr>
            <p:cNvSpPr txBox="1"/>
            <p:nvPr/>
          </p:nvSpPr>
          <p:spPr>
            <a:xfrm>
              <a:off x="5137874" y="3412339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1  4  4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15FE5E2E-A351-4397-A185-AD10554BDB13}"/>
                </a:ext>
              </a:extLst>
            </p:cNvPr>
            <p:cNvCxnSpPr/>
            <p:nvPr/>
          </p:nvCxnSpPr>
          <p:spPr bwMode="auto">
            <a:xfrm>
              <a:off x="5461940" y="2319729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BAF082CA-CDA8-4E8F-B1C7-F074240376A5}"/>
              </a:ext>
            </a:extLst>
          </p:cNvPr>
          <p:cNvSpPr txBox="1"/>
          <p:nvPr/>
        </p:nvSpPr>
        <p:spPr>
          <a:xfrm>
            <a:off x="1929784" y="4437333"/>
            <a:ext cx="145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3  6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C30527A-8099-4747-9FE6-9529501DE59C}"/>
              </a:ext>
            </a:extLst>
          </p:cNvPr>
          <p:cNvSpPr txBox="1"/>
          <p:nvPr/>
        </p:nvSpPr>
        <p:spPr>
          <a:xfrm>
            <a:off x="1763688" y="5001923"/>
            <a:ext cx="145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E761ED3-7526-4771-AC50-A19075D07DA3}"/>
              </a:ext>
            </a:extLst>
          </p:cNvPr>
          <p:cNvSpPr txBox="1"/>
          <p:nvPr/>
        </p:nvSpPr>
        <p:spPr>
          <a:xfrm>
            <a:off x="1799939" y="4713233"/>
            <a:ext cx="145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FE85F5A-B748-440A-BA93-FEE40BD9F1EE}"/>
              </a:ext>
            </a:extLst>
          </p:cNvPr>
          <p:cNvCxnSpPr/>
          <p:nvPr/>
        </p:nvCxnSpPr>
        <p:spPr bwMode="auto">
          <a:xfrm>
            <a:off x="2120250" y="5047219"/>
            <a:ext cx="867652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31EBC97-E794-4D55-B322-D004E1757632}"/>
              </a:ext>
            </a:extLst>
          </p:cNvPr>
          <p:cNvCxnSpPr/>
          <p:nvPr/>
        </p:nvCxnSpPr>
        <p:spPr bwMode="auto">
          <a:xfrm>
            <a:off x="2375756" y="4473945"/>
            <a:ext cx="0" cy="86130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9AA512A-1FE2-450D-A598-4C3945256889}"/>
              </a:ext>
            </a:extLst>
          </p:cNvPr>
          <p:cNvCxnSpPr/>
          <p:nvPr/>
        </p:nvCxnSpPr>
        <p:spPr bwMode="auto">
          <a:xfrm>
            <a:off x="2663788" y="4473945"/>
            <a:ext cx="0" cy="86130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C9CF381-C7EA-412A-9696-EEA2459D97B7}"/>
              </a:ext>
            </a:extLst>
          </p:cNvPr>
          <p:cNvCxnSpPr/>
          <p:nvPr/>
        </p:nvCxnSpPr>
        <p:spPr bwMode="auto">
          <a:xfrm>
            <a:off x="2951820" y="4473945"/>
            <a:ext cx="0" cy="86130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199D17A-5609-4E3A-A240-4EE13D9DC72E}"/>
              </a:ext>
            </a:extLst>
          </p:cNvPr>
          <p:cNvSpPr txBox="1"/>
          <p:nvPr/>
        </p:nvSpPr>
        <p:spPr>
          <a:xfrm>
            <a:off x="2195736" y="4201343"/>
            <a:ext cx="61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08209CCC-D204-4A32-8638-6893E6C40439}"/>
              </a:ext>
            </a:extLst>
          </p:cNvPr>
          <p:cNvGrpSpPr/>
          <p:nvPr/>
        </p:nvGrpSpPr>
        <p:grpSpPr>
          <a:xfrm>
            <a:off x="3229662" y="4438224"/>
            <a:ext cx="1774386" cy="933922"/>
            <a:chOff x="5314082" y="1932268"/>
            <a:chExt cx="1774386" cy="933922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9EF2422-7747-4A1F-9CEB-4CD9C5FA3321}"/>
                </a:ext>
              </a:extLst>
            </p:cNvPr>
            <p:cNvSpPr txBox="1"/>
            <p:nvPr/>
          </p:nvSpPr>
          <p:spPr>
            <a:xfrm>
              <a:off x="5638118" y="193226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3  6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77B5359-FB14-41AB-8A6B-B4477E111642}"/>
                </a:ext>
              </a:extLst>
            </p:cNvPr>
            <p:cNvSpPr txBox="1"/>
            <p:nvPr/>
          </p:nvSpPr>
          <p:spPr>
            <a:xfrm>
              <a:off x="5314082" y="249685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1  4  4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D146457-E33D-438B-BCB7-64947E4E4187}"/>
                </a:ext>
              </a:extLst>
            </p:cNvPr>
            <p:cNvSpPr txBox="1"/>
            <p:nvPr/>
          </p:nvSpPr>
          <p:spPr>
            <a:xfrm>
              <a:off x="5508273" y="220816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A43A6AA6-D47D-4CE2-BDA2-6332D9EF24CB}"/>
                </a:ext>
              </a:extLst>
            </p:cNvPr>
            <p:cNvCxnSpPr/>
            <p:nvPr/>
          </p:nvCxnSpPr>
          <p:spPr bwMode="auto">
            <a:xfrm>
              <a:off x="5828584" y="2542154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DA1A3D51-FB8A-41B6-BEC1-EA536E97EF6A}"/>
                </a:ext>
              </a:extLst>
            </p:cNvPr>
            <p:cNvCxnSpPr/>
            <p:nvPr/>
          </p:nvCxnSpPr>
          <p:spPr bwMode="auto">
            <a:xfrm>
              <a:off x="6084090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0BACEDB0-1BCE-4DC3-A79F-F8F166A7DCDD}"/>
                </a:ext>
              </a:extLst>
            </p:cNvPr>
            <p:cNvCxnSpPr/>
            <p:nvPr/>
          </p:nvCxnSpPr>
          <p:spPr bwMode="auto">
            <a:xfrm>
              <a:off x="6372122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3B3574CD-7358-4051-811A-4DA3FDFCD4A5}"/>
                </a:ext>
              </a:extLst>
            </p:cNvPr>
            <p:cNvCxnSpPr/>
            <p:nvPr/>
          </p:nvCxnSpPr>
          <p:spPr bwMode="auto">
            <a:xfrm>
              <a:off x="6660154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06" name="Picture 20">
            <a:extLst>
              <a:ext uri="{FF2B5EF4-FFF2-40B4-BE49-F238E27FC236}">
                <a16:creationId xmlns:a16="http://schemas.microsoft.com/office/drawing/2014/main" id="{82FBD937-4B59-4A30-8081-9B09AAEC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134" y="4697011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CF56E547-5076-4F69-8344-302D043A7D13}"/>
              </a:ext>
            </a:extLst>
          </p:cNvPr>
          <p:cNvSpPr txBox="1"/>
          <p:nvPr/>
        </p:nvSpPr>
        <p:spPr>
          <a:xfrm>
            <a:off x="3818172" y="4201343"/>
            <a:ext cx="61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FC5F67DF-7338-448D-BCBE-E7D1842EFEBB}"/>
              </a:ext>
            </a:extLst>
          </p:cNvPr>
          <p:cNvCxnSpPr/>
          <p:nvPr/>
        </p:nvCxnSpPr>
        <p:spPr bwMode="auto">
          <a:xfrm>
            <a:off x="2123728" y="4473116"/>
            <a:ext cx="0" cy="86130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256B6EB7-494C-4905-9691-9B209E1634E1}"/>
              </a:ext>
            </a:extLst>
          </p:cNvPr>
          <p:cNvCxnSpPr/>
          <p:nvPr/>
        </p:nvCxnSpPr>
        <p:spPr bwMode="auto">
          <a:xfrm>
            <a:off x="3767720" y="4472287"/>
            <a:ext cx="0" cy="861306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모서리가 둥근 직사각형 28">
            <a:extLst>
              <a:ext uri="{FF2B5EF4-FFF2-40B4-BE49-F238E27FC236}">
                <a16:creationId xmlns:a16="http://schemas.microsoft.com/office/drawing/2014/main" id="{E9F5C0BA-B933-4761-B4AB-83DB1141C594}"/>
              </a:ext>
            </a:extLst>
          </p:cNvPr>
          <p:cNvSpPr/>
          <p:nvPr/>
        </p:nvSpPr>
        <p:spPr>
          <a:xfrm>
            <a:off x="3026477" y="3495698"/>
            <a:ext cx="331469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어림한 값과 계산한 값을 </a:t>
            </a:r>
            <a:endParaRPr lang="en-US" altLang="ko-KR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비교해 볼까</a:t>
            </a:r>
            <a:r>
              <a:rPr lang="en-US" altLang="ko-KR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14" name="직각 삼각형 113">
            <a:extLst>
              <a:ext uri="{FF2B5EF4-FFF2-40B4-BE49-F238E27FC236}">
                <a16:creationId xmlns:a16="http://schemas.microsoft.com/office/drawing/2014/main" id="{45971CC9-DF81-42FE-920D-27DFC48F3A3C}"/>
              </a:ext>
            </a:extLst>
          </p:cNvPr>
          <p:cNvSpPr/>
          <p:nvPr/>
        </p:nvSpPr>
        <p:spPr>
          <a:xfrm rot="5400000" flipV="1">
            <a:off x="5035094" y="4250578"/>
            <a:ext cx="195359" cy="312420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5" name="직사각형 21">
            <a:extLst>
              <a:ext uri="{FF2B5EF4-FFF2-40B4-BE49-F238E27FC236}">
                <a16:creationId xmlns:a16="http://schemas.microsoft.com/office/drawing/2014/main" id="{60D61A69-5D71-4A69-BF5F-5CD956E6F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9E4060C-AE53-40F8-A53A-13CF6A13B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273" y="2983618"/>
            <a:ext cx="1971702" cy="9310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어림한 값과 계산한 값을 비교해 볼까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94435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36×4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68044" y="1369453"/>
            <a:ext cx="1980220" cy="262562"/>
            <a:chOff x="4968044" y="1369453"/>
            <a:chExt cx="1980220" cy="262562"/>
          </a:xfrm>
        </p:grpSpPr>
        <p:sp>
          <p:nvSpPr>
            <p:cNvPr id="44" name="직사각형 43"/>
            <p:cNvSpPr/>
            <p:nvPr/>
          </p:nvSpPr>
          <p:spPr>
            <a:xfrm>
              <a:off x="6317523" y="137320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968044" y="137642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보기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652120" y="136945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650778" y="137351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4966702" y="137642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보기</a:t>
            </a:r>
          </a:p>
        </p:txBody>
      </p:sp>
      <p:sp>
        <p:nvSpPr>
          <p:cNvPr id="49" name="타원 48"/>
          <p:cNvSpPr/>
          <p:nvPr/>
        </p:nvSpPr>
        <p:spPr>
          <a:xfrm>
            <a:off x="6317523" y="50334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3196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43"/>
          <p:cNvSpPr txBox="1"/>
          <p:nvPr/>
        </p:nvSpPr>
        <p:spPr>
          <a:xfrm>
            <a:off x="440351" y="171672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왜 더했나요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8764" y="3933056"/>
            <a:ext cx="619734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일의 자리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(6)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수의 곱이고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120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십의 자리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수의 곱이기 때문입니다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290" y="4250586"/>
            <a:ext cx="283495" cy="28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1C7534C-9DA5-4383-B895-05194A2E78CA}"/>
              </a:ext>
            </a:extLst>
          </p:cNvPr>
          <p:cNvGrpSpPr/>
          <p:nvPr/>
        </p:nvGrpSpPr>
        <p:grpSpPr>
          <a:xfrm>
            <a:off x="2698962" y="2245969"/>
            <a:ext cx="1651656" cy="1491342"/>
            <a:chOff x="2698962" y="2245969"/>
            <a:chExt cx="1651656" cy="149134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E80A483-446C-42F0-BC8B-A588CA54B549}"/>
                </a:ext>
              </a:extLst>
            </p:cNvPr>
            <p:cNvSpPr txBox="1"/>
            <p:nvPr/>
          </p:nvSpPr>
          <p:spPr>
            <a:xfrm>
              <a:off x="2900268" y="2245969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3  6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9DB777-44DD-4FB7-8956-365D1E5FCF30}"/>
                </a:ext>
              </a:extLst>
            </p:cNvPr>
            <p:cNvSpPr txBox="1"/>
            <p:nvPr/>
          </p:nvSpPr>
          <p:spPr>
            <a:xfrm>
              <a:off x="2698962" y="2810559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2  4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E278677-3E1A-49D8-9A68-278D7A7B21C3}"/>
                </a:ext>
              </a:extLst>
            </p:cNvPr>
            <p:cNvSpPr txBox="1"/>
            <p:nvPr/>
          </p:nvSpPr>
          <p:spPr>
            <a:xfrm>
              <a:off x="2770423" y="2521869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7016EF1-A8C3-44B2-BAA5-C9A8E6A58704}"/>
                </a:ext>
              </a:extLst>
            </p:cNvPr>
            <p:cNvCxnSpPr/>
            <p:nvPr/>
          </p:nvCxnSpPr>
          <p:spPr bwMode="auto">
            <a:xfrm>
              <a:off x="3026697" y="2855855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6D408351-579B-464B-BBD7-5813C7829415}"/>
                </a:ext>
              </a:extLst>
            </p:cNvPr>
            <p:cNvCxnSpPr/>
            <p:nvPr/>
          </p:nvCxnSpPr>
          <p:spPr bwMode="auto">
            <a:xfrm>
              <a:off x="3346240" y="2278160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97806C9D-9BC6-4B58-9A92-97AE9A23CE10}"/>
                </a:ext>
              </a:extLst>
            </p:cNvPr>
            <p:cNvCxnSpPr/>
            <p:nvPr/>
          </p:nvCxnSpPr>
          <p:spPr bwMode="auto">
            <a:xfrm>
              <a:off x="3634272" y="2272577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409AE26-4DA6-4E9C-8B13-BB7F1B9990AC}"/>
                </a:ext>
              </a:extLst>
            </p:cNvPr>
            <p:cNvCxnSpPr/>
            <p:nvPr/>
          </p:nvCxnSpPr>
          <p:spPr bwMode="auto">
            <a:xfrm>
              <a:off x="3922304" y="2278160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80217C0-8FF9-4EDC-B9D7-D9E71EB9E7D2}"/>
                </a:ext>
              </a:extLst>
            </p:cNvPr>
            <p:cNvSpPr txBox="1"/>
            <p:nvPr/>
          </p:nvSpPr>
          <p:spPr>
            <a:xfrm>
              <a:off x="2774669" y="3053235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1  2  0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44257EA4-A8C5-46CC-81FD-F3EFC8914405}"/>
                </a:ext>
              </a:extLst>
            </p:cNvPr>
            <p:cNvCxnSpPr/>
            <p:nvPr/>
          </p:nvCxnSpPr>
          <p:spPr bwMode="auto">
            <a:xfrm>
              <a:off x="3026697" y="3377271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529FECC-E7E0-4B39-B754-A69106655FCB}"/>
                </a:ext>
              </a:extLst>
            </p:cNvPr>
            <p:cNvSpPr txBox="1"/>
            <p:nvPr/>
          </p:nvSpPr>
          <p:spPr>
            <a:xfrm>
              <a:off x="2764479" y="3367979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1  4  4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2460E726-912B-4FCB-A37C-47F2D02072E9}"/>
                </a:ext>
              </a:extLst>
            </p:cNvPr>
            <p:cNvCxnSpPr/>
            <p:nvPr/>
          </p:nvCxnSpPr>
          <p:spPr bwMode="auto">
            <a:xfrm>
              <a:off x="3088545" y="2275369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8438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508104" y="3897563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3798457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36×4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68044" y="1369453"/>
            <a:ext cx="1980220" cy="262562"/>
            <a:chOff x="4968044" y="1369453"/>
            <a:chExt cx="1980220" cy="262562"/>
          </a:xfrm>
        </p:grpSpPr>
        <p:sp>
          <p:nvSpPr>
            <p:cNvPr id="44" name="직사각형 43"/>
            <p:cNvSpPr/>
            <p:nvPr/>
          </p:nvSpPr>
          <p:spPr>
            <a:xfrm>
              <a:off x="6317523" y="137320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968044" y="137642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보기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652120" y="136945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966702" y="137642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보기</a:t>
            </a:r>
          </a:p>
        </p:txBody>
      </p:sp>
      <p:sp>
        <p:nvSpPr>
          <p:cNvPr id="49" name="타원 48"/>
          <p:cNvSpPr/>
          <p:nvPr/>
        </p:nvSpPr>
        <p:spPr>
          <a:xfrm>
            <a:off x="6689913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3196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43"/>
          <p:cNvSpPr txBox="1"/>
          <p:nvPr/>
        </p:nvSpPr>
        <p:spPr>
          <a:xfrm>
            <a:off x="440351" y="171672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552" y="3812970"/>
            <a:ext cx="5934863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자리를 계산한 값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일의 자리에 쓰고 십의 자리를 계산한 값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일의 자리를 계산한 값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더하여 십의 자리에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쓰고 백의 자리에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써서 계산합니다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78" y="471945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6312921" y="137647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2BFA8E9-9193-4344-9CB9-2C495A992245}"/>
              </a:ext>
            </a:extLst>
          </p:cNvPr>
          <p:cNvGrpSpPr/>
          <p:nvPr/>
        </p:nvGrpSpPr>
        <p:grpSpPr>
          <a:xfrm>
            <a:off x="2698962" y="2245969"/>
            <a:ext cx="1651656" cy="1491342"/>
            <a:chOff x="2698962" y="2245969"/>
            <a:chExt cx="1651656" cy="149134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1C9470-1A40-40D7-B03E-6CF100FC3B22}"/>
                </a:ext>
              </a:extLst>
            </p:cNvPr>
            <p:cNvSpPr txBox="1"/>
            <p:nvPr/>
          </p:nvSpPr>
          <p:spPr>
            <a:xfrm>
              <a:off x="2900268" y="2245969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3  6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5303C0-038A-4A04-8B01-1A7BBE00D1F1}"/>
                </a:ext>
              </a:extLst>
            </p:cNvPr>
            <p:cNvSpPr txBox="1"/>
            <p:nvPr/>
          </p:nvSpPr>
          <p:spPr>
            <a:xfrm>
              <a:off x="2698962" y="2810559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2  4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FBE70C-0134-4BFB-B45E-A9F6A7B854D7}"/>
                </a:ext>
              </a:extLst>
            </p:cNvPr>
            <p:cNvSpPr txBox="1"/>
            <p:nvPr/>
          </p:nvSpPr>
          <p:spPr>
            <a:xfrm>
              <a:off x="2770423" y="2521869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9B65249F-EB20-42E9-A2CD-7817E5DFEB32}"/>
                </a:ext>
              </a:extLst>
            </p:cNvPr>
            <p:cNvCxnSpPr/>
            <p:nvPr/>
          </p:nvCxnSpPr>
          <p:spPr bwMode="auto">
            <a:xfrm>
              <a:off x="3026697" y="2855855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B480EA4-5819-45F0-9557-BE14D9D1B6ED}"/>
                </a:ext>
              </a:extLst>
            </p:cNvPr>
            <p:cNvCxnSpPr/>
            <p:nvPr/>
          </p:nvCxnSpPr>
          <p:spPr bwMode="auto">
            <a:xfrm>
              <a:off x="3346240" y="2278160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33E78416-BEF7-42F6-AEDC-D1C9B085F83C}"/>
                </a:ext>
              </a:extLst>
            </p:cNvPr>
            <p:cNvCxnSpPr/>
            <p:nvPr/>
          </p:nvCxnSpPr>
          <p:spPr bwMode="auto">
            <a:xfrm>
              <a:off x="3634272" y="2272577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C53275A-85DB-4AE0-BA53-CE0884F6278E}"/>
                </a:ext>
              </a:extLst>
            </p:cNvPr>
            <p:cNvCxnSpPr/>
            <p:nvPr/>
          </p:nvCxnSpPr>
          <p:spPr bwMode="auto">
            <a:xfrm>
              <a:off x="3922304" y="2278160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ABA67D5-18DF-49A3-8D20-40231ECB17ED}"/>
                </a:ext>
              </a:extLst>
            </p:cNvPr>
            <p:cNvSpPr txBox="1"/>
            <p:nvPr/>
          </p:nvSpPr>
          <p:spPr>
            <a:xfrm>
              <a:off x="2774669" y="3053235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1  2  0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DE7A93EC-64CF-4C10-B80B-9F9DBAB21180}"/>
                </a:ext>
              </a:extLst>
            </p:cNvPr>
            <p:cNvCxnSpPr/>
            <p:nvPr/>
          </p:nvCxnSpPr>
          <p:spPr bwMode="auto">
            <a:xfrm>
              <a:off x="3026697" y="3377271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D9328E-9351-4273-AC0E-E8E1946660DA}"/>
                </a:ext>
              </a:extLst>
            </p:cNvPr>
            <p:cNvSpPr txBox="1"/>
            <p:nvPr/>
          </p:nvSpPr>
          <p:spPr>
            <a:xfrm>
              <a:off x="2764479" y="3367979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1  4  4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A3126B2-F6B2-4B64-A46C-D017D83558AF}"/>
                </a:ext>
              </a:extLst>
            </p:cNvPr>
            <p:cNvCxnSpPr/>
            <p:nvPr/>
          </p:nvCxnSpPr>
          <p:spPr bwMode="auto">
            <a:xfrm>
              <a:off x="3088545" y="2275369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7" name="Picture 2">
            <a:extLst>
              <a:ext uri="{FF2B5EF4-FFF2-40B4-BE49-F238E27FC236}">
                <a16:creationId xmlns:a16="http://schemas.microsoft.com/office/drawing/2014/main" id="{4A4E888A-110D-4853-8D9A-38B6D907D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66" y="382504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61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589347" y="2564904"/>
            <a:ext cx="1655471" cy="1321639"/>
            <a:chOff x="1601093" y="1742412"/>
            <a:chExt cx="1655471" cy="1321639"/>
          </a:xfrm>
        </p:grpSpPr>
        <p:sp>
          <p:nvSpPr>
            <p:cNvPr id="23" name="TextBox 22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2000485" y="2694719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4  9  8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8698" y="275052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E0D96C-93A7-4234-A998-994124CE8E11}"/>
                </a:ext>
              </a:extLst>
            </p:cNvPr>
            <p:cNvSpPr txBox="1"/>
            <p:nvPr/>
          </p:nvSpPr>
          <p:spPr>
            <a:xfrm>
              <a:off x="1767322" y="1742412"/>
              <a:ext cx="145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208131" y="2564904"/>
            <a:ext cx="1655471" cy="1335840"/>
            <a:chOff x="1512373" y="2569175"/>
            <a:chExt cx="1655471" cy="1335840"/>
          </a:xfrm>
        </p:grpSpPr>
        <p:sp>
          <p:nvSpPr>
            <p:cNvPr id="36" name="TextBox 35"/>
            <p:cNvSpPr txBox="1"/>
            <p:nvPr/>
          </p:nvSpPr>
          <p:spPr>
            <a:xfrm>
              <a:off x="1717494" y="2852936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7  7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12373" y="3128886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9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 bwMode="auto">
            <a:xfrm>
              <a:off x="1717494" y="3498218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1878020" y="3535683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6  9  3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6002" y="358290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327FB6-576B-4AEE-BE31-96BA94EB4C0D}"/>
                </a:ext>
              </a:extLst>
            </p:cNvPr>
            <p:cNvSpPr txBox="1"/>
            <p:nvPr/>
          </p:nvSpPr>
          <p:spPr>
            <a:xfrm>
              <a:off x="1679998" y="2569175"/>
              <a:ext cx="145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172007" y="2848665"/>
            <a:ext cx="1732141" cy="387464"/>
            <a:chOff x="3746670" y="2969528"/>
            <a:chExt cx="1732141" cy="387464"/>
          </a:xfrm>
        </p:grpSpPr>
        <p:sp>
          <p:nvSpPr>
            <p:cNvPr id="45" name="TextBox 44"/>
            <p:cNvSpPr txBox="1"/>
            <p:nvPr/>
          </p:nvSpPr>
          <p:spPr>
            <a:xfrm>
              <a:off x="4622057" y="2987660"/>
              <a:ext cx="67840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746670" y="2969528"/>
              <a:ext cx="93166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59×2=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088" y="303302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4172007" y="3578629"/>
            <a:ext cx="1768145" cy="387464"/>
            <a:chOff x="3746670" y="3703366"/>
            <a:chExt cx="1768145" cy="387464"/>
          </a:xfrm>
        </p:grpSpPr>
        <p:sp>
          <p:nvSpPr>
            <p:cNvPr id="47" name="TextBox 46"/>
            <p:cNvSpPr txBox="1"/>
            <p:nvPr/>
          </p:nvSpPr>
          <p:spPr>
            <a:xfrm>
              <a:off x="4622057" y="3721498"/>
              <a:ext cx="67840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414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6670" y="3703366"/>
              <a:ext cx="93166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69×6=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092" y="37852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클릭할 때 올림 수도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텍스트와 같은 파란색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DD07E4D5-4DAD-4732-BC3D-3EDAC4455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49" y="524975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22004A84-9ADC-4D04-9FFC-5E1F1229AE9C}"/>
              </a:ext>
            </a:extLst>
          </p:cNvPr>
          <p:cNvSpPr/>
          <p:nvPr/>
        </p:nvSpPr>
        <p:spPr>
          <a:xfrm>
            <a:off x="4591226" y="51036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2F9AECB-7B46-4F26-96F8-3A05E69610D0}"/>
              </a:ext>
            </a:extLst>
          </p:cNvPr>
          <p:cNvSpPr/>
          <p:nvPr/>
        </p:nvSpPr>
        <p:spPr>
          <a:xfrm>
            <a:off x="1079612" y="25411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18034AD-252C-49A5-8991-792209E43A6D}"/>
              </a:ext>
            </a:extLst>
          </p:cNvPr>
          <p:cNvSpPr/>
          <p:nvPr/>
        </p:nvSpPr>
        <p:spPr>
          <a:xfrm>
            <a:off x="2742289" y="25607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589347" y="2564904"/>
            <a:ext cx="1655471" cy="1321639"/>
            <a:chOff x="1601093" y="1742412"/>
            <a:chExt cx="1655471" cy="1321639"/>
          </a:xfrm>
        </p:grpSpPr>
        <p:sp>
          <p:nvSpPr>
            <p:cNvPr id="23" name="TextBox 22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2000485" y="2694719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4  9  8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8698" y="275052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E0D96C-93A7-4234-A998-994124CE8E11}"/>
                </a:ext>
              </a:extLst>
            </p:cNvPr>
            <p:cNvSpPr txBox="1"/>
            <p:nvPr/>
          </p:nvSpPr>
          <p:spPr>
            <a:xfrm>
              <a:off x="1767322" y="1742412"/>
              <a:ext cx="145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208131" y="2564904"/>
            <a:ext cx="1655471" cy="1335840"/>
            <a:chOff x="1512373" y="2569175"/>
            <a:chExt cx="1655471" cy="1335840"/>
          </a:xfrm>
        </p:grpSpPr>
        <p:sp>
          <p:nvSpPr>
            <p:cNvPr id="36" name="TextBox 35"/>
            <p:cNvSpPr txBox="1"/>
            <p:nvPr/>
          </p:nvSpPr>
          <p:spPr>
            <a:xfrm>
              <a:off x="1717494" y="2852936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7  7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12373" y="3128886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9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 bwMode="auto">
            <a:xfrm>
              <a:off x="1717494" y="3498218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1878020" y="3535683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6  9  3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6002" y="358290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327FB6-576B-4AEE-BE31-96BA94EB4C0D}"/>
                </a:ext>
              </a:extLst>
            </p:cNvPr>
            <p:cNvSpPr txBox="1"/>
            <p:nvPr/>
          </p:nvSpPr>
          <p:spPr>
            <a:xfrm>
              <a:off x="1679998" y="2569175"/>
              <a:ext cx="145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172007" y="2848665"/>
            <a:ext cx="1732141" cy="387464"/>
            <a:chOff x="3746670" y="2969528"/>
            <a:chExt cx="1732141" cy="387464"/>
          </a:xfrm>
        </p:grpSpPr>
        <p:sp>
          <p:nvSpPr>
            <p:cNvPr id="45" name="TextBox 44"/>
            <p:cNvSpPr txBox="1"/>
            <p:nvPr/>
          </p:nvSpPr>
          <p:spPr>
            <a:xfrm>
              <a:off x="4622057" y="2987660"/>
              <a:ext cx="67840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746670" y="2969528"/>
              <a:ext cx="93166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59×2=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088" y="303302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4172007" y="3578629"/>
            <a:ext cx="1768145" cy="387464"/>
            <a:chOff x="3746670" y="3703366"/>
            <a:chExt cx="1768145" cy="387464"/>
          </a:xfrm>
        </p:grpSpPr>
        <p:sp>
          <p:nvSpPr>
            <p:cNvPr id="47" name="TextBox 46"/>
            <p:cNvSpPr txBox="1"/>
            <p:nvPr/>
          </p:nvSpPr>
          <p:spPr>
            <a:xfrm>
              <a:off x="4622057" y="3721498"/>
              <a:ext cx="67840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414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6670" y="3703366"/>
              <a:ext cx="93166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69×6=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092" y="37852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DD07E4D5-4DAD-4732-BC3D-3EDAC4455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49" y="524975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FCEBA9E-3326-4F76-9EE4-6939070919B2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DE64B53-ABD6-4B2A-9BFF-C73198C28059}"/>
              </a:ext>
            </a:extLst>
          </p:cNvPr>
          <p:cNvGrpSpPr/>
          <p:nvPr/>
        </p:nvGrpSpPr>
        <p:grpSpPr>
          <a:xfrm>
            <a:off x="192745" y="3179256"/>
            <a:ext cx="6667165" cy="1789828"/>
            <a:chOff x="192745" y="3649312"/>
            <a:chExt cx="6667165" cy="131977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7D53F77-6C18-4256-9F03-451EA6A8FF17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41">
              <a:extLst>
                <a:ext uri="{FF2B5EF4-FFF2-40B4-BE49-F238E27FC236}">
                  <a16:creationId xmlns:a16="http://schemas.microsoft.com/office/drawing/2014/main" id="{1C2D87A3-118B-45D7-B3CC-BA6AE1446759}"/>
                </a:ext>
              </a:extLst>
            </p:cNvPr>
            <p:cNvSpPr/>
            <p:nvPr/>
          </p:nvSpPr>
          <p:spPr>
            <a:xfrm>
              <a:off x="338478" y="3649312"/>
              <a:ext cx="561114" cy="243453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651E05B-6AB2-4C39-8F33-BA00D54324B7}"/>
              </a:ext>
            </a:extLst>
          </p:cNvPr>
          <p:cNvGrpSpPr/>
          <p:nvPr/>
        </p:nvGrpSpPr>
        <p:grpSpPr>
          <a:xfrm>
            <a:off x="1952407" y="3501008"/>
            <a:ext cx="1471526" cy="1299836"/>
            <a:chOff x="1785038" y="1778416"/>
            <a:chExt cx="1471526" cy="1299836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649A640-D464-424D-970C-D24336BEFD24}"/>
                </a:ext>
              </a:extLst>
            </p:cNvPr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5  9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9C061B7-DE8C-42FF-A511-CC07F32F5C15}"/>
                </a:ext>
              </a:extLst>
            </p:cNvPr>
            <p:cNvSpPr txBox="1"/>
            <p:nvPr/>
          </p:nvSpPr>
          <p:spPr>
            <a:xfrm>
              <a:off x="1793136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048B44D-5D38-4CEB-BD30-8420D38E4C7A}"/>
                </a:ext>
              </a:extLst>
            </p:cNvPr>
            <p:cNvCxnSpPr/>
            <p:nvPr/>
          </p:nvCxnSpPr>
          <p:spPr bwMode="auto">
            <a:xfrm>
              <a:off x="2013607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2FBC617-152E-42B9-8B57-B1C864F35844}"/>
                </a:ext>
              </a:extLst>
            </p:cNvPr>
            <p:cNvSpPr txBox="1"/>
            <p:nvPr/>
          </p:nvSpPr>
          <p:spPr>
            <a:xfrm>
              <a:off x="2030563" y="2708920"/>
              <a:ext cx="1005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1  1  8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A71AD4F-409E-4E98-AB7A-26D45BB529D0}"/>
                </a:ext>
              </a:extLst>
            </p:cNvPr>
            <p:cNvSpPr txBox="1"/>
            <p:nvPr/>
          </p:nvSpPr>
          <p:spPr>
            <a:xfrm>
              <a:off x="1785038" y="1778416"/>
              <a:ext cx="145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endParaRPr lang="ko-KR" altLang="en-US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59203CF-EC9D-4EC9-9804-799102CB6F69}"/>
              </a:ext>
            </a:extLst>
          </p:cNvPr>
          <p:cNvGrpSpPr/>
          <p:nvPr/>
        </p:nvGrpSpPr>
        <p:grpSpPr>
          <a:xfrm>
            <a:off x="3580685" y="3512331"/>
            <a:ext cx="1462032" cy="1288513"/>
            <a:chOff x="1705812" y="2616502"/>
            <a:chExt cx="1462032" cy="1288513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414FA9D-76E0-4C03-823C-001547956D2E}"/>
                </a:ext>
              </a:extLst>
            </p:cNvPr>
            <p:cNvSpPr txBox="1"/>
            <p:nvPr/>
          </p:nvSpPr>
          <p:spPr>
            <a:xfrm>
              <a:off x="1717494" y="2852936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6  9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B58D0C3-2A90-43D0-993B-62939C269C84}"/>
                </a:ext>
              </a:extLst>
            </p:cNvPr>
            <p:cNvSpPr txBox="1"/>
            <p:nvPr/>
          </p:nvSpPr>
          <p:spPr>
            <a:xfrm>
              <a:off x="1705812" y="3128886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5112CE2C-DAFA-4AA7-9DE0-1D534D683487}"/>
                </a:ext>
              </a:extLst>
            </p:cNvPr>
            <p:cNvCxnSpPr/>
            <p:nvPr/>
          </p:nvCxnSpPr>
          <p:spPr bwMode="auto">
            <a:xfrm>
              <a:off x="1938000" y="3498218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53A4DCF-B269-4478-8010-E34B59DD92F8}"/>
                </a:ext>
              </a:extLst>
            </p:cNvPr>
            <p:cNvSpPr txBox="1"/>
            <p:nvPr/>
          </p:nvSpPr>
          <p:spPr>
            <a:xfrm>
              <a:off x="1977047" y="3535683"/>
              <a:ext cx="932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4  1  4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AD8BDCF-CA93-4E7E-9FF7-8DBA78B10C2B}"/>
                </a:ext>
              </a:extLst>
            </p:cNvPr>
            <p:cNvSpPr txBox="1"/>
            <p:nvPr/>
          </p:nvSpPr>
          <p:spPr>
            <a:xfrm>
              <a:off x="1705812" y="2616502"/>
              <a:ext cx="145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1467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1" y="1324464"/>
            <a:ext cx="6885773" cy="3796723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https://cdata2.tsherpa.co.kr/tsherpa/MultiMedia/Flash/2020/curri/index.html?flashxmlnum=youblue86&amp;classa=A8-C1-31-MM-MM-04-05-06-0-0-0-0&amp;classno=MM_31_04/suh_0301_04_0006/suh_0301_04_0006_205_1.html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5532" y="1324465"/>
            <a:ext cx="6280724" cy="628372"/>
          </a:xfrm>
          <a:prstGeom prst="rect">
            <a:avLst/>
          </a:prstGeom>
          <a:solidFill>
            <a:srgbClr val="F6E7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dirty="0">
                <a:solidFill>
                  <a:schemeClr val="tx1"/>
                </a:solidFill>
              </a:rPr>
              <a:t>십의 자리와 일의 자리에서 올림이 있는 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 err="1">
                <a:solidFill>
                  <a:schemeClr val="tx1"/>
                </a:solidFill>
              </a:rPr>
              <a:t>몇십몇</a:t>
            </a:r>
            <a:r>
              <a:rPr lang="en-US" altLang="ko-KR" sz="1800" dirty="0">
                <a:solidFill>
                  <a:schemeClr val="tx1"/>
                </a:solidFill>
              </a:rPr>
              <a:t>)×(</a:t>
            </a:r>
            <a:r>
              <a:rPr lang="ko-KR" altLang="en-US" sz="1800" dirty="0">
                <a:solidFill>
                  <a:schemeClr val="tx1"/>
                </a:solidFill>
              </a:rPr>
              <a:t>몇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  <a:r>
              <a:rPr lang="ko-KR" altLang="en-US" sz="1800" dirty="0">
                <a:solidFill>
                  <a:schemeClr val="tx1"/>
                </a:solidFill>
              </a:rPr>
              <a:t>을 계산해 봅시다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89614" y="2694792"/>
            <a:ext cx="86489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/>
              <a:t>  83</a:t>
            </a:r>
            <a:endParaRPr lang="ko-KR" alt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82718" y="3509427"/>
            <a:ext cx="86489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/>
              <a:t>   6</a:t>
            </a:r>
            <a:endParaRPr lang="ko-KR" alt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2735002" y="3596258"/>
            <a:ext cx="86489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/>
              <a:t> 59</a:t>
            </a:r>
            <a:endParaRPr lang="ko-KR" alt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4103948" y="3589856"/>
            <a:ext cx="86489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/>
              <a:t>  2</a:t>
            </a:r>
            <a:endParaRPr lang="ko-KR" altLang="en-US" sz="2800" dirty="0"/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81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06352"/>
              </p:ext>
            </p:extLst>
          </p:nvPr>
        </p:nvGraphicFramePr>
        <p:xfrm>
          <a:off x="179388" y="149396"/>
          <a:ext cx="8774172" cy="53033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친환경 비누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상자에 담은 비누는 모두 몇 개인지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방법으로 십의 자리와 일의 자리에서 올림이 있는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 모형으로 십의 자리와 일의 자리에서 올림이 있는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원리와 형식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십의 자리와 일의 자리에서 올림이 있는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익히기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활동＋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활동＋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십의 자리와 일의 자리에서 올림이 있는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직접 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122819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처음에는 안 보이다가 답 칸 클릭할 때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에서 두 수를 골라 두 수의 곱이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144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 되는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38" y="2107615"/>
            <a:ext cx="6368104" cy="1218004"/>
          </a:xfrm>
          <a:prstGeom prst="rect">
            <a:avLst/>
          </a:prstGeom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36" y="2091791"/>
            <a:ext cx="396528" cy="25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295636" y="2456892"/>
            <a:ext cx="4430167" cy="6840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21336" y="2554590"/>
            <a:ext cx="42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27244" y="2554590"/>
            <a:ext cx="42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54599" y="2554590"/>
            <a:ext cx="42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08292" y="2554590"/>
            <a:ext cx="42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55291" y="2555612"/>
            <a:ext cx="42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428418" y="3843139"/>
            <a:ext cx="626428" cy="432048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081942" y="3874497"/>
            <a:ext cx="42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×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459816" y="3843139"/>
            <a:ext cx="626428" cy="432048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091457" y="3874497"/>
            <a:ext cx="42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38540" y="3874497"/>
            <a:ext cx="5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144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506417" y="3883358"/>
            <a:ext cx="42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99892" y="3874497"/>
            <a:ext cx="42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248" y="3940190"/>
            <a:ext cx="318279" cy="255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1809404" y="3737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6">
            <a:extLst>
              <a:ext uri="{FF2B5EF4-FFF2-40B4-BE49-F238E27FC236}">
                <a16:creationId xmlns:a16="http://schemas.microsoft.com/office/drawing/2014/main" id="{16806E61-DF73-4B79-9914-79468B39F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1075144"/>
            <a:ext cx="467227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5298E7F6-4CC3-4742-AA20-B668BC454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819" y="41575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70AD1B04-95C3-40CC-B7B0-A31E74CBA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993" y="41994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18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48" y="2600908"/>
            <a:ext cx="6179697" cy="2269613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https://cdata2.tsherpa.co.kr/tsherpa/MultiMedia/Flash/2020/curri/index.html?flashxmlnum=youblue86&amp;classa=A8-C1-31-MM-MM-04-05-06-0-0-0-0&amp;classno=MM_31_04/suh_0301_04_0006/suh_0301_04_0006_301_1.html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십의 자리와 일의 자리에서 올림이 있는</a:t>
            </a:r>
            <a:endParaRPr lang="en-US" altLang="ko-KR" sz="1900" b="1" spc="-150" dirty="0">
              <a:solidFill>
                <a:srgbClr val="E46C0A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계산하기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5556" y="2204864"/>
            <a:ext cx="62077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일의 자리에서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올림한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수는 십의 자리에 더합니다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26" y="23128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023828" y="2944707"/>
            <a:ext cx="720080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4    5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89011" y="3314748"/>
            <a:ext cx="32403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60365" y="3354876"/>
            <a:ext cx="32403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02" y="2708920"/>
            <a:ext cx="329577" cy="26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367857" y="27359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66389" y="2734990"/>
            <a:ext cx="2931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05513" y="3867552"/>
            <a:ext cx="583498" cy="369332"/>
          </a:xfrm>
          <a:prstGeom prst="rect">
            <a:avLst/>
          </a:prstGeom>
          <a:solidFill>
            <a:srgbClr val="EFEFE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9282" y="4401091"/>
            <a:ext cx="51834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4×3=12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800" b="1" spc="-150" dirty="0" err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올림한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수 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을 더하면 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626" y="38763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3653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87296" y="3010519"/>
            <a:ext cx="23774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52" y="31409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652001F2-4498-4E53-88B3-DAD6939DF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>
            <a:extLst>
              <a:ext uri="{FF2B5EF4-FFF2-40B4-BE49-F238E27FC236}">
                <a16:creationId xmlns:a16="http://schemas.microsoft.com/office/drawing/2014/main" id="{59721AC9-820C-4A9A-A107-E8898B92B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6784FD-F506-4A82-BA2A-53572ABD1082}"/>
              </a:ext>
            </a:extLst>
          </p:cNvPr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B53336-1890-4DF6-9E54-1E69EA700096}"/>
              </a:ext>
            </a:extLst>
          </p:cNvPr>
          <p:cNvSpPr/>
          <p:nvPr/>
        </p:nvSpPr>
        <p:spPr>
          <a:xfrm>
            <a:off x="4871846" y="3897052"/>
            <a:ext cx="6976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35AE60EC-0D6B-48D6-AD2D-7B3DD04A3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230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645612"/>
            <a:ext cx="307224" cy="30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274586" y="4222313"/>
            <a:ext cx="40566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2923512" y="4214618"/>
            <a:ext cx="35810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35360" y="4221088"/>
            <a:ext cx="596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057" y="40770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760" y="40770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631000" y="4222313"/>
            <a:ext cx="35810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4630" y="4226092"/>
            <a:ext cx="48979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889" y="40692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321" y="2315077"/>
            <a:ext cx="6300192" cy="1297917"/>
          </a:xfrm>
          <a:prstGeom prst="rect">
            <a:avLst/>
          </a:prstGeom>
        </p:spPr>
      </p:pic>
      <p:graphicFrame>
        <p:nvGraphicFramePr>
          <p:cNvPr id="43" name="Group 1072">
            <a:extLst>
              <a:ext uri="{FF2B5EF4-FFF2-40B4-BE49-F238E27FC236}">
                <a16:creationId xmlns:a16="http://schemas.microsoft.com/office/drawing/2014/main" id="{AAE7A2C3-37AB-483A-8955-3695D6BDC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15850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\app\resource\contents\lesson04\ops\lesson04\images\mm_31_4_05_07_02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" name="Picture 12">
            <a:extLst>
              <a:ext uri="{FF2B5EF4-FFF2-40B4-BE49-F238E27FC236}">
                <a16:creationId xmlns:a16="http://schemas.microsoft.com/office/drawing/2014/main" id="{28399C31-648E-4A19-BDB0-DBA78746D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524975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E726BD4E-D80F-466D-B54C-7BB21E6613B4}"/>
              </a:ext>
            </a:extLst>
          </p:cNvPr>
          <p:cNvSpPr/>
          <p:nvPr/>
        </p:nvSpPr>
        <p:spPr>
          <a:xfrm>
            <a:off x="4811142" y="5032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645612"/>
            <a:ext cx="307224" cy="30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274586" y="4222313"/>
            <a:ext cx="40566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2923512" y="4214618"/>
            <a:ext cx="35810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35360" y="4221088"/>
            <a:ext cx="596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057" y="40770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760" y="40770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631000" y="4222313"/>
            <a:ext cx="35810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4630" y="4226092"/>
            <a:ext cx="48979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889" y="40692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321" y="2315077"/>
            <a:ext cx="6300192" cy="1297917"/>
          </a:xfrm>
          <a:prstGeom prst="rect">
            <a:avLst/>
          </a:prstGeom>
        </p:spPr>
      </p:pic>
      <p:pic>
        <p:nvPicPr>
          <p:cNvPr id="45" name="Picture 12">
            <a:extLst>
              <a:ext uri="{FF2B5EF4-FFF2-40B4-BE49-F238E27FC236}">
                <a16:creationId xmlns:a16="http://schemas.microsoft.com/office/drawing/2014/main" id="{28399C31-648E-4A19-BDB0-DBA78746D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524975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97481E-6A5C-42D9-BD7C-313CFD203950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7FBC421-C7C2-4DB8-B8C9-2211E0EB0F04}"/>
              </a:ext>
            </a:extLst>
          </p:cNvPr>
          <p:cNvGrpSpPr/>
          <p:nvPr/>
        </p:nvGrpSpPr>
        <p:grpSpPr>
          <a:xfrm>
            <a:off x="192745" y="3179256"/>
            <a:ext cx="6667165" cy="1789828"/>
            <a:chOff x="192745" y="3649312"/>
            <a:chExt cx="6667165" cy="131977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E3F8E72-9E70-44A5-98E1-1C5AAAC93B2B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41">
              <a:extLst>
                <a:ext uri="{FF2B5EF4-FFF2-40B4-BE49-F238E27FC236}">
                  <a16:creationId xmlns:a16="http://schemas.microsoft.com/office/drawing/2014/main" id="{19B043E1-A96E-4F49-AF8A-34ECAE451FE3}"/>
                </a:ext>
              </a:extLst>
            </p:cNvPr>
            <p:cNvSpPr/>
            <p:nvPr/>
          </p:nvSpPr>
          <p:spPr>
            <a:xfrm>
              <a:off x="338478" y="3649312"/>
              <a:ext cx="561114" cy="243453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C14EBA3-F62B-4EB5-ACD3-64019FCCEEE3}"/>
              </a:ext>
            </a:extLst>
          </p:cNvPr>
          <p:cNvGrpSpPr/>
          <p:nvPr/>
        </p:nvGrpSpPr>
        <p:grpSpPr>
          <a:xfrm>
            <a:off x="2704430" y="3501008"/>
            <a:ext cx="1471526" cy="1315225"/>
            <a:chOff x="1785038" y="1778416"/>
            <a:chExt cx="1471526" cy="131522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CC89A75-26F8-498F-802B-D63FC04DC3E7}"/>
                </a:ext>
              </a:extLst>
            </p:cNvPr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2  7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8E8BC4E-DCB8-4561-A787-F2F1850B8485}"/>
                </a:ext>
              </a:extLst>
            </p:cNvPr>
            <p:cNvSpPr txBox="1"/>
            <p:nvPr/>
          </p:nvSpPr>
          <p:spPr>
            <a:xfrm>
              <a:off x="1793136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5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28E7F1E-9494-4E7B-BCCB-18D41216A4E4}"/>
                </a:ext>
              </a:extLst>
            </p:cNvPr>
            <p:cNvCxnSpPr/>
            <p:nvPr/>
          </p:nvCxnSpPr>
          <p:spPr bwMode="auto">
            <a:xfrm>
              <a:off x="2013607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74891C3-ECE7-496B-9009-C9BE0D2C0049}"/>
                </a:ext>
              </a:extLst>
            </p:cNvPr>
            <p:cNvSpPr txBox="1"/>
            <p:nvPr/>
          </p:nvSpPr>
          <p:spPr>
            <a:xfrm>
              <a:off x="2076530" y="2708920"/>
              <a:ext cx="92800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1  3  5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1548E89-5315-4A9E-86D4-8E36A529384F}"/>
                </a:ext>
              </a:extLst>
            </p:cNvPr>
            <p:cNvSpPr txBox="1"/>
            <p:nvPr/>
          </p:nvSpPr>
          <p:spPr>
            <a:xfrm>
              <a:off x="1785038" y="1778416"/>
              <a:ext cx="145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</a:t>
              </a:r>
              <a:endParaRPr lang="ko-KR" altLang="en-US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229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AF69E5D8-1A7B-4B5C-9376-1DDA338B5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944" y="2807666"/>
            <a:ext cx="782054" cy="80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70053709-6AE4-4C07-B987-B28648580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81" y="2816932"/>
            <a:ext cx="782054" cy="80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동그라미 표시로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860" y="5060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큰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곱셈식에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표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601" y="1651757"/>
            <a:ext cx="266613" cy="262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727200" y="2711836"/>
            <a:ext cx="3600400" cy="900100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43"/>
          <p:cNvSpPr txBox="1"/>
          <p:nvPr/>
        </p:nvSpPr>
        <p:spPr>
          <a:xfrm>
            <a:off x="2136852" y="2972271"/>
            <a:ext cx="7092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23×8</a:t>
            </a:r>
          </a:p>
        </p:txBody>
      </p:sp>
      <p:sp>
        <p:nvSpPr>
          <p:cNvPr id="96" name="TextBox 43"/>
          <p:cNvSpPr txBox="1"/>
          <p:nvPr/>
        </p:nvSpPr>
        <p:spPr>
          <a:xfrm>
            <a:off x="3179829" y="2972271"/>
            <a:ext cx="7092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47×4</a:t>
            </a:r>
          </a:p>
        </p:txBody>
      </p:sp>
      <p:sp>
        <p:nvSpPr>
          <p:cNvPr id="97" name="TextBox 43"/>
          <p:cNvSpPr txBox="1"/>
          <p:nvPr/>
        </p:nvSpPr>
        <p:spPr>
          <a:xfrm>
            <a:off x="4222806" y="2972271"/>
            <a:ext cx="7092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38×6</a:t>
            </a:r>
          </a:p>
        </p:txBody>
      </p:sp>
      <p:pic>
        <p:nvPicPr>
          <p:cNvPr id="98" name="Picture 3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223" y="2726111"/>
            <a:ext cx="9144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id="{2A91C246-6C43-4D62-8028-E460590D7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524975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07B7FE3C-DAB7-492A-8E07-4495045CE900}"/>
              </a:ext>
            </a:extLst>
          </p:cNvPr>
          <p:cNvSpPr/>
          <p:nvPr/>
        </p:nvSpPr>
        <p:spPr>
          <a:xfrm>
            <a:off x="4967435" y="33638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B50805F-3538-4A9E-BC92-CD35DB4A1C88}"/>
              </a:ext>
            </a:extLst>
          </p:cNvPr>
          <p:cNvSpPr/>
          <p:nvPr/>
        </p:nvSpPr>
        <p:spPr>
          <a:xfrm>
            <a:off x="4868720" y="49576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AF69E5D8-1A7B-4B5C-9376-1DDA338B5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944" y="2807666"/>
            <a:ext cx="782054" cy="80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70053709-6AE4-4C07-B987-B28648580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81" y="2816932"/>
            <a:ext cx="782054" cy="80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큰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곱셈식에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표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601" y="1651757"/>
            <a:ext cx="266613" cy="262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727200" y="2711836"/>
            <a:ext cx="3600400" cy="900100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43"/>
          <p:cNvSpPr txBox="1"/>
          <p:nvPr/>
        </p:nvSpPr>
        <p:spPr>
          <a:xfrm>
            <a:off x="2136852" y="2972271"/>
            <a:ext cx="7092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23×8</a:t>
            </a:r>
          </a:p>
        </p:txBody>
      </p:sp>
      <p:sp>
        <p:nvSpPr>
          <p:cNvPr id="96" name="TextBox 43"/>
          <p:cNvSpPr txBox="1"/>
          <p:nvPr/>
        </p:nvSpPr>
        <p:spPr>
          <a:xfrm>
            <a:off x="3179829" y="2972271"/>
            <a:ext cx="7092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47×4</a:t>
            </a:r>
          </a:p>
        </p:txBody>
      </p:sp>
      <p:sp>
        <p:nvSpPr>
          <p:cNvPr id="97" name="TextBox 43"/>
          <p:cNvSpPr txBox="1"/>
          <p:nvPr/>
        </p:nvSpPr>
        <p:spPr>
          <a:xfrm>
            <a:off x="4222806" y="2972271"/>
            <a:ext cx="7092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38×6</a:t>
            </a:r>
          </a:p>
        </p:txBody>
      </p:sp>
      <p:pic>
        <p:nvPicPr>
          <p:cNvPr id="98" name="Picture 3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223" y="2726111"/>
            <a:ext cx="9144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id="{2A91C246-6C43-4D62-8028-E460590D7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524975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351CC57-21F1-4E67-9136-8E9BABA1EF56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1956F40-F416-49CD-9D8A-C758BB4B3BE9}"/>
              </a:ext>
            </a:extLst>
          </p:cNvPr>
          <p:cNvGrpSpPr/>
          <p:nvPr/>
        </p:nvGrpSpPr>
        <p:grpSpPr>
          <a:xfrm>
            <a:off x="192745" y="3179256"/>
            <a:ext cx="6667165" cy="1789828"/>
            <a:chOff x="192745" y="3649312"/>
            <a:chExt cx="6667165" cy="131977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8D9ACAD-C247-4AC6-A964-789C48ECA77B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41">
              <a:extLst>
                <a:ext uri="{FF2B5EF4-FFF2-40B4-BE49-F238E27FC236}">
                  <a16:creationId xmlns:a16="http://schemas.microsoft.com/office/drawing/2014/main" id="{068A857E-8B09-43E9-9C89-66AF4ED17032}"/>
                </a:ext>
              </a:extLst>
            </p:cNvPr>
            <p:cNvSpPr/>
            <p:nvPr/>
          </p:nvSpPr>
          <p:spPr>
            <a:xfrm>
              <a:off x="338478" y="3649312"/>
              <a:ext cx="561114" cy="243453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DE82A82-0FA3-45FD-A87D-7EB9A5C42F36}"/>
              </a:ext>
            </a:extLst>
          </p:cNvPr>
          <p:cNvGrpSpPr/>
          <p:nvPr/>
        </p:nvGrpSpPr>
        <p:grpSpPr>
          <a:xfrm>
            <a:off x="709079" y="3503298"/>
            <a:ext cx="1471526" cy="1315225"/>
            <a:chOff x="1785038" y="1778416"/>
            <a:chExt cx="1471526" cy="131522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44A731F-868C-4C99-B208-2F9F9C377C6B}"/>
                </a:ext>
              </a:extLst>
            </p:cNvPr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CA5BCA9-354C-45F5-A8E1-B34930972D26}"/>
                </a:ext>
              </a:extLst>
            </p:cNvPr>
            <p:cNvSpPr txBox="1"/>
            <p:nvPr/>
          </p:nvSpPr>
          <p:spPr>
            <a:xfrm>
              <a:off x="1793136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8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975AE931-F148-4CF1-8807-85E1826CEAEE}"/>
                </a:ext>
              </a:extLst>
            </p:cNvPr>
            <p:cNvCxnSpPr/>
            <p:nvPr/>
          </p:nvCxnSpPr>
          <p:spPr bwMode="auto">
            <a:xfrm>
              <a:off x="2013607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2CDBD90-5DEC-4D7A-A2AA-5397676EDE07}"/>
                </a:ext>
              </a:extLst>
            </p:cNvPr>
            <p:cNvSpPr txBox="1"/>
            <p:nvPr/>
          </p:nvSpPr>
          <p:spPr>
            <a:xfrm>
              <a:off x="2076530" y="2708920"/>
              <a:ext cx="92800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1  8  4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86E3A15-885A-47D9-A9C7-921FD95499BB}"/>
                </a:ext>
              </a:extLst>
            </p:cNvPr>
            <p:cNvSpPr txBox="1"/>
            <p:nvPr/>
          </p:nvSpPr>
          <p:spPr>
            <a:xfrm>
              <a:off x="1785038" y="1778416"/>
              <a:ext cx="145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</a:t>
              </a:r>
              <a:endParaRPr lang="ko-KR" altLang="en-US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7F4CFA7-18E8-4D9C-9263-2768490AD848}"/>
              </a:ext>
            </a:extLst>
          </p:cNvPr>
          <p:cNvGrpSpPr/>
          <p:nvPr/>
        </p:nvGrpSpPr>
        <p:grpSpPr>
          <a:xfrm>
            <a:off x="2416398" y="3501008"/>
            <a:ext cx="1471526" cy="1315225"/>
            <a:chOff x="1785038" y="1778416"/>
            <a:chExt cx="1471526" cy="131522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82F93BB-50C4-4789-A5BA-407CB9634D4B}"/>
                </a:ext>
              </a:extLst>
            </p:cNvPr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4  7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DA78464-F12F-42EF-A6BF-DB936E25C61C}"/>
                </a:ext>
              </a:extLst>
            </p:cNvPr>
            <p:cNvSpPr txBox="1"/>
            <p:nvPr/>
          </p:nvSpPr>
          <p:spPr>
            <a:xfrm>
              <a:off x="1793136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A26DBEE-99F2-4858-BC3B-2CA1CB9B517C}"/>
                </a:ext>
              </a:extLst>
            </p:cNvPr>
            <p:cNvCxnSpPr/>
            <p:nvPr/>
          </p:nvCxnSpPr>
          <p:spPr bwMode="auto">
            <a:xfrm>
              <a:off x="2013607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1C35D39-2FCB-428C-8E3B-DB3F85B93927}"/>
                </a:ext>
              </a:extLst>
            </p:cNvPr>
            <p:cNvSpPr txBox="1"/>
            <p:nvPr/>
          </p:nvSpPr>
          <p:spPr>
            <a:xfrm>
              <a:off x="2076530" y="2708920"/>
              <a:ext cx="92800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1  8  8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A67C210-451F-4D3B-B94B-B9CD3969F17B}"/>
                </a:ext>
              </a:extLst>
            </p:cNvPr>
            <p:cNvSpPr txBox="1"/>
            <p:nvPr/>
          </p:nvSpPr>
          <p:spPr>
            <a:xfrm>
              <a:off x="1785038" y="1778416"/>
              <a:ext cx="145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</a:t>
              </a:r>
              <a:endParaRPr lang="ko-KR" altLang="en-US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D962137-C4FB-4380-A079-362EC813D49A}"/>
              </a:ext>
            </a:extLst>
          </p:cNvPr>
          <p:cNvGrpSpPr/>
          <p:nvPr/>
        </p:nvGrpSpPr>
        <p:grpSpPr>
          <a:xfrm>
            <a:off x="4123717" y="3498718"/>
            <a:ext cx="1471526" cy="1315225"/>
            <a:chOff x="1785038" y="1778416"/>
            <a:chExt cx="1471526" cy="131522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4633DC9-D0BF-400F-B350-61332D60C062}"/>
                </a:ext>
              </a:extLst>
            </p:cNvPr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3  8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13D4036-5CAC-42B0-8204-18F0C1A8DF4C}"/>
                </a:ext>
              </a:extLst>
            </p:cNvPr>
            <p:cNvSpPr txBox="1"/>
            <p:nvPr/>
          </p:nvSpPr>
          <p:spPr>
            <a:xfrm>
              <a:off x="1793136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A73E631B-212D-4060-A3FA-B9092296D985}"/>
                </a:ext>
              </a:extLst>
            </p:cNvPr>
            <p:cNvCxnSpPr/>
            <p:nvPr/>
          </p:nvCxnSpPr>
          <p:spPr bwMode="auto">
            <a:xfrm>
              <a:off x="2013607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04B0967-4AE1-46FC-B2B0-B7A82981FB60}"/>
                </a:ext>
              </a:extLst>
            </p:cNvPr>
            <p:cNvSpPr txBox="1"/>
            <p:nvPr/>
          </p:nvSpPr>
          <p:spPr>
            <a:xfrm>
              <a:off x="2076530" y="2708920"/>
              <a:ext cx="92800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2  2  8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A196B8B-26C3-4753-8CF6-22BA91B32542}"/>
                </a:ext>
              </a:extLst>
            </p:cNvPr>
            <p:cNvSpPr txBox="1"/>
            <p:nvPr/>
          </p:nvSpPr>
          <p:spPr>
            <a:xfrm>
              <a:off x="1785038" y="1778416"/>
              <a:ext cx="145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</a:t>
              </a:r>
              <a:endParaRPr lang="ko-KR" altLang="en-US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510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03548" y="1616248"/>
            <a:ext cx="6219135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변이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정사각형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겹치지 않게 이어 붙여서 만든 도형입니다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도형의 굵은 선의 길이는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식을 쓰고 답을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28988" y="2676848"/>
            <a:ext cx="494640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187355" y="2675505"/>
            <a:ext cx="3225496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238492" y="3061773"/>
            <a:ext cx="3225496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9592" y="3088390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343759" y="2721375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36005" y="4062339"/>
            <a:ext cx="1344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14×8=112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405142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460298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038" y="41170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3054214" y="4602985"/>
            <a:ext cx="6896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9051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43"/>
          <p:cNvSpPr txBox="1"/>
          <p:nvPr/>
        </p:nvSpPr>
        <p:spPr>
          <a:xfrm>
            <a:off x="3813354" y="4628455"/>
            <a:ext cx="5066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6896" y="2530487"/>
            <a:ext cx="1833460" cy="138471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312880" y="3505657"/>
            <a:ext cx="487223" cy="1292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43"/>
          <p:cNvSpPr txBox="1"/>
          <p:nvPr/>
        </p:nvSpPr>
        <p:spPr>
          <a:xfrm>
            <a:off x="4211351" y="3428221"/>
            <a:ext cx="8003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spc="-150" dirty="0">
                <a:latin typeface="맑은 고딕" pitchFamily="50" charset="-127"/>
                <a:ea typeface="맑은 고딕" pitchFamily="50" charset="-127"/>
              </a:rPr>
              <a:t>14 cm</a:t>
            </a:r>
          </a:p>
        </p:txBody>
      </p:sp>
      <p:sp>
        <p:nvSpPr>
          <p:cNvPr id="38" name="타원 37"/>
          <p:cNvSpPr/>
          <p:nvPr/>
        </p:nvSpPr>
        <p:spPr>
          <a:xfrm>
            <a:off x="2333403" y="39669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>
            <a:extLst>
              <a:ext uri="{FF2B5EF4-FFF2-40B4-BE49-F238E27FC236}">
                <a16:creationId xmlns:a16="http://schemas.microsoft.com/office/drawing/2014/main" id="{73C15807-0F59-4A92-8511-A4EB3987F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524975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456CD415-71F3-4148-A59D-9872E0784D69}"/>
              </a:ext>
            </a:extLst>
          </p:cNvPr>
          <p:cNvSpPr/>
          <p:nvPr/>
        </p:nvSpPr>
        <p:spPr>
          <a:xfrm>
            <a:off x="4811142" y="5032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1072">
            <a:extLst>
              <a:ext uri="{FF2B5EF4-FFF2-40B4-BE49-F238E27FC236}">
                <a16:creationId xmlns:a16="http://schemas.microsoft.com/office/drawing/2014/main" id="{C81BCAA3-551E-4F9A-8242-622F70D59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47543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\app\resource\contents\lesson04\ops\lesson04\images\mm_31_4_05_07_04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03548" y="1616248"/>
            <a:ext cx="6219135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변이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정사각형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겹치지 않게 이어 붙여서 만든 도형입니다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도형의 굵은 선의 길이는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식을 쓰고 답을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28988" y="2676848"/>
            <a:ext cx="494640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187355" y="2675505"/>
            <a:ext cx="3225496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238492" y="3061773"/>
            <a:ext cx="3225496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9592" y="3088390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343759" y="2721375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36005" y="4062339"/>
            <a:ext cx="1344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14×8=112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405142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460298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038" y="41170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3054214" y="4602985"/>
            <a:ext cx="6896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9051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43"/>
          <p:cNvSpPr txBox="1"/>
          <p:nvPr/>
        </p:nvSpPr>
        <p:spPr>
          <a:xfrm>
            <a:off x="3813354" y="4628455"/>
            <a:ext cx="5066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6896" y="2530487"/>
            <a:ext cx="1833460" cy="138471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312880" y="3505657"/>
            <a:ext cx="487223" cy="1292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43"/>
          <p:cNvSpPr txBox="1"/>
          <p:nvPr/>
        </p:nvSpPr>
        <p:spPr>
          <a:xfrm>
            <a:off x="4211351" y="3428221"/>
            <a:ext cx="8003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spc="-150" dirty="0">
                <a:latin typeface="맑은 고딕" pitchFamily="50" charset="-127"/>
                <a:ea typeface="맑은 고딕" pitchFamily="50" charset="-127"/>
              </a:rPr>
              <a:t>14 cm</a:t>
            </a:r>
          </a:p>
        </p:txBody>
      </p:sp>
      <p:pic>
        <p:nvPicPr>
          <p:cNvPr id="39" name="Picture 12">
            <a:extLst>
              <a:ext uri="{FF2B5EF4-FFF2-40B4-BE49-F238E27FC236}">
                <a16:creationId xmlns:a16="http://schemas.microsoft.com/office/drawing/2014/main" id="{73C15807-0F59-4A92-8511-A4EB3987F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524975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292A05B-EBC0-451D-969C-BDC8D1637142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FD1609-56F6-4861-8361-BEDBD0330C6F}"/>
              </a:ext>
            </a:extLst>
          </p:cNvPr>
          <p:cNvGrpSpPr/>
          <p:nvPr/>
        </p:nvGrpSpPr>
        <p:grpSpPr>
          <a:xfrm>
            <a:off x="192745" y="3179256"/>
            <a:ext cx="6667165" cy="1789828"/>
            <a:chOff x="192745" y="3649312"/>
            <a:chExt cx="6667165" cy="1319774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A0D9FAD-9945-439A-BB69-C64A91C562CB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1">
              <a:extLst>
                <a:ext uri="{FF2B5EF4-FFF2-40B4-BE49-F238E27FC236}">
                  <a16:creationId xmlns:a16="http://schemas.microsoft.com/office/drawing/2014/main" id="{3381CEFB-BC52-4544-A0B5-04D72EDCA6B4}"/>
                </a:ext>
              </a:extLst>
            </p:cNvPr>
            <p:cNvSpPr/>
            <p:nvPr/>
          </p:nvSpPr>
          <p:spPr>
            <a:xfrm>
              <a:off x="338478" y="3649312"/>
              <a:ext cx="561114" cy="243453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686DE28-DC6A-4B0C-ADBC-430C74E8EA1B}"/>
              </a:ext>
            </a:extLst>
          </p:cNvPr>
          <p:cNvGrpSpPr/>
          <p:nvPr/>
        </p:nvGrpSpPr>
        <p:grpSpPr>
          <a:xfrm>
            <a:off x="2704430" y="3501008"/>
            <a:ext cx="1471526" cy="1315225"/>
            <a:chOff x="1785038" y="1778416"/>
            <a:chExt cx="1471526" cy="131522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B8A710C-EA14-4420-A493-75FCB869D50D}"/>
                </a:ext>
              </a:extLst>
            </p:cNvPr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EF6082F-DDB3-4D37-B40A-D800BDB0E083}"/>
                </a:ext>
              </a:extLst>
            </p:cNvPr>
            <p:cNvSpPr txBox="1"/>
            <p:nvPr/>
          </p:nvSpPr>
          <p:spPr>
            <a:xfrm>
              <a:off x="1793136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8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B382CDDF-7BD7-4345-9021-537C88DF4BFF}"/>
                </a:ext>
              </a:extLst>
            </p:cNvPr>
            <p:cNvCxnSpPr/>
            <p:nvPr/>
          </p:nvCxnSpPr>
          <p:spPr bwMode="auto">
            <a:xfrm>
              <a:off x="2013607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E4DA795-F6A1-45CB-9089-735350EAD9E2}"/>
                </a:ext>
              </a:extLst>
            </p:cNvPr>
            <p:cNvSpPr txBox="1"/>
            <p:nvPr/>
          </p:nvSpPr>
          <p:spPr>
            <a:xfrm>
              <a:off x="2076530" y="2708920"/>
              <a:ext cx="92800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1  1  2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A1407D-8B94-460E-84E9-A375255E2149}"/>
                </a:ext>
              </a:extLst>
            </p:cNvPr>
            <p:cNvSpPr txBox="1"/>
            <p:nvPr/>
          </p:nvSpPr>
          <p:spPr>
            <a:xfrm>
              <a:off x="1785038" y="1778416"/>
              <a:ext cx="145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</a:t>
              </a:r>
              <a:endParaRPr lang="ko-KR" altLang="en-US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62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780"/>
          <a:stretch/>
        </p:blipFill>
        <p:spPr>
          <a:xfrm>
            <a:off x="58333" y="872716"/>
            <a:ext cx="6921853" cy="475252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4" y="890272"/>
            <a:ext cx="6924993" cy="4734972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친환경 비누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Group 1072">
            <a:extLst>
              <a:ext uri="{FF2B5EF4-FFF2-40B4-BE49-F238E27FC236}">
                <a16:creationId xmlns:a16="http://schemas.microsoft.com/office/drawing/2014/main" id="{BCD6A128-2127-4AD5-94F3-540780E7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255070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mm_31_4_05_02_01_ani.mp4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21">
            <a:extLst>
              <a:ext uri="{FF2B5EF4-FFF2-40B4-BE49-F238E27FC236}">
                <a16:creationId xmlns:a16="http://schemas.microsoft.com/office/drawing/2014/main" id="{5ADBF312-6DBA-4F76-9CDF-10CBD6514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\app\resource\contents\lesson04\ops\lesson04\video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계산을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https://cdata2.tsherpa.co.kr/tsherpa/MultiMedia/Flash/2020/curri/index.html?flashxmlnum=youblue86&amp;classa=A8-C1-31-MM-MM-04-05-06-0-0-0-0&amp;classno=MM_31_04/suh_0301_04_0006/suh_0301_04_0006_401_1.html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544619" y="50420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862405" y="2333559"/>
            <a:ext cx="3026452" cy="2056353"/>
            <a:chOff x="1601093" y="2026173"/>
            <a:chExt cx="3026452" cy="2056353"/>
          </a:xfrm>
        </p:grpSpPr>
        <p:sp>
          <p:nvSpPr>
            <p:cNvPr id="26" name="TextBox 2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5 8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>
              <a:off x="1806214" y="3637862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1967745" y="3697678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1  1  6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911" y="378210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1795911" y="2721637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962316" y="3164829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1  0  0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8248" y="32166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3339925" y="3160881"/>
              <a:ext cx="45859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70467" y="2739716"/>
              <a:ext cx="7976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×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02916" y="3145492"/>
              <a:ext cx="7976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330468" y="3713194"/>
              <a:ext cx="45859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18500" y="3697805"/>
              <a:ext cx="100904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TextBox 43"/>
          <p:cNvSpPr txBox="1"/>
          <p:nvPr/>
        </p:nvSpPr>
        <p:spPr>
          <a:xfrm>
            <a:off x="661242" y="2345834"/>
            <a:ext cx="4062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2265003" y="2956902"/>
            <a:ext cx="3435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257723" y="3380126"/>
            <a:ext cx="3435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88857" y="2333559"/>
            <a:ext cx="4749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256037" y="2330816"/>
            <a:ext cx="1828131" cy="387464"/>
            <a:chOff x="4256037" y="2330816"/>
            <a:chExt cx="1828131" cy="387464"/>
          </a:xfrm>
        </p:grpSpPr>
        <p:sp>
          <p:nvSpPr>
            <p:cNvPr id="47" name="TextBox 46"/>
            <p:cNvSpPr txBox="1"/>
            <p:nvPr/>
          </p:nvSpPr>
          <p:spPr>
            <a:xfrm>
              <a:off x="5131424" y="2348948"/>
              <a:ext cx="80942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56037" y="2330816"/>
              <a:ext cx="93166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49×5=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6445" y="24047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83" y="34411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086" y="39606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2265003" y="3933056"/>
            <a:ext cx="3435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pic>
        <p:nvPicPr>
          <p:cNvPr id="50" name="Picture 12">
            <a:extLst>
              <a:ext uri="{FF2B5EF4-FFF2-40B4-BE49-F238E27FC236}">
                <a16:creationId xmlns:a16="http://schemas.microsoft.com/office/drawing/2014/main" id="{6C2C6FFD-B551-46EE-B480-3D8D044A8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524975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7779282F-0661-417F-B381-F6B220E442AA}"/>
              </a:ext>
            </a:extLst>
          </p:cNvPr>
          <p:cNvSpPr/>
          <p:nvPr/>
        </p:nvSpPr>
        <p:spPr>
          <a:xfrm>
            <a:off x="4868338" y="5031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655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계산을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862405" y="2333559"/>
            <a:ext cx="2815084" cy="2056353"/>
            <a:chOff x="1601093" y="2026173"/>
            <a:chExt cx="2815084" cy="2056353"/>
          </a:xfrm>
        </p:grpSpPr>
        <p:sp>
          <p:nvSpPr>
            <p:cNvPr id="26" name="TextBox 2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5 8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>
              <a:off x="1806214" y="3637862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1967745" y="3697678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1  1  6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911" y="378210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1795911" y="2721637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962316" y="3164829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1  0  0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8248" y="32166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3339925" y="3160881"/>
              <a:ext cx="45859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70467" y="2739716"/>
              <a:ext cx="7976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×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02916" y="3145492"/>
              <a:ext cx="7976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330468" y="3713194"/>
              <a:ext cx="45859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18500" y="3697805"/>
              <a:ext cx="7976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TextBox 43"/>
          <p:cNvSpPr txBox="1"/>
          <p:nvPr/>
        </p:nvSpPr>
        <p:spPr>
          <a:xfrm>
            <a:off x="661242" y="2345834"/>
            <a:ext cx="4062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2265003" y="2956902"/>
            <a:ext cx="3435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257723" y="3380126"/>
            <a:ext cx="3435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88857" y="2333559"/>
            <a:ext cx="4749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256037" y="2330816"/>
            <a:ext cx="1828131" cy="387464"/>
            <a:chOff x="4256037" y="2330816"/>
            <a:chExt cx="1828131" cy="387464"/>
          </a:xfrm>
        </p:grpSpPr>
        <p:sp>
          <p:nvSpPr>
            <p:cNvPr id="47" name="TextBox 46"/>
            <p:cNvSpPr txBox="1"/>
            <p:nvPr/>
          </p:nvSpPr>
          <p:spPr>
            <a:xfrm>
              <a:off x="5131424" y="2348948"/>
              <a:ext cx="80942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56037" y="2330816"/>
              <a:ext cx="93166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49×5=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6445" y="24047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83" y="34411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086" y="39606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2265003" y="3933056"/>
            <a:ext cx="3435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pic>
        <p:nvPicPr>
          <p:cNvPr id="50" name="Picture 12">
            <a:extLst>
              <a:ext uri="{FF2B5EF4-FFF2-40B4-BE49-F238E27FC236}">
                <a16:creationId xmlns:a16="http://schemas.microsoft.com/office/drawing/2014/main" id="{85051104-12B2-4137-BC4F-E78266095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524975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AC9F8BE-4ACB-4E6A-8D74-A44C4E5608A4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C42E666-5136-4F96-B0D7-C80CDB284658}"/>
              </a:ext>
            </a:extLst>
          </p:cNvPr>
          <p:cNvGrpSpPr/>
          <p:nvPr/>
        </p:nvGrpSpPr>
        <p:grpSpPr>
          <a:xfrm>
            <a:off x="192745" y="3179256"/>
            <a:ext cx="6667165" cy="1789828"/>
            <a:chOff x="192745" y="3649312"/>
            <a:chExt cx="6667165" cy="1319774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ABCD19C-52CC-482B-9476-EE28A103D524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41">
              <a:extLst>
                <a:ext uri="{FF2B5EF4-FFF2-40B4-BE49-F238E27FC236}">
                  <a16:creationId xmlns:a16="http://schemas.microsoft.com/office/drawing/2014/main" id="{26928942-3173-4A16-841E-023FD2C2A63A}"/>
                </a:ext>
              </a:extLst>
            </p:cNvPr>
            <p:cNvSpPr/>
            <p:nvPr/>
          </p:nvSpPr>
          <p:spPr>
            <a:xfrm>
              <a:off x="338478" y="3649312"/>
              <a:ext cx="561114" cy="243453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7278BE2-C88A-4600-8BD8-7A6031913CA8}"/>
              </a:ext>
            </a:extLst>
          </p:cNvPr>
          <p:cNvGrpSpPr/>
          <p:nvPr/>
        </p:nvGrpSpPr>
        <p:grpSpPr>
          <a:xfrm>
            <a:off x="2704430" y="3501008"/>
            <a:ext cx="1471526" cy="1315225"/>
            <a:chOff x="1785038" y="1778416"/>
            <a:chExt cx="1471526" cy="131522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7529AC7-FEDA-4ED4-BF6A-9CB14A247007}"/>
                </a:ext>
              </a:extLst>
            </p:cNvPr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4  9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C528955-7AA6-4A23-8E43-909C5168DF60}"/>
                </a:ext>
              </a:extLst>
            </p:cNvPr>
            <p:cNvSpPr txBox="1"/>
            <p:nvPr/>
          </p:nvSpPr>
          <p:spPr>
            <a:xfrm>
              <a:off x="1793136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5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3B506ACD-4B1E-4A5E-89B8-961C44F601D7}"/>
                </a:ext>
              </a:extLst>
            </p:cNvPr>
            <p:cNvCxnSpPr/>
            <p:nvPr/>
          </p:nvCxnSpPr>
          <p:spPr bwMode="auto">
            <a:xfrm>
              <a:off x="2013607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C1A1278-C160-4520-BE1A-78857EB9954D}"/>
                </a:ext>
              </a:extLst>
            </p:cNvPr>
            <p:cNvSpPr txBox="1"/>
            <p:nvPr/>
          </p:nvSpPr>
          <p:spPr>
            <a:xfrm>
              <a:off x="2076530" y="2708920"/>
              <a:ext cx="92800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2  4  5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D7AB0B6-D998-4401-96C9-D298DD320A9F}"/>
                </a:ext>
              </a:extLst>
            </p:cNvPr>
            <p:cNvSpPr txBox="1"/>
            <p:nvPr/>
          </p:nvSpPr>
          <p:spPr>
            <a:xfrm>
              <a:off x="1785038" y="1778416"/>
              <a:ext cx="145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</a:t>
              </a:r>
              <a:endParaRPr lang="ko-KR" altLang="en-US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422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00066B69-FF0C-4D68-AFF7-E656CDCCE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944" y="2807666"/>
            <a:ext cx="782054" cy="80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22C5CFB9-CA0E-4812-87EB-008E5BADA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81" y="2816932"/>
            <a:ext cx="782054" cy="80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https://cdata2.tsherpa.co.kr/tsherpa/MultiMedia/Flash/2020/curri/index.html?flashxmlnum=youblue86&amp;classa=A8-C1-31-MM-MM-04-05-06-0-0-0-0&amp;classno=MM_31_04/suh_0301_04_0006/suh_0301_04_0006_401_1.html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837" y="526316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5700230" y="5074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27200" y="2348880"/>
            <a:ext cx="1548656" cy="147616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070358" y="2449973"/>
            <a:ext cx="1548656" cy="14761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49" y="524975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/>
          <p:cNvSpPr/>
          <p:nvPr/>
        </p:nvSpPr>
        <p:spPr>
          <a:xfrm>
            <a:off x="4591226" y="51036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651757"/>
            <a:ext cx="266613" cy="262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모서리가 둥근 직사각형 50"/>
          <p:cNvSpPr/>
          <p:nvPr/>
        </p:nvSpPr>
        <p:spPr>
          <a:xfrm>
            <a:off x="1727200" y="2711836"/>
            <a:ext cx="3600400" cy="900100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43"/>
          <p:cNvSpPr txBox="1"/>
          <p:nvPr/>
        </p:nvSpPr>
        <p:spPr>
          <a:xfrm>
            <a:off x="2136852" y="2972271"/>
            <a:ext cx="7092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23×6</a:t>
            </a:r>
          </a:p>
        </p:txBody>
      </p:sp>
      <p:sp>
        <p:nvSpPr>
          <p:cNvPr id="62" name="TextBox 43"/>
          <p:cNvSpPr txBox="1"/>
          <p:nvPr/>
        </p:nvSpPr>
        <p:spPr>
          <a:xfrm>
            <a:off x="3179829" y="2972271"/>
            <a:ext cx="7092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34×3</a:t>
            </a:r>
          </a:p>
        </p:txBody>
      </p:sp>
      <p:sp>
        <p:nvSpPr>
          <p:cNvPr id="65" name="TextBox 43"/>
          <p:cNvSpPr txBox="1"/>
          <p:nvPr/>
        </p:nvSpPr>
        <p:spPr>
          <a:xfrm>
            <a:off x="4222806" y="2972271"/>
            <a:ext cx="7092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47×2</a:t>
            </a:r>
          </a:p>
        </p:txBody>
      </p:sp>
      <p:pic>
        <p:nvPicPr>
          <p:cNvPr id="67" name="Picture 3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223" y="2726111"/>
            <a:ext cx="9144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43">
            <a:extLst>
              <a:ext uri="{FF2B5EF4-FFF2-40B4-BE49-F238E27FC236}">
                <a16:creationId xmlns:a16="http://schemas.microsoft.com/office/drawing/2014/main" id="{63E3CA44-3A52-4999-8274-018E70D446D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작은 것에     표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6330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988C5865-53BE-4767-A1EF-1D56F79DF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944" y="2807666"/>
            <a:ext cx="782054" cy="80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3AE59022-AB8C-43D4-918B-6050BBCA9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81" y="2816932"/>
            <a:ext cx="782054" cy="80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작은 것에     표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837" y="526316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070358" y="2449973"/>
            <a:ext cx="1548656" cy="14761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49" y="524975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651757"/>
            <a:ext cx="266613" cy="262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모서리가 둥근 직사각형 50"/>
          <p:cNvSpPr/>
          <p:nvPr/>
        </p:nvSpPr>
        <p:spPr>
          <a:xfrm>
            <a:off x="1727200" y="2711836"/>
            <a:ext cx="3600400" cy="900100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43"/>
          <p:cNvSpPr txBox="1"/>
          <p:nvPr/>
        </p:nvSpPr>
        <p:spPr>
          <a:xfrm>
            <a:off x="2136852" y="2972271"/>
            <a:ext cx="7092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23×6</a:t>
            </a:r>
          </a:p>
        </p:txBody>
      </p:sp>
      <p:sp>
        <p:nvSpPr>
          <p:cNvPr id="62" name="TextBox 43"/>
          <p:cNvSpPr txBox="1"/>
          <p:nvPr/>
        </p:nvSpPr>
        <p:spPr>
          <a:xfrm>
            <a:off x="3179829" y="2972271"/>
            <a:ext cx="7092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34×3</a:t>
            </a:r>
          </a:p>
        </p:txBody>
      </p:sp>
      <p:sp>
        <p:nvSpPr>
          <p:cNvPr id="65" name="TextBox 43"/>
          <p:cNvSpPr txBox="1"/>
          <p:nvPr/>
        </p:nvSpPr>
        <p:spPr>
          <a:xfrm>
            <a:off x="4222806" y="2972271"/>
            <a:ext cx="7092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47×2</a:t>
            </a:r>
          </a:p>
        </p:txBody>
      </p:sp>
      <p:pic>
        <p:nvPicPr>
          <p:cNvPr id="67" name="Picture 3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223" y="2726111"/>
            <a:ext cx="9144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92745" y="3212538"/>
            <a:ext cx="6667165" cy="1756548"/>
            <a:chOff x="192745" y="3212538"/>
            <a:chExt cx="6667165" cy="1756548"/>
          </a:xfrm>
        </p:grpSpPr>
        <p:sp>
          <p:nvSpPr>
            <p:cNvPr id="32" name="직사각형 31"/>
            <p:cNvSpPr/>
            <p:nvPr/>
          </p:nvSpPr>
          <p:spPr>
            <a:xfrm>
              <a:off x="192745" y="3382937"/>
              <a:ext cx="6667165" cy="15861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37305" y="321253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1697191-64DE-4154-AC6C-6C1211075A0D}"/>
              </a:ext>
            </a:extLst>
          </p:cNvPr>
          <p:cNvGrpSpPr/>
          <p:nvPr/>
        </p:nvGrpSpPr>
        <p:grpSpPr>
          <a:xfrm>
            <a:off x="709079" y="3503298"/>
            <a:ext cx="1471526" cy="1315225"/>
            <a:chOff x="1785038" y="1778416"/>
            <a:chExt cx="1471526" cy="131522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4F404C-E153-4449-AEF4-950DDE86A535}"/>
                </a:ext>
              </a:extLst>
            </p:cNvPr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B4EDE3B-82A3-432A-8359-4293172F3C06}"/>
                </a:ext>
              </a:extLst>
            </p:cNvPr>
            <p:cNvSpPr txBox="1"/>
            <p:nvPr/>
          </p:nvSpPr>
          <p:spPr>
            <a:xfrm>
              <a:off x="1793136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1DFC5F7-37F1-43E6-8515-E828482190BF}"/>
                </a:ext>
              </a:extLst>
            </p:cNvPr>
            <p:cNvCxnSpPr/>
            <p:nvPr/>
          </p:nvCxnSpPr>
          <p:spPr bwMode="auto">
            <a:xfrm>
              <a:off x="2013607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A0D31A-E0C8-476F-A0EB-3B725B878C21}"/>
                </a:ext>
              </a:extLst>
            </p:cNvPr>
            <p:cNvSpPr txBox="1"/>
            <p:nvPr/>
          </p:nvSpPr>
          <p:spPr>
            <a:xfrm>
              <a:off x="2076530" y="2708920"/>
              <a:ext cx="92800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1  3  8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911286-DFDD-4841-8AE3-5258426A1C1C}"/>
                </a:ext>
              </a:extLst>
            </p:cNvPr>
            <p:cNvSpPr txBox="1"/>
            <p:nvPr/>
          </p:nvSpPr>
          <p:spPr>
            <a:xfrm>
              <a:off x="1785038" y="1778416"/>
              <a:ext cx="145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endParaRPr lang="ko-KR" altLang="en-US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65D6170-0AAB-46B4-89EC-43140F95FC4E}"/>
              </a:ext>
            </a:extLst>
          </p:cNvPr>
          <p:cNvGrpSpPr/>
          <p:nvPr/>
        </p:nvGrpSpPr>
        <p:grpSpPr>
          <a:xfrm>
            <a:off x="2416398" y="3501008"/>
            <a:ext cx="1471526" cy="1315225"/>
            <a:chOff x="1785038" y="1778416"/>
            <a:chExt cx="1471526" cy="131522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C2B5B9-1715-4FA6-85D6-E0535A14409F}"/>
                </a:ext>
              </a:extLst>
            </p:cNvPr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FD025B-92FC-4AB9-AA6C-13DC611E64AD}"/>
                </a:ext>
              </a:extLst>
            </p:cNvPr>
            <p:cNvSpPr txBox="1"/>
            <p:nvPr/>
          </p:nvSpPr>
          <p:spPr>
            <a:xfrm>
              <a:off x="1793136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A2107A3-00AD-4B59-B704-533D91628043}"/>
                </a:ext>
              </a:extLst>
            </p:cNvPr>
            <p:cNvCxnSpPr/>
            <p:nvPr/>
          </p:nvCxnSpPr>
          <p:spPr bwMode="auto">
            <a:xfrm>
              <a:off x="2013607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E702BF8-5567-46A9-BDE6-C50DCD03B47C}"/>
                </a:ext>
              </a:extLst>
            </p:cNvPr>
            <p:cNvSpPr txBox="1"/>
            <p:nvPr/>
          </p:nvSpPr>
          <p:spPr>
            <a:xfrm>
              <a:off x="2076530" y="2708920"/>
              <a:ext cx="92800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1  0  2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DE93601-2C1B-4C99-B790-34CDFC3E0BEE}"/>
                </a:ext>
              </a:extLst>
            </p:cNvPr>
            <p:cNvSpPr txBox="1"/>
            <p:nvPr/>
          </p:nvSpPr>
          <p:spPr>
            <a:xfrm>
              <a:off x="1785038" y="1778416"/>
              <a:ext cx="145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endParaRPr lang="ko-KR" altLang="en-US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0B651AB-F3A9-442D-8351-DFDCADA76EB7}"/>
              </a:ext>
            </a:extLst>
          </p:cNvPr>
          <p:cNvGrpSpPr/>
          <p:nvPr/>
        </p:nvGrpSpPr>
        <p:grpSpPr>
          <a:xfrm>
            <a:off x="4123717" y="3498718"/>
            <a:ext cx="1471526" cy="1315225"/>
            <a:chOff x="1785038" y="1778416"/>
            <a:chExt cx="1471526" cy="131522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636934C-84B4-4C92-B79F-38E60FB37D9F}"/>
                </a:ext>
              </a:extLst>
            </p:cNvPr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4  7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AC19195-F496-4FBE-BE70-74F89E3B8164}"/>
                </a:ext>
              </a:extLst>
            </p:cNvPr>
            <p:cNvSpPr txBox="1"/>
            <p:nvPr/>
          </p:nvSpPr>
          <p:spPr>
            <a:xfrm>
              <a:off x="1793136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8718BE9B-69A6-4E37-AC14-F1F5FF547647}"/>
                </a:ext>
              </a:extLst>
            </p:cNvPr>
            <p:cNvCxnSpPr/>
            <p:nvPr/>
          </p:nvCxnSpPr>
          <p:spPr bwMode="auto">
            <a:xfrm>
              <a:off x="2013607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CB6900A-155F-492D-90FE-C5EB1133CACE}"/>
                </a:ext>
              </a:extLst>
            </p:cNvPr>
            <p:cNvSpPr txBox="1"/>
            <p:nvPr/>
          </p:nvSpPr>
          <p:spPr>
            <a:xfrm>
              <a:off x="2076530" y="2708920"/>
              <a:ext cx="928006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9  4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51E7662-E7EB-4029-A6AD-A28495CFC182}"/>
                </a:ext>
              </a:extLst>
            </p:cNvPr>
            <p:cNvSpPr txBox="1"/>
            <p:nvPr/>
          </p:nvSpPr>
          <p:spPr>
            <a:xfrm>
              <a:off x="1785038" y="1778416"/>
              <a:ext cx="145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endParaRPr lang="ko-KR" altLang="en-US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469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https://cdata2.tsherpa.co.kr/tsherpa/MultiMedia/Flash/2020/curri/index.html?flashxmlnum=youblue86&amp;classa=A8-C1-31-MM-MM-04-05-06-0-0-0-0&amp;classno=MM_31_04/suh_0301_04_0006/suh_0301_04_0006_401_1.html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593519" y="161228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하준이는 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상자에 담았습니다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하준이가 담은 귤은 몇 개인지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95" y="2031349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005" y="2024844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062943" y="3042173"/>
            <a:ext cx="1344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24×9=216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10" y="3031257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10" y="3582819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281" y="30968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3095836" y="3582819"/>
            <a:ext cx="75866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9096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8" name="직선 연결선 47"/>
          <p:cNvCxnSpPr/>
          <p:nvPr/>
        </p:nvCxnSpPr>
        <p:spPr bwMode="auto">
          <a:xfrm>
            <a:off x="656227" y="1952836"/>
            <a:ext cx="4131797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 flipV="1">
            <a:off x="696266" y="2255813"/>
            <a:ext cx="2219550" cy="16789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/>
          <p:cNvCxnSpPr/>
          <p:nvPr/>
        </p:nvCxnSpPr>
        <p:spPr bwMode="auto">
          <a:xfrm>
            <a:off x="4896036" y="1964560"/>
            <a:ext cx="1694990" cy="650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타원 51"/>
          <p:cNvSpPr/>
          <p:nvPr/>
        </p:nvSpPr>
        <p:spPr>
          <a:xfrm>
            <a:off x="5865489" y="50996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341810" y="37635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C4671B-EC3C-45EA-831E-CA868F44FBBC}"/>
              </a:ext>
            </a:extLst>
          </p:cNvPr>
          <p:cNvSpPr txBox="1"/>
          <p:nvPr/>
        </p:nvSpPr>
        <p:spPr>
          <a:xfrm>
            <a:off x="3763270" y="3590591"/>
            <a:ext cx="45701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 dirty="0"/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id="{6EB3A6B8-A328-4084-844B-33687218A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26" y="524975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7295ED3A-3DFA-4A52-B594-021B46828F19}"/>
              </a:ext>
            </a:extLst>
          </p:cNvPr>
          <p:cNvSpPr/>
          <p:nvPr/>
        </p:nvSpPr>
        <p:spPr>
          <a:xfrm>
            <a:off x="5177165" y="50118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678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593519" y="161228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하준이는 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상자에 담았습니다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하준이가 담은 귤은 몇 개인지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95" y="2031349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005" y="2024844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062943" y="3042173"/>
            <a:ext cx="1344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24×9=216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10" y="3031257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10" y="3582819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281" y="30968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3095836" y="3582819"/>
            <a:ext cx="75866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9096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8" name="직선 연결선 47"/>
          <p:cNvCxnSpPr/>
          <p:nvPr/>
        </p:nvCxnSpPr>
        <p:spPr bwMode="auto">
          <a:xfrm>
            <a:off x="656227" y="1952836"/>
            <a:ext cx="4131797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 flipV="1">
            <a:off x="696266" y="2255813"/>
            <a:ext cx="2219550" cy="16789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/>
          <p:cNvCxnSpPr/>
          <p:nvPr/>
        </p:nvCxnSpPr>
        <p:spPr bwMode="auto">
          <a:xfrm>
            <a:off x="4896036" y="1964560"/>
            <a:ext cx="1694990" cy="650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C4671B-EC3C-45EA-831E-CA868F44FBBC}"/>
              </a:ext>
            </a:extLst>
          </p:cNvPr>
          <p:cNvSpPr txBox="1"/>
          <p:nvPr/>
        </p:nvSpPr>
        <p:spPr>
          <a:xfrm>
            <a:off x="3763270" y="3590591"/>
            <a:ext cx="45701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 dirty="0"/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id="{3ECD1A4A-B1C4-464F-B8C0-332CC187C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26" y="5249751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8945AE0-046E-42A7-B715-D1C10264366E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C404F0D-623E-4074-A248-4C6564FAC921}"/>
              </a:ext>
            </a:extLst>
          </p:cNvPr>
          <p:cNvGrpSpPr/>
          <p:nvPr/>
        </p:nvGrpSpPr>
        <p:grpSpPr>
          <a:xfrm>
            <a:off x="192745" y="3179256"/>
            <a:ext cx="6667165" cy="1789828"/>
            <a:chOff x="192745" y="3649312"/>
            <a:chExt cx="6667165" cy="131977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75AB16D-6347-42B9-8674-691D8A4622E3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41">
              <a:extLst>
                <a:ext uri="{FF2B5EF4-FFF2-40B4-BE49-F238E27FC236}">
                  <a16:creationId xmlns:a16="http://schemas.microsoft.com/office/drawing/2014/main" id="{933D5029-66A1-4BD2-A2A6-24AB8FD8402D}"/>
                </a:ext>
              </a:extLst>
            </p:cNvPr>
            <p:cNvSpPr/>
            <p:nvPr/>
          </p:nvSpPr>
          <p:spPr>
            <a:xfrm>
              <a:off x="338478" y="3649312"/>
              <a:ext cx="561114" cy="243453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928B22E-C4CF-4050-B17B-161DFB030B0D}"/>
              </a:ext>
            </a:extLst>
          </p:cNvPr>
          <p:cNvGrpSpPr/>
          <p:nvPr/>
        </p:nvGrpSpPr>
        <p:grpSpPr>
          <a:xfrm>
            <a:off x="2704430" y="3501008"/>
            <a:ext cx="1471526" cy="1315225"/>
            <a:chOff x="1785038" y="1778416"/>
            <a:chExt cx="1471526" cy="131522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DAC4D3-A323-420B-ADB9-85C26E3C1FA2}"/>
                </a:ext>
              </a:extLst>
            </p:cNvPr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9BF875E-409B-4708-8600-ECB34FAC6422}"/>
                </a:ext>
              </a:extLst>
            </p:cNvPr>
            <p:cNvSpPr txBox="1"/>
            <p:nvPr/>
          </p:nvSpPr>
          <p:spPr>
            <a:xfrm>
              <a:off x="1793136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9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6530072A-5D47-41A8-B390-F55A0B8B2BF6}"/>
                </a:ext>
              </a:extLst>
            </p:cNvPr>
            <p:cNvCxnSpPr/>
            <p:nvPr/>
          </p:nvCxnSpPr>
          <p:spPr bwMode="auto">
            <a:xfrm>
              <a:off x="2013607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31CCC40-4EFB-464D-BF4D-A3F852ED8405}"/>
                </a:ext>
              </a:extLst>
            </p:cNvPr>
            <p:cNvSpPr txBox="1"/>
            <p:nvPr/>
          </p:nvSpPr>
          <p:spPr>
            <a:xfrm>
              <a:off x="2076530" y="2708920"/>
              <a:ext cx="92800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2  1  6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0BE5455-A456-413C-B9B8-DCE6600398A8}"/>
                </a:ext>
              </a:extLst>
            </p:cNvPr>
            <p:cNvSpPr txBox="1"/>
            <p:nvPr/>
          </p:nvSpPr>
          <p:spPr>
            <a:xfrm>
              <a:off x="1785038" y="1778416"/>
              <a:ext cx="145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</a:t>
              </a:r>
              <a:endParaRPr lang="ko-KR" altLang="en-US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7359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수일이네 학교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학년은 한 반에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반이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수일이네 학교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학년 학생은 모두 몇 명인지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https://cdata2.tsherpa.co.kr/tsherpa/MultiMedia/Flash/2020/curri/index.html?flashxmlnum=youblue86&amp;classa=A8-C1-31-MM-MM-04-05-06-0-0-0-0&amp;classno=MM_31_04/suh_0301_04_0006/suh_0301_04_0006_401_1.html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8" name="타원 27"/>
          <p:cNvSpPr/>
          <p:nvPr/>
        </p:nvSpPr>
        <p:spPr>
          <a:xfrm>
            <a:off x="5785876" y="50101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 bwMode="auto">
          <a:xfrm>
            <a:off x="656227" y="1952836"/>
            <a:ext cx="5715973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/>
          <p:nvPr/>
        </p:nvCxnSpPr>
        <p:spPr bwMode="auto">
          <a:xfrm>
            <a:off x="667862" y="2276585"/>
            <a:ext cx="5025026" cy="1987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8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95" y="2348880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005" y="2348880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047963" y="3187888"/>
            <a:ext cx="1344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24×7=168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10" y="3176972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10" y="372853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281" y="32425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059832" y="3728534"/>
            <a:ext cx="6269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28" y="40114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 bwMode="auto">
          <a:xfrm>
            <a:off x="6480212" y="1971888"/>
            <a:ext cx="216058" cy="243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타원 42"/>
          <p:cNvSpPr/>
          <p:nvPr/>
        </p:nvSpPr>
        <p:spPr>
          <a:xfrm>
            <a:off x="2398441" y="30468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FEEC8A-E7A1-411D-8426-CED9740903D9}"/>
              </a:ext>
            </a:extLst>
          </p:cNvPr>
          <p:cNvSpPr txBox="1"/>
          <p:nvPr/>
        </p:nvSpPr>
        <p:spPr>
          <a:xfrm>
            <a:off x="3635896" y="3717032"/>
            <a:ext cx="45701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900" dirty="0"/>
          </a:p>
        </p:txBody>
      </p:sp>
      <p:pic>
        <p:nvPicPr>
          <p:cNvPr id="51" name="Picture 12">
            <a:extLst>
              <a:ext uri="{FF2B5EF4-FFF2-40B4-BE49-F238E27FC236}">
                <a16:creationId xmlns:a16="http://schemas.microsoft.com/office/drawing/2014/main" id="{8BADB27C-3465-4EDB-AD6A-3CBF982AA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48018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F267B438-B430-4E24-9FF8-F06ECD6BB5C6}"/>
              </a:ext>
            </a:extLst>
          </p:cNvPr>
          <p:cNvSpPr/>
          <p:nvPr/>
        </p:nvSpPr>
        <p:spPr>
          <a:xfrm>
            <a:off x="5071687" y="50101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670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수일이네 학교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학년은 한 반에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반이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수일이네 학교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학년 학생은 모두 몇 명인지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직선 연결선 28"/>
          <p:cNvCxnSpPr/>
          <p:nvPr/>
        </p:nvCxnSpPr>
        <p:spPr bwMode="auto">
          <a:xfrm>
            <a:off x="656227" y="1952836"/>
            <a:ext cx="5715973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/>
          <p:nvPr/>
        </p:nvCxnSpPr>
        <p:spPr bwMode="auto">
          <a:xfrm>
            <a:off x="667862" y="2276585"/>
            <a:ext cx="5025026" cy="1987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8" name="Picture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95" y="2348880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005" y="2348880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047963" y="3187888"/>
            <a:ext cx="1344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24×7=168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10" y="3176972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10" y="372853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281" y="32425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059832" y="3728534"/>
            <a:ext cx="6269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28" y="40114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 bwMode="auto">
          <a:xfrm>
            <a:off x="6480212" y="1971888"/>
            <a:ext cx="216058" cy="243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3FEEC8A-E7A1-411D-8426-CED9740903D9}"/>
              </a:ext>
            </a:extLst>
          </p:cNvPr>
          <p:cNvSpPr txBox="1"/>
          <p:nvPr/>
        </p:nvSpPr>
        <p:spPr>
          <a:xfrm>
            <a:off x="3635896" y="3717032"/>
            <a:ext cx="45701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900" dirty="0"/>
          </a:p>
        </p:txBody>
      </p:sp>
      <p:pic>
        <p:nvPicPr>
          <p:cNvPr id="51" name="Picture 12">
            <a:extLst>
              <a:ext uri="{FF2B5EF4-FFF2-40B4-BE49-F238E27FC236}">
                <a16:creationId xmlns:a16="http://schemas.microsoft.com/office/drawing/2014/main" id="{8BADB27C-3465-4EDB-AD6A-3CBF982AA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48018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22E93B0-9F75-44B8-B4A8-CE0ECF967597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39409D4-6ED6-4818-9874-F98B0C869F5A}"/>
              </a:ext>
            </a:extLst>
          </p:cNvPr>
          <p:cNvGrpSpPr/>
          <p:nvPr/>
        </p:nvGrpSpPr>
        <p:grpSpPr>
          <a:xfrm>
            <a:off x="192745" y="3179256"/>
            <a:ext cx="6667165" cy="1789828"/>
            <a:chOff x="192745" y="3649312"/>
            <a:chExt cx="6667165" cy="1319774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74C9639-130A-4936-817B-5DB8DE00C850}"/>
                </a:ext>
              </a:extLst>
            </p:cNvPr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41">
              <a:extLst>
                <a:ext uri="{FF2B5EF4-FFF2-40B4-BE49-F238E27FC236}">
                  <a16:creationId xmlns:a16="http://schemas.microsoft.com/office/drawing/2014/main" id="{FDB4AA35-19FC-4C14-9F87-2CB628C0AE56}"/>
                </a:ext>
              </a:extLst>
            </p:cNvPr>
            <p:cNvSpPr/>
            <p:nvPr/>
          </p:nvSpPr>
          <p:spPr>
            <a:xfrm>
              <a:off x="338478" y="3649312"/>
              <a:ext cx="561114" cy="243453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B4EEBEA-0F13-4DB5-8790-53CB746D43A4}"/>
              </a:ext>
            </a:extLst>
          </p:cNvPr>
          <p:cNvGrpSpPr/>
          <p:nvPr/>
        </p:nvGrpSpPr>
        <p:grpSpPr>
          <a:xfrm>
            <a:off x="2704430" y="3501008"/>
            <a:ext cx="1471526" cy="1315225"/>
            <a:chOff x="1785038" y="1778416"/>
            <a:chExt cx="1471526" cy="131522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772A78F-F63F-4A60-80BC-1179ECD0BFC4}"/>
                </a:ext>
              </a:extLst>
            </p:cNvPr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CE231F6-54EA-4937-AABD-16D27EDCCD0B}"/>
                </a:ext>
              </a:extLst>
            </p:cNvPr>
            <p:cNvSpPr txBox="1"/>
            <p:nvPr/>
          </p:nvSpPr>
          <p:spPr>
            <a:xfrm>
              <a:off x="1793136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7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94E2B9D2-42C8-4559-9C10-636CAA66F955}"/>
                </a:ext>
              </a:extLst>
            </p:cNvPr>
            <p:cNvCxnSpPr/>
            <p:nvPr/>
          </p:nvCxnSpPr>
          <p:spPr bwMode="auto">
            <a:xfrm>
              <a:off x="2013607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C9E12D9-C24E-40B4-B5E7-D41608AEE05B}"/>
                </a:ext>
              </a:extLst>
            </p:cNvPr>
            <p:cNvSpPr txBox="1"/>
            <p:nvPr/>
          </p:nvSpPr>
          <p:spPr>
            <a:xfrm>
              <a:off x="2076530" y="2708920"/>
              <a:ext cx="92800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1  6  8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3BF587-8D3D-44A1-A351-8CD13EE3637A}"/>
                </a:ext>
              </a:extLst>
            </p:cNvPr>
            <p:cNvSpPr txBox="1"/>
            <p:nvPr/>
          </p:nvSpPr>
          <p:spPr>
            <a:xfrm>
              <a:off x="1785038" y="1778416"/>
              <a:ext cx="145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</a:t>
              </a:r>
              <a:endParaRPr lang="ko-KR" altLang="en-US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673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03548" y="1635768"/>
            <a:ext cx="622869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 있는 수를 모두 찾아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이유를 설명하시오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https://cdata2.tsherpa.co.kr/tsherpa/MultiMedia/Flash/2020/curri/index.html?flashxmlnum=youblue86&amp;classa=A8-C1-31-MM-MM-04-05-06-0-0-0-0&amp;classno=MM_31_04/suh_0301_04_0006/suh_0301_04_0006_401_1.html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이유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9635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83" y="297195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68" y="1664804"/>
            <a:ext cx="307224" cy="30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/>
          <p:cNvSpPr txBox="1"/>
          <p:nvPr/>
        </p:nvSpPr>
        <p:spPr>
          <a:xfrm>
            <a:off x="2848674" y="2429613"/>
            <a:ext cx="138734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45×7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63×</a:t>
            </a: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45" y="2471103"/>
            <a:ext cx="307224" cy="30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/>
          <p:cNvSpPr txBox="1"/>
          <p:nvPr/>
        </p:nvSpPr>
        <p:spPr>
          <a:xfrm>
            <a:off x="896974" y="2954216"/>
            <a:ext cx="138734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0,1,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67645" y="2961910"/>
            <a:ext cx="7920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2,3,4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255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48" y="3503159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03548" y="3576185"/>
            <a:ext cx="288032" cy="248859"/>
          </a:xfrm>
          <a:prstGeom prst="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43"/>
          <p:cNvSpPr txBox="1"/>
          <p:nvPr/>
        </p:nvSpPr>
        <p:spPr>
          <a:xfrm>
            <a:off x="402432" y="3568339"/>
            <a:ext cx="5691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이유</a:t>
            </a:r>
            <a:endParaRPr lang="en-US" altLang="ko-KR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91117" y="32770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71600" y="3524228"/>
            <a:ext cx="543660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45×7=315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63×5=315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안에 들어갈 수는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작아야 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  안에 들어갈 수 있는 수는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0, 1, 2, 3, 4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473" y="3593508"/>
            <a:ext cx="236076" cy="231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868412"/>
            <a:ext cx="236076" cy="231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25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30C88829-4B6F-474F-A5E7-DE97960EA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78" r="4111"/>
          <a:stretch/>
        </p:blipFill>
        <p:spPr>
          <a:xfrm>
            <a:off x="158535" y="1615054"/>
            <a:ext cx="3456384" cy="386098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DADA215-1A4E-4561-B138-A4F0ABC96955}"/>
              </a:ext>
            </a:extLst>
          </p:cNvPr>
          <p:cNvSpPr txBox="1"/>
          <p:nvPr/>
        </p:nvSpPr>
        <p:spPr>
          <a:xfrm>
            <a:off x="741034" y="2174915"/>
            <a:ext cx="2196244" cy="6771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환경 체험 교육</a:t>
            </a:r>
            <a:endParaRPr lang="en-US" altLang="ko-KR" sz="1900" spc="-15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친환경 비누 만들기</a:t>
            </a:r>
            <a:endParaRPr lang="ko-KR" altLang="en-US" sz="1900" dirty="0">
              <a:solidFill>
                <a:srgbClr val="C0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40px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상자에 비누를 몇 개씩 담았나요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98564" y="2375592"/>
            <a:ext cx="142072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9290" y="2627731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610179" y="1253287"/>
            <a:ext cx="1302081" cy="258420"/>
            <a:chOff x="4316416" y="1253287"/>
            <a:chExt cx="1302081" cy="258420"/>
          </a:xfrm>
        </p:grpSpPr>
        <p:sp>
          <p:nvSpPr>
            <p:cNvPr id="38" name="직사각형 37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46" name="타원 45"/>
          <p:cNvSpPr/>
          <p:nvPr/>
        </p:nvSpPr>
        <p:spPr>
          <a:xfrm>
            <a:off x="5373281" y="11779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1072">
            <a:extLst>
              <a:ext uri="{FF2B5EF4-FFF2-40B4-BE49-F238E27FC236}">
                <a16:creationId xmlns:a16="http://schemas.microsoft.com/office/drawing/2014/main" id="{6C7755D7-E3CF-4E20-BA10-950B70464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29586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SA31406.psd 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텍스트 따로 써주세요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\072089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3-1-4\Links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타원 33">
            <a:extLst>
              <a:ext uri="{FF2B5EF4-FFF2-40B4-BE49-F238E27FC236}">
                <a16:creationId xmlns:a16="http://schemas.microsoft.com/office/drawing/2014/main" id="{2CAC387F-1032-40F2-9974-B5830677A5B0}"/>
              </a:ext>
            </a:extLst>
          </p:cNvPr>
          <p:cNvSpPr/>
          <p:nvPr/>
        </p:nvSpPr>
        <p:spPr>
          <a:xfrm>
            <a:off x="2763294" y="27394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6FE2783A-D8AC-4E88-A3CA-3BDC7633EF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78" r="4111"/>
          <a:stretch/>
        </p:blipFill>
        <p:spPr>
          <a:xfrm>
            <a:off x="158535" y="1615054"/>
            <a:ext cx="3456384" cy="386098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7FF9E5F-AB47-43E4-B353-F5A21E8BD2CF}"/>
              </a:ext>
            </a:extLst>
          </p:cNvPr>
          <p:cNvSpPr txBox="1"/>
          <p:nvPr/>
        </p:nvSpPr>
        <p:spPr>
          <a:xfrm>
            <a:off x="741034" y="2174915"/>
            <a:ext cx="2196244" cy="6771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환경 체험 교육</a:t>
            </a:r>
            <a:endParaRPr lang="en-US" altLang="ko-KR" sz="1900" spc="-15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친환경 비누 만들기</a:t>
            </a:r>
            <a:endParaRPr lang="ko-KR" altLang="en-US" sz="1900" dirty="0">
              <a:solidFill>
                <a:srgbClr val="C0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상자를 담았나요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01825" y="2015552"/>
            <a:ext cx="15218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6592" y="2032100"/>
            <a:ext cx="360000" cy="355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610179" y="1253287"/>
            <a:ext cx="1302081" cy="258420"/>
            <a:chOff x="4316416" y="1253287"/>
            <a:chExt cx="1302081" cy="258420"/>
          </a:xfrm>
        </p:grpSpPr>
        <p:grpSp>
          <p:nvGrpSpPr>
            <p:cNvPr id="36" name="그룹 35"/>
            <p:cNvGrpSpPr/>
            <p:nvPr/>
          </p:nvGrpSpPr>
          <p:grpSpPr>
            <a:xfrm>
              <a:off x="4316416" y="1253287"/>
              <a:ext cx="1302081" cy="258420"/>
              <a:chOff x="4316416" y="1253287"/>
              <a:chExt cx="1302081" cy="25842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316416" y="1253287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985375" y="125463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17210" y="125498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85293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33294" y="2747536"/>
            <a:ext cx="564767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십의 자리와 일의 자리에서 올림이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원리와 형식을 이해하고 계산할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상자에 담은 비누는 모두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슬라이드와 같은 그림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/>
        </p:nvSpPr>
        <p:spPr>
          <a:xfrm>
            <a:off x="4283968" y="2245969"/>
            <a:ext cx="2340260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323560" y="1376772"/>
            <a:ext cx="2634229" cy="258870"/>
            <a:chOff x="4316416" y="1253287"/>
            <a:chExt cx="2634229" cy="258870"/>
          </a:xfrm>
        </p:grpSpPr>
        <p:sp>
          <p:nvSpPr>
            <p:cNvPr id="51" name="직사각형 50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4134692" y="13621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상자에 담은 비누는 모두 몇 개일지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12903" y="2258503"/>
            <a:ext cx="356720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개쯤 될 것으로 생각합니다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098" y="22900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925" y="2276872"/>
            <a:ext cx="353631" cy="28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1531148" y="22007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814702" y="5108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11">
            <a:extLst>
              <a:ext uri="{FF2B5EF4-FFF2-40B4-BE49-F238E27FC236}">
                <a16:creationId xmlns:a16="http://schemas.microsoft.com/office/drawing/2014/main" id="{CBD4DD7F-23CB-4AEA-9625-2B56019F7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52" y="104058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467F21E8-35CC-4051-8F0F-25885483F5C9}"/>
              </a:ext>
            </a:extLst>
          </p:cNvPr>
          <p:cNvSpPr/>
          <p:nvPr/>
        </p:nvSpPr>
        <p:spPr>
          <a:xfrm>
            <a:off x="5923277" y="8928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상자에 담은 비누는 모두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16570" y="2744924"/>
            <a:ext cx="1231094" cy="8280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326446" y="1383438"/>
            <a:ext cx="2628459" cy="261086"/>
            <a:chOff x="4322186" y="1251071"/>
            <a:chExt cx="2628459" cy="261086"/>
          </a:xfrm>
        </p:grpSpPr>
        <p:grpSp>
          <p:nvGrpSpPr>
            <p:cNvPr id="39" name="그룹 38"/>
            <p:cNvGrpSpPr/>
            <p:nvPr/>
          </p:nvGrpSpPr>
          <p:grpSpPr>
            <a:xfrm>
              <a:off x="4987756" y="1256116"/>
              <a:ext cx="1962889" cy="256041"/>
              <a:chOff x="4987756" y="1256116"/>
              <a:chExt cx="1962889" cy="256041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319904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4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42" name="직사각형 41"/>
            <p:cNvSpPr/>
            <p:nvPr/>
          </p:nvSpPr>
          <p:spPr>
            <a:xfrm>
              <a:off x="4985375" y="125463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322186" y="125107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4100399" y="1370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7">
            <a:extLst>
              <a:ext uri="{FF2B5EF4-FFF2-40B4-BE49-F238E27FC236}">
                <a16:creationId xmlns:a16="http://schemas.microsoft.com/office/drawing/2014/main" id="{89CCEDC1-25B4-4869-BFFC-0315634DB491}"/>
              </a:ext>
            </a:extLst>
          </p:cNvPr>
          <p:cNvSpPr/>
          <p:nvPr/>
        </p:nvSpPr>
        <p:spPr>
          <a:xfrm>
            <a:off x="316570" y="2744924"/>
            <a:ext cx="1231094" cy="8280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39">
            <a:extLst>
              <a:ext uri="{FF2B5EF4-FFF2-40B4-BE49-F238E27FC236}">
                <a16:creationId xmlns:a16="http://schemas.microsoft.com/office/drawing/2014/main" id="{CBE06EA3-49FC-445A-A0C6-58391AF1172C}"/>
              </a:ext>
            </a:extLst>
          </p:cNvPr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7">
            <a:extLst>
              <a:ext uri="{FF2B5EF4-FFF2-40B4-BE49-F238E27FC236}">
                <a16:creationId xmlns:a16="http://schemas.microsoft.com/office/drawing/2014/main" id="{0BC8128B-CD6A-4859-B9C3-0A6E027D3F8F}"/>
              </a:ext>
            </a:extLst>
          </p:cNvPr>
          <p:cNvSpPr/>
          <p:nvPr/>
        </p:nvSpPr>
        <p:spPr>
          <a:xfrm>
            <a:off x="316570" y="2744924"/>
            <a:ext cx="1231094" cy="8280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39">
            <a:extLst>
              <a:ext uri="{FF2B5EF4-FFF2-40B4-BE49-F238E27FC236}">
                <a16:creationId xmlns:a16="http://schemas.microsoft.com/office/drawing/2014/main" id="{44C3596B-5B17-4329-BE8D-C58EEF300385}"/>
              </a:ext>
            </a:extLst>
          </p:cNvPr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7D18A50D-12B4-4891-B33A-D60A14D8D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686" y="32528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모서리가 둥근 직사각형 39">
            <a:extLst>
              <a:ext uri="{FF2B5EF4-FFF2-40B4-BE49-F238E27FC236}">
                <a16:creationId xmlns:a16="http://schemas.microsoft.com/office/drawing/2014/main" id="{64B624A1-CF62-40FC-8779-861509C11589}"/>
              </a:ext>
            </a:extLst>
          </p:cNvPr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ACC95F-AC1B-4B1D-9AE9-F086E159B5CE}"/>
              </a:ext>
            </a:extLst>
          </p:cNvPr>
          <p:cNvSpPr txBox="1"/>
          <p:nvPr/>
        </p:nvSpPr>
        <p:spPr>
          <a:xfrm>
            <a:off x="251520" y="2106574"/>
            <a:ext cx="6665434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더하기로 계산하면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더한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160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더 빼면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144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7278A4-EBD8-46B0-A471-3A69A40B36D0}"/>
              </a:ext>
            </a:extLst>
          </p:cNvPr>
          <p:cNvSpPr txBox="1"/>
          <p:nvPr/>
        </p:nvSpPr>
        <p:spPr>
          <a:xfrm>
            <a:off x="280932" y="2920878"/>
            <a:ext cx="6636021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algn="just">
              <a:defRPr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just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뛰어 세면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140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인데 거기에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더하면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144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id="{300546FD-B879-42CA-9EEC-77FEA8F8B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685" y="25217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61CD0A1-B519-4C62-AEE6-91083D15F97A}"/>
              </a:ext>
            </a:extLst>
          </p:cNvPr>
          <p:cNvSpPr txBox="1"/>
          <p:nvPr/>
        </p:nvSpPr>
        <p:spPr>
          <a:xfrm>
            <a:off x="280932" y="3693222"/>
            <a:ext cx="663602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algn="just">
              <a:defRPr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just"/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놓아 수 모형의 개수를 세어 보면 알 수 있습니다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id="{29C9925E-ADFE-4DC2-927D-75200BF78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686" y="33329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>
            <a:extLst>
              <a:ext uri="{FF2B5EF4-FFF2-40B4-BE49-F238E27FC236}">
                <a16:creationId xmlns:a16="http://schemas.microsoft.com/office/drawing/2014/main" id="{8C85504D-56E8-4049-A988-D0A7FAAB6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263" y="41792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581F0B8A-262A-4739-9871-EC9C25A59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043" y="46875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3210C43-597C-4EC6-98EA-D9F830DB0394}"/>
              </a:ext>
            </a:extLst>
          </p:cNvPr>
          <p:cNvSpPr txBox="1"/>
          <p:nvPr/>
        </p:nvSpPr>
        <p:spPr>
          <a:xfrm>
            <a:off x="261104" y="4473116"/>
            <a:ext cx="663602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algn="just">
              <a:defRPr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just"/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곱셈으로 구합니다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11">
            <a:extLst>
              <a:ext uri="{FF2B5EF4-FFF2-40B4-BE49-F238E27FC236}">
                <a16:creationId xmlns:a16="http://schemas.microsoft.com/office/drawing/2014/main" id="{C25A14AB-1F5D-4C8F-85FF-4C8579BAF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52" y="104058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98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상자에 담은 비누는 모두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16570" y="2744924"/>
            <a:ext cx="1231094" cy="8280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상자에 담은 비누는 모두 몇 개인지 구하는 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94411" y="2348880"/>
            <a:ext cx="154542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36×4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491" y="25185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327115" y="1378258"/>
            <a:ext cx="2634229" cy="262447"/>
            <a:chOff x="4316416" y="1249710"/>
            <a:chExt cx="2634229" cy="262447"/>
          </a:xfrm>
        </p:grpSpPr>
        <p:grpSp>
          <p:nvGrpSpPr>
            <p:cNvPr id="45" name="그룹 44"/>
            <p:cNvGrpSpPr/>
            <p:nvPr/>
          </p:nvGrpSpPr>
          <p:grpSpPr>
            <a:xfrm>
              <a:off x="4316416" y="1253287"/>
              <a:ext cx="2634229" cy="258870"/>
              <a:chOff x="4316416" y="1253287"/>
              <a:chExt cx="2634229" cy="258870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316416" y="1253287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319904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4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3</a:t>
                </a:r>
                <a:endParaRPr lang="ko-KR" altLang="en-US" sz="1100" b="1" dirty="0"/>
              </a:p>
            </p:txBody>
          </p:sp>
        </p:grpSp>
        <p:sp>
          <p:nvSpPr>
            <p:cNvPr id="46" name="직사각형 45"/>
            <p:cNvSpPr/>
            <p:nvPr/>
          </p:nvSpPr>
          <p:spPr>
            <a:xfrm>
              <a:off x="4317210" y="125516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646183" y="1249710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sp>
        <p:nvSpPr>
          <p:cNvPr id="37" name="타원 36"/>
          <p:cNvSpPr/>
          <p:nvPr/>
        </p:nvSpPr>
        <p:spPr>
          <a:xfrm>
            <a:off x="4106838" y="13545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71155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1">
            <a:extLst>
              <a:ext uri="{FF2B5EF4-FFF2-40B4-BE49-F238E27FC236}">
                <a16:creationId xmlns:a16="http://schemas.microsoft.com/office/drawing/2014/main" id="{EA5B1BD0-A53D-42A6-A7F6-F62C74DFB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52" y="104058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533695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42884</TotalTime>
  <Words>4346</Words>
  <Application>Microsoft Office PowerPoint</Application>
  <PresentationFormat>화면 슬라이드 쇼(4:3)</PresentationFormat>
  <Paragraphs>1123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7802</cp:revision>
  <dcterms:created xsi:type="dcterms:W3CDTF">2008-07-15T12:19:11Z</dcterms:created>
  <dcterms:modified xsi:type="dcterms:W3CDTF">2022-02-18T02:18:20Z</dcterms:modified>
</cp:coreProperties>
</file>