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416" r:id="rId5"/>
    <p:sldId id="1374" r:id="rId6"/>
    <p:sldId id="1418" r:id="rId7"/>
    <p:sldId id="1419" r:id="rId8"/>
    <p:sldId id="1420" r:id="rId9"/>
    <p:sldId id="1376" r:id="rId10"/>
    <p:sldId id="1422" r:id="rId11"/>
    <p:sldId id="1423" r:id="rId12"/>
    <p:sldId id="1390" r:id="rId13"/>
    <p:sldId id="1424" r:id="rId14"/>
    <p:sldId id="1380" r:id="rId15"/>
    <p:sldId id="1425" r:id="rId16"/>
    <p:sldId id="1382" r:id="rId17"/>
    <p:sldId id="1426" r:id="rId18"/>
    <p:sldId id="1397" r:id="rId19"/>
    <p:sldId id="1427" r:id="rId20"/>
    <p:sldId id="1399" r:id="rId21"/>
    <p:sldId id="1428" r:id="rId22"/>
    <p:sldId id="1401" r:id="rId23"/>
    <p:sldId id="1429" r:id="rId24"/>
    <p:sldId id="1403" r:id="rId25"/>
    <p:sldId id="1430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2.jpe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12.jpe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jpe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716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329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4654301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44008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43"/>
          <p:cNvSpPr txBox="1"/>
          <p:nvPr/>
        </p:nvSpPr>
        <p:spPr>
          <a:xfrm>
            <a:off x="692571" y="1604119"/>
            <a:ext cx="6062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모두 몇 개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4550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/>
          <p:cNvSpPr/>
          <p:nvPr/>
        </p:nvSpPr>
        <p:spPr>
          <a:xfrm>
            <a:off x="2854631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06759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231740" y="2909982"/>
            <a:ext cx="802871" cy="556221"/>
            <a:chOff x="1772364" y="4175320"/>
            <a:chExt cx="802871" cy="556221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3286679" y="2909982"/>
            <a:ext cx="800580" cy="556221"/>
            <a:chOff x="1772364" y="4175320"/>
            <a:chExt cx="800580" cy="556221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4460335" y="2909982"/>
            <a:ext cx="798288" cy="556221"/>
            <a:chOff x="1772364" y="4175320"/>
            <a:chExt cx="798288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7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4654301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44008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43"/>
          <p:cNvSpPr txBox="1"/>
          <p:nvPr/>
        </p:nvSpPr>
        <p:spPr>
          <a:xfrm>
            <a:off x="692571" y="1604119"/>
            <a:ext cx="6062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모두 몇 개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4550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64959" y="3552302"/>
            <a:ext cx="6667165" cy="1664843"/>
            <a:chOff x="164959" y="3552302"/>
            <a:chExt cx="6667165" cy="1664843"/>
          </a:xfrm>
        </p:grpSpPr>
        <p:grpSp>
          <p:nvGrpSpPr>
            <p:cNvPr id="58" name="그룹 57"/>
            <p:cNvGrpSpPr/>
            <p:nvPr/>
          </p:nvGrpSpPr>
          <p:grpSpPr>
            <a:xfrm>
              <a:off x="164959" y="3552302"/>
              <a:ext cx="6667165" cy="1664843"/>
              <a:chOff x="179512" y="767304"/>
              <a:chExt cx="6667165" cy="4505986"/>
            </a:xfrm>
          </p:grpSpPr>
          <p:sp>
            <p:nvSpPr>
              <p:cNvPr id="59" name="직각 삼각형 58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9512" y="1602939"/>
                <a:ext cx="6667165" cy="3482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767304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43"/>
            <p:cNvSpPr txBox="1"/>
            <p:nvPr/>
          </p:nvSpPr>
          <p:spPr>
            <a:xfrm>
              <a:off x="545669" y="4008591"/>
              <a:ext cx="614283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개의 바나나를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개씩 묶으면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묶음입니다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098338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43"/>
            <p:cNvSpPr txBox="1"/>
            <p:nvPr/>
          </p:nvSpPr>
          <p:spPr>
            <a:xfrm>
              <a:off x="545669" y="4530606"/>
              <a:ext cx="6142830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8÷2=4</a:t>
              </a:r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617132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TextBox 8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4631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06759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231740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286679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4460335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0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942326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32033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나타낸 것입니다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1" name="타원 14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29911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2984755"/>
            <a:ext cx="470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개를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봉지에      개씩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담으려면 봉지가 모두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장 필요합니다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79712" y="2996952"/>
            <a:ext cx="598497" cy="495873"/>
            <a:chOff x="3397399" y="4675047"/>
            <a:chExt cx="598497" cy="495873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397399" y="4869160"/>
              <a:ext cx="477946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96" y="4675047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067944" y="2996952"/>
            <a:ext cx="539067" cy="495873"/>
            <a:chOff x="3456829" y="4675047"/>
            <a:chExt cx="539067" cy="495873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96" y="4675047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2772793" y="3537012"/>
            <a:ext cx="539067" cy="512996"/>
            <a:chOff x="3456829" y="4657924"/>
            <a:chExt cx="539067" cy="512996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3456829" y="4869160"/>
              <a:ext cx="359087" cy="301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96" y="4657924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91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4738811" y="1844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9253" y="2812860"/>
            <a:ext cx="4990919" cy="155224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899592" y="2704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236826" y="2984755"/>
            <a:ext cx="46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개를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봉지에      개씩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담으려면 봉지가 모두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장 필요합니다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956906" y="3191065"/>
            <a:ext cx="477946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045138" y="3191065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3362055" y="3748248"/>
            <a:ext cx="359087" cy="3017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67841" y="2704848"/>
            <a:ext cx="5394225" cy="18042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942326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32033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나타낸 것입니다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29911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64959" y="3552302"/>
            <a:ext cx="6667165" cy="1664843"/>
            <a:chOff x="164959" y="3552302"/>
            <a:chExt cx="6667165" cy="1664843"/>
          </a:xfrm>
        </p:grpSpPr>
        <p:grpSp>
          <p:nvGrpSpPr>
            <p:cNvPr id="55" name="그룹 54"/>
            <p:cNvGrpSpPr/>
            <p:nvPr/>
          </p:nvGrpSpPr>
          <p:grpSpPr>
            <a:xfrm>
              <a:off x="164959" y="3552302"/>
              <a:ext cx="6667165" cy="1664843"/>
              <a:chOff x="179512" y="767304"/>
              <a:chExt cx="6667165" cy="4505986"/>
            </a:xfrm>
          </p:grpSpPr>
          <p:sp>
            <p:nvSpPr>
              <p:cNvPr id="81" name="직각 삼각형 8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9512" y="1602939"/>
                <a:ext cx="6667165" cy="3482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767304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7" name="TextBox 43"/>
            <p:cNvSpPr txBox="1"/>
            <p:nvPr/>
          </p:nvSpPr>
          <p:spPr>
            <a:xfrm>
              <a:off x="539552" y="4408076"/>
              <a:ext cx="614283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defRPr sz="1900" spc="-150"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r>
                <a:rPr lang="ko-KR" altLang="en-US" dirty="0"/>
                <a:t>사탕 </a:t>
              </a:r>
              <a:r>
                <a:rPr lang="en-US" altLang="ko-KR" dirty="0"/>
                <a:t>28</a:t>
              </a:r>
              <a:r>
                <a:rPr lang="ko-KR" altLang="en-US" dirty="0"/>
                <a:t>개를 한 봉지에 </a:t>
              </a:r>
              <a:r>
                <a:rPr lang="en-US" altLang="ko-KR" dirty="0"/>
                <a:t>7</a:t>
              </a:r>
              <a:r>
                <a:rPr lang="ko-KR" altLang="en-US" dirty="0"/>
                <a:t>개씩 담으려면 봉지가 모두 </a:t>
              </a:r>
              <a:r>
                <a:rPr lang="en-US" altLang="ko-KR" dirty="0"/>
                <a:t>4</a:t>
              </a:r>
              <a:r>
                <a:rPr lang="ko-KR" altLang="en-US" dirty="0"/>
                <a:t>장 필요합니다</a:t>
              </a:r>
              <a:r>
                <a:rPr lang="en-US" altLang="ko-KR" dirty="0"/>
                <a:t>.</a:t>
              </a:r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106105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480084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545669" y="4027411"/>
            <a:ext cx="6142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28÷7=4</a:t>
            </a:r>
          </a:p>
        </p:txBody>
      </p:sp>
      <p:sp>
        <p:nvSpPr>
          <p:cNvPr id="102" name="TextBox 43"/>
          <p:cNvSpPr txBox="1"/>
          <p:nvPr/>
        </p:nvSpPr>
        <p:spPr>
          <a:xfrm>
            <a:off x="545669" y="5561214"/>
            <a:ext cx="6142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바나나를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91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6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8952"/>
            <a:ext cx="3955467" cy="32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5227988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9279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7035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수 중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써넣어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5" name="타원 124"/>
          <p:cNvSpPr/>
          <p:nvPr/>
        </p:nvSpPr>
        <p:spPr>
          <a:xfrm>
            <a:off x="6323247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527675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123728" y="3010881"/>
            <a:ext cx="802871" cy="556221"/>
            <a:chOff x="1772364" y="4175320"/>
            <a:chExt cx="802871" cy="556221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3178667" y="3010881"/>
            <a:ext cx="800580" cy="556221"/>
            <a:chOff x="1772364" y="4175320"/>
            <a:chExt cx="800580" cy="556221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2161823" y="4041068"/>
            <a:ext cx="802871" cy="556221"/>
            <a:chOff x="1772364" y="4175320"/>
            <a:chExt cx="802871" cy="556221"/>
          </a:xfrm>
        </p:grpSpPr>
        <p:sp>
          <p:nvSpPr>
            <p:cNvPr id="121" name="직사각형 12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3216762" y="4041068"/>
            <a:ext cx="800580" cy="556221"/>
            <a:chOff x="1772364" y="4175320"/>
            <a:chExt cx="800580" cy="556221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4335178" y="4041068"/>
            <a:ext cx="798288" cy="556221"/>
            <a:chOff x="1772364" y="4175320"/>
            <a:chExt cx="798288" cy="556221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/>
          <p:cNvGrpSpPr/>
          <p:nvPr/>
        </p:nvGrpSpPr>
        <p:grpSpPr>
          <a:xfrm>
            <a:off x="4321593" y="3010881"/>
            <a:ext cx="800580" cy="556221"/>
            <a:chOff x="1772364" y="4175320"/>
            <a:chExt cx="800580" cy="556221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123728" y="3503055"/>
            <a:ext cx="802871" cy="556221"/>
            <a:chOff x="1772364" y="4175320"/>
            <a:chExt cx="802871" cy="556221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8" name="그룹 137"/>
          <p:cNvGrpSpPr/>
          <p:nvPr/>
        </p:nvGrpSpPr>
        <p:grpSpPr>
          <a:xfrm>
            <a:off x="3178667" y="3503055"/>
            <a:ext cx="800580" cy="556221"/>
            <a:chOff x="1772364" y="4175320"/>
            <a:chExt cx="800580" cy="556221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4321593" y="3503055"/>
            <a:ext cx="800580" cy="556221"/>
            <a:chOff x="1772364" y="4175320"/>
            <a:chExt cx="800580" cy="556221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907704" y="2168860"/>
            <a:ext cx="3271119" cy="2932432"/>
            <a:chOff x="1907704" y="2168860"/>
            <a:chExt cx="3271119" cy="2932432"/>
          </a:xfrm>
        </p:grpSpPr>
        <p:sp>
          <p:nvSpPr>
            <p:cNvPr id="2" name="TextBox 1"/>
            <p:cNvSpPr txBox="1"/>
            <p:nvPr/>
          </p:nvSpPr>
          <p:spPr>
            <a:xfrm>
              <a:off x="3275856" y="2168860"/>
              <a:ext cx="57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7704" y="2852936"/>
              <a:ext cx="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7080" y="2852936"/>
              <a:ext cx="29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797221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949349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835316" y="4105115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55642" y="4105115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797221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49349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835316" y="4578072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955642" y="457807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161823" y="4514025"/>
            <a:ext cx="802871" cy="556221"/>
            <a:chOff x="1772364" y="4175320"/>
            <a:chExt cx="802871" cy="556221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/>
          <p:cNvGrpSpPr/>
          <p:nvPr/>
        </p:nvGrpSpPr>
        <p:grpSpPr>
          <a:xfrm>
            <a:off x="3216762" y="4514025"/>
            <a:ext cx="800580" cy="556221"/>
            <a:chOff x="1772364" y="4175320"/>
            <a:chExt cx="800580" cy="556221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4335178" y="4514025"/>
            <a:ext cx="798288" cy="556221"/>
            <a:chOff x="1772364" y="4175320"/>
            <a:chExt cx="798288" cy="556221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56" name="타원 155"/>
          <p:cNvSpPr/>
          <p:nvPr/>
        </p:nvSpPr>
        <p:spPr>
          <a:xfrm>
            <a:off x="1547664" y="2782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69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타원 154"/>
          <p:cNvSpPr/>
          <p:nvPr/>
        </p:nvSpPr>
        <p:spPr>
          <a:xfrm>
            <a:off x="2757350" y="1869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74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8952"/>
            <a:ext cx="3955467" cy="329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타원 155"/>
          <p:cNvSpPr/>
          <p:nvPr/>
        </p:nvSpPr>
        <p:spPr>
          <a:xfrm>
            <a:off x="6323247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527675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2123728" y="316466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3178667" y="316466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2161823" y="4041068"/>
            <a:ext cx="802871" cy="556221"/>
            <a:chOff x="1772364" y="4175320"/>
            <a:chExt cx="802871" cy="556221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3216762" y="4041068"/>
            <a:ext cx="800580" cy="556221"/>
            <a:chOff x="1772364" y="4175320"/>
            <a:chExt cx="800580" cy="556221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72" name="그룹 171"/>
          <p:cNvGrpSpPr/>
          <p:nvPr/>
        </p:nvGrpSpPr>
        <p:grpSpPr>
          <a:xfrm>
            <a:off x="4335178" y="4041068"/>
            <a:ext cx="798288" cy="556221"/>
            <a:chOff x="1772364" y="4175320"/>
            <a:chExt cx="798288" cy="556221"/>
          </a:xfrm>
        </p:grpSpPr>
        <p:sp>
          <p:nvSpPr>
            <p:cNvPr id="173" name="직사각형 17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76" name="직사각형 175"/>
          <p:cNvSpPr/>
          <p:nvPr/>
        </p:nvSpPr>
        <p:spPr bwMode="auto">
          <a:xfrm>
            <a:off x="4321593" y="316466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123728" y="365683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178667" y="365683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4321593" y="365683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1907704" y="2168860"/>
            <a:ext cx="3271119" cy="2932432"/>
            <a:chOff x="1907704" y="2168860"/>
            <a:chExt cx="3271119" cy="2932432"/>
          </a:xfrm>
        </p:grpSpPr>
        <p:sp>
          <p:nvSpPr>
            <p:cNvPr id="188" name="TextBox 187"/>
            <p:cNvSpPr txBox="1"/>
            <p:nvPr/>
          </p:nvSpPr>
          <p:spPr>
            <a:xfrm>
              <a:off x="3275856" y="2168860"/>
              <a:ext cx="57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45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7704" y="2852936"/>
              <a:ext cx="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87080" y="2852936"/>
              <a:ext cx="29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797221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949349" y="3074928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835316" y="4105115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955642" y="4105115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797221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949349" y="356710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835316" y="4578072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955642" y="4578072"/>
              <a:ext cx="436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맑은 고딕" pitchFamily="50" charset="-127"/>
                  <a:ea typeface="맑은 고딕" pitchFamily="50" charset="-127"/>
                </a:rPr>
                <a:t>=</a:t>
              </a:r>
              <a:endParaRPr lang="en-US" altLang="ko-KR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2161823" y="4514025"/>
            <a:ext cx="802871" cy="556221"/>
            <a:chOff x="1772364" y="4175320"/>
            <a:chExt cx="802871" cy="556221"/>
          </a:xfrm>
        </p:grpSpPr>
        <p:sp>
          <p:nvSpPr>
            <p:cNvPr id="200" name="직사각형 19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202" name="그룹 201"/>
          <p:cNvGrpSpPr/>
          <p:nvPr/>
        </p:nvGrpSpPr>
        <p:grpSpPr>
          <a:xfrm>
            <a:off x="3216762" y="4514025"/>
            <a:ext cx="800580" cy="556221"/>
            <a:chOff x="1772364" y="4175320"/>
            <a:chExt cx="800580" cy="556221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205" name="그룹 204"/>
          <p:cNvGrpSpPr/>
          <p:nvPr/>
        </p:nvGrpSpPr>
        <p:grpSpPr>
          <a:xfrm>
            <a:off x="4335178" y="4514025"/>
            <a:ext cx="798288" cy="556221"/>
            <a:chOff x="1772364" y="4175320"/>
            <a:chExt cx="798288" cy="556221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순서도: 대체 처리 78"/>
          <p:cNvSpPr/>
          <p:nvPr/>
        </p:nvSpPr>
        <p:spPr>
          <a:xfrm>
            <a:off x="5227988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7035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수 중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써넣어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4959" y="3552302"/>
            <a:ext cx="6667165" cy="1664843"/>
            <a:chOff x="164959" y="3552302"/>
            <a:chExt cx="6667165" cy="1664843"/>
          </a:xfrm>
        </p:grpSpPr>
        <p:grpSp>
          <p:nvGrpSpPr>
            <p:cNvPr id="94" name="그룹 93"/>
            <p:cNvGrpSpPr/>
            <p:nvPr/>
          </p:nvGrpSpPr>
          <p:grpSpPr>
            <a:xfrm>
              <a:off x="164959" y="3552302"/>
              <a:ext cx="6667165" cy="1664843"/>
              <a:chOff x="179512" y="767304"/>
              <a:chExt cx="6667165" cy="4505986"/>
            </a:xfrm>
          </p:grpSpPr>
          <p:sp>
            <p:nvSpPr>
              <p:cNvPr id="101" name="직각 삼각형 10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79512" y="1602939"/>
                <a:ext cx="6667165" cy="3482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767304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5" name="TextBox 43"/>
            <p:cNvSpPr txBox="1"/>
            <p:nvPr/>
          </p:nvSpPr>
          <p:spPr>
            <a:xfrm>
              <a:off x="503548" y="4192052"/>
              <a:ext cx="614283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45, 5, 9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로 만들 수 있는 </a:t>
              </a:r>
              <a:r>
                <a:rPr lang="ko-KR" altLang="en-US" sz="1900" spc="-15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err="1" smtClean="0">
                  <a:latin typeface="맑은 고딕" pitchFamily="50" charset="-127"/>
                  <a:ea typeface="맑은 고딕" pitchFamily="50" charset="-127"/>
                </a:rPr>
                <a:t>나눗셈식은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9=45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5=45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45÷5=9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45÷9=5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29309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TextBox 1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9279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69" y="16299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4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이용하여 나눗셈의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구해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5496899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0891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1660" y="2852936"/>
            <a:ext cx="8354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54÷6=</a:t>
            </a:r>
            <a:endParaRPr lang="ko-KR" altLang="en-US" sz="1900" dirty="0"/>
          </a:p>
        </p:txBody>
      </p:sp>
      <p:pic>
        <p:nvPicPr>
          <p:cNvPr id="5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411" y="2888940"/>
            <a:ext cx="383919" cy="3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3812475" y="2864259"/>
            <a:ext cx="16193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=54</a:t>
            </a:r>
            <a:endParaRPr lang="ko-KR" altLang="en-US" sz="1900" dirty="0"/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4747410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298491" y="2713248"/>
            <a:ext cx="840546" cy="537565"/>
            <a:chOff x="414637" y="2176445"/>
            <a:chExt cx="84054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223301" y="2709669"/>
            <a:ext cx="840546" cy="537565"/>
            <a:chOff x="414637" y="2176445"/>
            <a:chExt cx="840546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3472061" y="270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이용하여 나눗셈의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몫을 구해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5496899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0891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64959" y="3933056"/>
            <a:ext cx="6667165" cy="1284089"/>
            <a:chOff x="164959" y="3933056"/>
            <a:chExt cx="6667165" cy="1284089"/>
          </a:xfrm>
        </p:grpSpPr>
        <p:grpSp>
          <p:nvGrpSpPr>
            <p:cNvPr id="50" name="그룹 49"/>
            <p:cNvGrpSpPr/>
            <p:nvPr/>
          </p:nvGrpSpPr>
          <p:grpSpPr>
            <a:xfrm>
              <a:off x="164959" y="3933056"/>
              <a:ext cx="6667165" cy="1284089"/>
              <a:chOff x="179512" y="1797838"/>
              <a:chExt cx="6667165" cy="3475452"/>
            </a:xfrm>
          </p:grpSpPr>
          <p:sp>
            <p:nvSpPr>
              <p:cNvPr id="57" name="직각 삼각형 5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79512" y="2674853"/>
                <a:ext cx="6667165" cy="241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1797838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2" name="TextBox 43"/>
            <p:cNvSpPr txBox="1"/>
            <p:nvPr/>
          </p:nvSpPr>
          <p:spPr>
            <a:xfrm>
              <a:off x="545668" y="4484439"/>
              <a:ext cx="628645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몫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     는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9=54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이용해 구할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있습니다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4591304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11660" y="2852936"/>
            <a:ext cx="83548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54÷6=</a:t>
            </a:r>
            <a:endParaRPr lang="ko-KR" altLang="en-US" sz="1900" dirty="0"/>
          </a:p>
        </p:txBody>
      </p:sp>
      <p:pic>
        <p:nvPicPr>
          <p:cNvPr id="7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411" y="2888940"/>
            <a:ext cx="383919" cy="3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3812475" y="2864259"/>
            <a:ext cx="16193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=54</a:t>
            </a:r>
            <a:endParaRPr lang="ko-KR" altLang="en-US" sz="1900" dirty="0"/>
          </a:p>
        </p:txBody>
      </p:sp>
      <p:sp>
        <p:nvSpPr>
          <p:cNvPr id="80" name="직사각형 79"/>
          <p:cNvSpPr/>
          <p:nvPr/>
        </p:nvSpPr>
        <p:spPr bwMode="auto">
          <a:xfrm>
            <a:off x="2298491" y="2885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23301" y="288210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472061" y="270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82" y="453206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2116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5808833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02825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태양이는 화살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발을 모두 빨간색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구역에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맞혀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얻었습니다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구역은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점짜리 구역일까요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색깔별로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점수는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11860" y="4767959"/>
            <a:ext cx="6772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522" y="4509120"/>
            <a:ext cx="360000" cy="355000"/>
          </a:xfrm>
          <a:prstGeom prst="rect">
            <a:avLst/>
          </a:prstGeom>
        </p:spPr>
      </p:pic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72916"/>
            <a:ext cx="2559446" cy="179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98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72916"/>
            <a:ext cx="2559446" cy="179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순서도: 대체 처리 2"/>
          <p:cNvSpPr/>
          <p:nvPr/>
        </p:nvSpPr>
        <p:spPr>
          <a:xfrm>
            <a:off x="5808833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02825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태양이는 화살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발을 모두 빨간색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구역에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맞혀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얻었습니다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구역은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점짜리 구역일까요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색깔별로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점수는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4065609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577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51920" y="4859868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4959" y="3933056"/>
            <a:ext cx="6667165" cy="1284089"/>
            <a:chOff x="164959" y="3933056"/>
            <a:chExt cx="6667165" cy="1284089"/>
          </a:xfrm>
        </p:grpSpPr>
        <p:grpSp>
          <p:nvGrpSpPr>
            <p:cNvPr id="44" name="그룹 43"/>
            <p:cNvGrpSpPr/>
            <p:nvPr/>
          </p:nvGrpSpPr>
          <p:grpSpPr>
            <a:xfrm>
              <a:off x="164959" y="3933056"/>
              <a:ext cx="6667165" cy="1284089"/>
              <a:chOff x="179512" y="1797838"/>
              <a:chExt cx="6667165" cy="3475452"/>
            </a:xfrm>
          </p:grpSpPr>
          <p:sp>
            <p:nvSpPr>
              <p:cNvPr id="47" name="직각 삼각형 4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9512" y="2674853"/>
                <a:ext cx="6667165" cy="241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1797838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TextBox 43"/>
            <p:cNvSpPr txBox="1"/>
            <p:nvPr/>
          </p:nvSpPr>
          <p:spPr>
            <a:xfrm>
              <a:off x="473526" y="4509120"/>
              <a:ext cx="635859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35÷5=     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에서 몫       는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×7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=35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를 이용해 구할 수 있습니다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581128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560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10" y="454512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3286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suhi_h_0301_03_0910.html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6090176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84168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우주는 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우주가 읽은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쪽수가 은하가 읽은 쪽수의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배라면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몇 쪽을 읽었을까요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41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순서도: 대체 처리 65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5162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8001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1765" y="2384884"/>
            <a:ext cx="4572859" cy="2211288"/>
            <a:chOff x="1319581" y="2464149"/>
            <a:chExt cx="4572859" cy="221128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81" y="2464149"/>
              <a:ext cx="4572859" cy="221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40677" y="2464149"/>
              <a:ext cx="86980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38513" y="4221088"/>
              <a:ext cx="6535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1295636" y="24651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131819" y="4722624"/>
            <a:ext cx="73785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820" y="4545124"/>
            <a:ext cx="360000" cy="355000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1378534" y="3314560"/>
            <a:ext cx="737825" cy="3664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84591" y="4185084"/>
            <a:ext cx="737825" cy="366468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301765" y="2384884"/>
            <a:ext cx="4572859" cy="2211288"/>
            <a:chOff x="1319581" y="2464149"/>
            <a:chExt cx="4572859" cy="2211288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81" y="2464149"/>
              <a:ext cx="4572859" cy="221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3340677" y="2464149"/>
              <a:ext cx="86980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38513" y="3385127"/>
              <a:ext cx="6535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mtClean="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38513" y="4221088"/>
              <a:ext cx="65350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6090176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84168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우주는 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우주가 읽은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쪽수가 은하가 읽은 쪽수의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배라면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몇 쪽을 읽었을까요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851920" y="4859868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64959" y="3284984"/>
            <a:ext cx="6667165" cy="1932161"/>
            <a:chOff x="164959" y="3284984"/>
            <a:chExt cx="6667165" cy="1932161"/>
          </a:xfrm>
        </p:grpSpPr>
        <p:grpSp>
          <p:nvGrpSpPr>
            <p:cNvPr id="50" name="그룹 49"/>
            <p:cNvGrpSpPr/>
            <p:nvPr/>
          </p:nvGrpSpPr>
          <p:grpSpPr>
            <a:xfrm>
              <a:off x="164959" y="3284984"/>
              <a:ext cx="6667165" cy="1932161"/>
              <a:chOff x="179512" y="43796"/>
              <a:chExt cx="6667165" cy="5229494"/>
            </a:xfrm>
          </p:grpSpPr>
          <p:sp>
            <p:nvSpPr>
              <p:cNvPr id="53" name="직각 삼각형 52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12" y="814648"/>
                <a:ext cx="6667165" cy="42705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3796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43"/>
            <p:cNvSpPr txBox="1"/>
            <p:nvPr/>
          </p:nvSpPr>
          <p:spPr>
            <a:xfrm>
              <a:off x="545669" y="3609020"/>
              <a:ext cx="6142830" cy="1408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우주가 읽은 쪽수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)=(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은하가 읽은 쪽수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우주가 읽은 쪽수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)÷2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은하가 읽은 쪽수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            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9=18</a:t>
              </a:r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378789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2" y="4185084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175393" y="4175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66" y="462235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1420697" y="4450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1727200" y="4770799"/>
            <a:ext cx="356962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5037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6391575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85567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하늘이네 과일 가게에서는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과일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가게에서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사면 사과를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받을 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32664" y="2886879"/>
            <a:ext cx="65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4" y="27529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6391575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85567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하늘이네 과일 가게에서는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과일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가게에서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사면 사과를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받을 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 bwMode="auto">
          <a:xfrm>
            <a:off x="3340677" y="356288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1920" y="3558684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890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64959" y="3284984"/>
            <a:ext cx="6667165" cy="1932161"/>
            <a:chOff x="164959" y="3284984"/>
            <a:chExt cx="6667165" cy="1932161"/>
          </a:xfrm>
        </p:grpSpPr>
        <p:grpSp>
          <p:nvGrpSpPr>
            <p:cNvPr id="45" name="그룹 44"/>
            <p:cNvGrpSpPr/>
            <p:nvPr/>
          </p:nvGrpSpPr>
          <p:grpSpPr>
            <a:xfrm>
              <a:off x="164959" y="3284984"/>
              <a:ext cx="6667165" cy="1932161"/>
              <a:chOff x="179512" y="43796"/>
              <a:chExt cx="6667165" cy="5229494"/>
            </a:xfrm>
          </p:grpSpPr>
          <p:sp>
            <p:nvSpPr>
              <p:cNvPr id="48" name="직각 삼각형 4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79512" y="814648"/>
                <a:ext cx="6667165" cy="42705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3796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TextBox 43"/>
            <p:cNvSpPr txBox="1"/>
            <p:nvPr/>
          </p:nvSpPr>
          <p:spPr>
            <a:xfrm>
              <a:off x="545669" y="3789040"/>
              <a:ext cx="6142830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÷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4=               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5=20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62" y="396791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3822" y="3948679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7" y="4305373"/>
            <a:ext cx="5252705" cy="8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96230" y="3675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2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1_5_9_02.png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8" y="392921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232664" y="2886879"/>
            <a:ext cx="65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3800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679491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615973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085694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077873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552727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51698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23553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2524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4749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3720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5575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545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438096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7067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3980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38774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1100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9970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182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796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철사를 겹치지 않게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 한 개를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028955" y="2636912"/>
            <a:ext cx="891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12" y="2503026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679491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615973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085694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077873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552727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51698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23553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2524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4749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3720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5575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4545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438096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7067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3980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38774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1100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9970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182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796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철사를 겹치지 않게 모두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 한 개를 만들었습니다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 bwMode="auto">
          <a:xfrm>
            <a:off x="3340677" y="3562886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51920" y="3558684"/>
            <a:ext cx="7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6890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64959" y="3284984"/>
            <a:ext cx="6667165" cy="2170695"/>
            <a:chOff x="164959" y="3284984"/>
            <a:chExt cx="6667165" cy="2170695"/>
          </a:xfrm>
        </p:grpSpPr>
        <p:grpSp>
          <p:nvGrpSpPr>
            <p:cNvPr id="45" name="그룹 44"/>
            <p:cNvGrpSpPr/>
            <p:nvPr/>
          </p:nvGrpSpPr>
          <p:grpSpPr>
            <a:xfrm>
              <a:off x="164959" y="3284984"/>
              <a:ext cx="6667165" cy="1932161"/>
              <a:chOff x="179512" y="43796"/>
              <a:chExt cx="6667165" cy="5229494"/>
            </a:xfrm>
          </p:grpSpPr>
          <p:sp>
            <p:nvSpPr>
              <p:cNvPr id="48" name="직각 삼각형 47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79512" y="814648"/>
                <a:ext cx="6667165" cy="42705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43796"/>
                <a:ext cx="981075" cy="83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TextBox 43"/>
            <p:cNvSpPr txBox="1"/>
            <p:nvPr/>
          </p:nvSpPr>
          <p:spPr>
            <a:xfrm>
              <a:off x="509531" y="3609020"/>
              <a:ext cx="6142830" cy="1846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정사각형은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네 변의 길이가 모두 같습니다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철사의 길이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)÷4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=(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한 변의 길이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32÷4=               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8=32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3787893"/>
              <a:ext cx="180975" cy="18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8451" y="4627600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229742" y="4481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028955" y="2636912"/>
            <a:ext cx="8911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cm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0813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758451" y="4855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40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09595" y="2132856"/>
            <a:ext cx="5571248" cy="3152309"/>
            <a:chOff x="809595" y="2132856"/>
            <a:chExt cx="5571248" cy="315230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595" y="2132856"/>
              <a:ext cx="5571248" cy="315230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529401" y="24463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2=10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55776" y="3155984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9401" y="39080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3=12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29401" y="462816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4=28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7864" y="2456892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28÷7=4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47864" y="3152001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4=3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2355" y="39080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5=2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17239" y="4628165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36632" y="2276872"/>
              <a:ext cx="193360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사탕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명에게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주면 모두 몇 명에게 나누어 줄 수 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75956" y="2960948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아이스크림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주면 한 명이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받을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9952" y="3714127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야구공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상자에 똑같이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담으려면 한 상자에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담을 수 있을까요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08026" y="4473116"/>
              <a:ext cx="1938975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봉지에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담으려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 봉지는 모두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필요할까요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48478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나타내는 상황이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칸끼리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같은 색으로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525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6998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5968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6034636" y="5537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디자인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해당 색상이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863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644275" y="2103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92" y="292861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46" y="22228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67" y="224454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00" y="371412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00" y="443406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61" y="443425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61" y="371417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293434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92" y="368632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81" y="295823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81" y="225247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81" y="37159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3217051" y="2030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09595" y="2112895"/>
            <a:ext cx="5571248" cy="3152309"/>
            <a:chOff x="809595" y="2112895"/>
            <a:chExt cx="5571248" cy="315230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595" y="2112895"/>
              <a:ext cx="5571248" cy="315230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529401" y="2446385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2=10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74285" y="3155984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9401" y="3865583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3=12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29401" y="4575181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4=28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72355" y="2395343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28÷7=4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72355" y="3132858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4=3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2355" y="3870373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5=2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17239" y="4607888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2=4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36632" y="2276872"/>
              <a:ext cx="193360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사탕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명에게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주면 모두 몇 명에게 나누어 줄 수 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75956" y="2960948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아이스크림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주면 한 명이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받을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9952" y="3714127"/>
              <a:ext cx="2132873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야구공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상자에 똑같이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담으려면 한 상자에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담을 수 있을까요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08026" y="4473116"/>
              <a:ext cx="1938975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빵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한 봉지에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담으려 면 봉지는 모두 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필요할까요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484784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나타내는 상황이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칸끼리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같은 색으로 색칠해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525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6998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5968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50719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496899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21544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205156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92741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91711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63566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2537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36087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35058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5973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637795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67663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8991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79624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9817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787881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77" y="5205351"/>
            <a:ext cx="1107583" cy="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372355" y="2240868"/>
            <a:ext cx="697627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14315" y="3021529"/>
            <a:ext cx="1359479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08227" y="3773934"/>
            <a:ext cx="1990414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29401" y="4467401"/>
            <a:ext cx="697627" cy="58623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14315" y="3746694"/>
            <a:ext cx="1359479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014315" y="4463766"/>
            <a:ext cx="1359479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372355" y="3001366"/>
            <a:ext cx="697627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372355" y="3726531"/>
            <a:ext cx="697627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29401" y="3743241"/>
            <a:ext cx="697627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29401" y="2240868"/>
            <a:ext cx="697627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08227" y="2969426"/>
            <a:ext cx="1990414" cy="5862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08227" y="2270244"/>
            <a:ext cx="1990414" cy="586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정답 확인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482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4" y="3933056"/>
            <a:ext cx="6271498" cy="116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봉지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동그라미를 드래그하여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봉투에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3_5_2.html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동그라미가 두 개 이상 들어가지 않도록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6" y="3287656"/>
            <a:ext cx="6502667" cy="429376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11560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오렌지의 개수만큼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4645823" y="2825097"/>
            <a:ext cx="2181870" cy="240437"/>
            <a:chOff x="3681073" y="2197503"/>
            <a:chExt cx="2635723" cy="240437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3681073" y="2197503"/>
              <a:ext cx="2635723" cy="24043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○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봉지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836388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6" name="타원 95"/>
          <p:cNvSpPr/>
          <p:nvPr/>
        </p:nvSpPr>
        <p:spPr>
          <a:xfrm>
            <a:off x="6219678" y="2528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2175" y="30533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10165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08" y="2430392"/>
            <a:ext cx="371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2581131" y="5240529"/>
            <a:ext cx="1800828" cy="217509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3" name="타원 122"/>
          <p:cNvSpPr/>
          <p:nvPr/>
        </p:nvSpPr>
        <p:spPr>
          <a:xfrm>
            <a:off x="2284593" y="5197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680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27" y="5228797"/>
            <a:ext cx="2015716" cy="62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39827"/>
            <a:ext cx="6236801" cy="107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6" y="3287656"/>
            <a:ext cx="6502667" cy="42937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4355976" y="2933109"/>
            <a:ext cx="2471717" cy="240437"/>
            <a:chOff x="3330935" y="2197503"/>
            <a:chExt cx="2985861" cy="240437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3489562" y="2197503"/>
              <a:ext cx="2827234" cy="24043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동그라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봉지로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330935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4" y="3933056"/>
            <a:ext cx="6271498" cy="116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64959" y="4058981"/>
            <a:ext cx="6667165" cy="1158164"/>
            <a:chOff x="179512" y="2138656"/>
            <a:chExt cx="6667165" cy="3134634"/>
          </a:xfrm>
        </p:grpSpPr>
        <p:sp>
          <p:nvSpPr>
            <p:cNvPr id="66" name="직각 삼각형 6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9512" y="2967194"/>
              <a:ext cx="6667165" cy="2117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8656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43"/>
          <p:cNvSpPr txBox="1"/>
          <p:nvPr/>
        </p:nvSpPr>
        <p:spPr>
          <a:xfrm>
            <a:off x="545669" y="4577143"/>
            <a:ext cx="60804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봉지에       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차례대로 그리면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한 봉지에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그려집니다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4674657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03" y="4556361"/>
            <a:ext cx="371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11560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 오렌지의 개수만큼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08" y="2430392"/>
            <a:ext cx="3714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7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7" name="직사각형 126"/>
          <p:cNvSpPr/>
          <p:nvPr/>
        </p:nvSpPr>
        <p:spPr>
          <a:xfrm>
            <a:off x="2818627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70755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2195736" y="2909982"/>
            <a:ext cx="802871" cy="556221"/>
            <a:chOff x="1772364" y="4175320"/>
            <a:chExt cx="802871" cy="556221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3250675" y="2909982"/>
            <a:ext cx="800580" cy="556221"/>
            <a:chOff x="1772364" y="4175320"/>
            <a:chExt cx="800580" cy="556221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4424331" y="2909982"/>
            <a:ext cx="798288" cy="556221"/>
            <a:chOff x="1772364" y="4175320"/>
            <a:chExt cx="798288" cy="556221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8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4075765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4366661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67944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35884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64582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3553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16423" y="1604119"/>
            <a:ext cx="60389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5" y="2536166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716423" y="2432211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1" y="2506374"/>
            <a:ext cx="178503" cy="210959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591780" y="5229200"/>
            <a:ext cx="1820345" cy="222396"/>
            <a:chOff x="290979" y="2009759"/>
            <a:chExt cx="2665167" cy="433388"/>
          </a:xfrm>
        </p:grpSpPr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164959" y="3552302"/>
            <a:ext cx="6667165" cy="1664843"/>
            <a:chOff x="179512" y="767304"/>
            <a:chExt cx="6667165" cy="4505986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9512" y="1602939"/>
              <a:ext cx="6667165" cy="3482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767304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43"/>
          <p:cNvSpPr txBox="1"/>
          <p:nvPr/>
        </p:nvSpPr>
        <p:spPr>
          <a:xfrm>
            <a:off x="529890" y="3983910"/>
            <a:ext cx="614283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똑같이 나누어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406454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529890" y="4628455"/>
            <a:ext cx="61428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12÷6=2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2" y="4723997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18627" y="297402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70755" y="297402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195736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250675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424331" y="306376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642569"/>
            <a:ext cx="4462589" cy="247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/>
          <p:cNvSpPr/>
          <p:nvPr/>
        </p:nvSpPr>
        <p:spPr>
          <a:xfrm>
            <a:off x="4654301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644008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16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4075765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06794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551734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07055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256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531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493756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92727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437103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4360741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66798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626129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638811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377819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10007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089780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80833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98037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6607111" y="4977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43"/>
          <p:cNvSpPr txBox="1"/>
          <p:nvPr/>
        </p:nvSpPr>
        <p:spPr>
          <a:xfrm>
            <a:off x="692571" y="1604119"/>
            <a:ext cx="60628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접시에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담으려면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모두 몇 개 필요한지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4550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581131" y="5240529"/>
            <a:ext cx="1800828" cy="217509"/>
            <a:chOff x="319554" y="1245924"/>
            <a:chExt cx="2636592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>
          <a:xfrm>
            <a:off x="2284593" y="5197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18371" y="836712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3_5_3.html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\lesson03\ops\3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128667" y="2456892"/>
            <a:ext cx="732209" cy="669787"/>
            <a:chOff x="1295636" y="1643089"/>
            <a:chExt cx="732209" cy="669787"/>
          </a:xfrm>
        </p:grpSpPr>
        <p:sp>
          <p:nvSpPr>
            <p:cNvPr id="102" name="직사각형 101"/>
            <p:cNvSpPr/>
            <p:nvPr/>
          </p:nvSpPr>
          <p:spPr>
            <a:xfrm>
              <a:off x="1295636" y="1773721"/>
              <a:ext cx="576064" cy="53915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731307" y="1643089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1547664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548869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527884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513354" y="2842494"/>
            <a:ext cx="850734" cy="216024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239852" y="2615197"/>
            <a:ext cx="732209" cy="669787"/>
            <a:chOff x="2144571" y="1643089"/>
            <a:chExt cx="732209" cy="669787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144571" y="1643089"/>
              <a:ext cx="732209" cy="669787"/>
              <a:chOff x="1295636" y="1643089"/>
              <a:chExt cx="732209" cy="66978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295636" y="1773721"/>
                <a:ext cx="576064" cy="5391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731307" y="1643089"/>
                <a:ext cx="296538" cy="29210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#2</a:t>
                </a:r>
                <a:endPara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486" y="1858931"/>
              <a:ext cx="239288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2" name="그룹 141"/>
          <p:cNvGrpSpPr/>
          <p:nvPr/>
        </p:nvGrpSpPr>
        <p:grpSpPr>
          <a:xfrm>
            <a:off x="4212721" y="2615197"/>
            <a:ext cx="732209" cy="669787"/>
            <a:chOff x="2144571" y="1643089"/>
            <a:chExt cx="732209" cy="669787"/>
          </a:xfrm>
        </p:grpSpPr>
        <p:grpSp>
          <p:nvGrpSpPr>
            <p:cNvPr id="143" name="그룹 142"/>
            <p:cNvGrpSpPr/>
            <p:nvPr/>
          </p:nvGrpSpPr>
          <p:grpSpPr>
            <a:xfrm>
              <a:off x="2144571" y="1643089"/>
              <a:ext cx="732209" cy="669787"/>
              <a:chOff x="1295636" y="1643089"/>
              <a:chExt cx="732209" cy="669787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1295636" y="1773721"/>
                <a:ext cx="576064" cy="5391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731307" y="1643089"/>
                <a:ext cx="296538" cy="29210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#3</a:t>
                </a:r>
                <a:endPara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486" y="1858931"/>
              <a:ext cx="239288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266225" y="2615197"/>
            <a:ext cx="732209" cy="669787"/>
            <a:chOff x="2144571" y="1643089"/>
            <a:chExt cx="732209" cy="669787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144571" y="1643089"/>
              <a:ext cx="732209" cy="669787"/>
              <a:chOff x="1295636" y="1643089"/>
              <a:chExt cx="732209" cy="669787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1295636" y="1773721"/>
                <a:ext cx="576064" cy="5391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731307" y="1643089"/>
                <a:ext cx="296538" cy="29210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#4</a:t>
                </a:r>
                <a:endPara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486" y="1858931"/>
              <a:ext cx="239288" cy="32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376772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913" y="1376772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오른쪽 화살표 153"/>
          <p:cNvSpPr/>
          <p:nvPr/>
        </p:nvSpPr>
        <p:spPr>
          <a:xfrm>
            <a:off x="7857161" y="1510137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43"/>
          <p:cNvSpPr txBox="1"/>
          <p:nvPr/>
        </p:nvSpPr>
        <p:spPr>
          <a:xfrm>
            <a:off x="756617" y="2360203"/>
            <a:ext cx="6038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5" y="2434366"/>
            <a:ext cx="178503" cy="210959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55" y="274528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42774</TotalTime>
  <Words>2178</Words>
  <Application>Microsoft Office PowerPoint</Application>
  <PresentationFormat>화면 슬라이드 쇼(4:3)</PresentationFormat>
  <Paragraphs>821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7635</cp:revision>
  <dcterms:created xsi:type="dcterms:W3CDTF">2008-07-15T12:19:11Z</dcterms:created>
  <dcterms:modified xsi:type="dcterms:W3CDTF">2022-02-16T22:49:17Z</dcterms:modified>
</cp:coreProperties>
</file>