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782" r:id="rId2"/>
    <p:sldId id="783" r:id="rId3"/>
    <p:sldId id="1327" r:id="rId4"/>
    <p:sldId id="1288" r:id="rId5"/>
    <p:sldId id="1371" r:id="rId6"/>
    <p:sldId id="1097" r:id="rId7"/>
    <p:sldId id="1312" r:id="rId8"/>
    <p:sldId id="1373" r:id="rId9"/>
    <p:sldId id="1374" r:id="rId10"/>
    <p:sldId id="1375" r:id="rId11"/>
    <p:sldId id="1376" r:id="rId12"/>
    <p:sldId id="1377" r:id="rId13"/>
    <p:sldId id="1356" r:id="rId14"/>
    <p:sldId id="1380" r:id="rId15"/>
    <p:sldId id="1378" r:id="rId16"/>
    <p:sldId id="1379" r:id="rId17"/>
    <p:sldId id="1370" r:id="rId18"/>
    <p:sldId id="1297" r:id="rId19"/>
    <p:sldId id="1315" r:id="rId20"/>
    <p:sldId id="1316" r:id="rId21"/>
    <p:sldId id="1322" r:id="rId22"/>
    <p:sldId id="1323" r:id="rId23"/>
    <p:sldId id="1324" r:id="rId24"/>
    <p:sldId id="1386" r:id="rId25"/>
    <p:sldId id="1317" r:id="rId26"/>
    <p:sldId id="1319" r:id="rId27"/>
    <p:sldId id="1383" r:id="rId28"/>
    <p:sldId id="1318" r:id="rId29"/>
    <p:sldId id="1320" r:id="rId30"/>
    <p:sldId id="1384" r:id="rId31"/>
    <p:sldId id="1321" r:id="rId32"/>
    <p:sldId id="1385" r:id="rId3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D5BBAF"/>
    <a:srgbClr val="AE7C65"/>
    <a:srgbClr val="F0F0F0"/>
    <a:srgbClr val="33A742"/>
    <a:srgbClr val="FDEADA"/>
    <a:srgbClr val="F3D2E2"/>
    <a:srgbClr val="FF0000"/>
    <a:srgbClr val="CBDC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6909" autoAdjust="0"/>
  </p:normalViewPr>
  <p:slideViewPr>
    <p:cSldViewPr>
      <p:cViewPr varScale="1">
        <p:scale>
          <a:sx n="81" d="100"/>
          <a:sy n="81" d="100"/>
        </p:scale>
        <p:origin x="1555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4405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930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4-06-0-0-0-0&amp;classno=MM_41_04/suh_0401_03_0006/suh_0401_03_0006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data2.tsherpa.co.kr/tsherpa/MultiMedia/Flash/2020/curri/index.html?flashxmlnum=yein820&amp;classa=A8-C1-41-MM-MM-04-04-06-0-0-0-0&amp;classno=MM_41_04/suh_0401_03_0006/suh_0401_03_0006_3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4-06-0-0-0-0&amp;classno=MM_41_04/suh_0401_03_0006/suh_0401_03_0006_301_1.html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hyperlink" Target="https://cdata2.tsherpa.co.kr/tsherpa/MultiMedia/Flash/2020/curri/index.html?flashxmlnum=yein820&amp;classa=A8-C1-41-MM-MM-04-04-06-0-0-0-0&amp;classno=MM_41_04/suh_0401_03_0006/suh_0401_03_0006_3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cdata2.tsherpa.co.kr/tsherpa/MultiMedia/Flash/2020/curri/index.html?flashxmlnum=yein820&amp;classa=A8-C1-41-MM-MM-04-04-06-0-0-0-0&amp;classno=MM_41_04/suh_0401_03_0006/suh_0401_03_0006_301_1.html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24.png"/><Relationship Id="rId4" Type="http://schemas.openxmlformats.org/officeDocument/2006/relationships/hyperlink" Target="https://cdata2.tsherpa.co.kr/tsherpa/MultiMedia/Flash/2020/curri/index.html?flashxmlnum=yein820&amp;classa=A8-C1-41-MM-MM-04-04-06-0-0-0-0&amp;classno=MM_41_04/suh_0401_03_0006/suh_0401_03_0006_301_1.html" TargetMode="External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66032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30222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74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몇십몇으로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나누어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7308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161595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391" y="133404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203" y="13590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474482" y="192446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준비해야 할 상자는 몇 개인지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2726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191" y="135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5823504" y="140988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061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65FBC9-531C-4F60-BF7A-8881FC5715E8}"/>
              </a:ext>
            </a:extLst>
          </p:cNvPr>
          <p:cNvSpPr/>
          <p:nvPr/>
        </p:nvSpPr>
        <p:spPr>
          <a:xfrm>
            <a:off x="6380283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0E8B6C-8956-48BC-B6D7-1FB395104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840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11B95-9F8A-4458-95CF-D61B606300E1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준비해야 할 상자는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4AC6373-17D5-4E68-AF98-AF31315BD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45876"/>
              </p:ext>
            </p:extLst>
          </p:nvPr>
        </p:nvGraphicFramePr>
        <p:xfrm>
          <a:off x="547179" y="2481384"/>
          <a:ext cx="6096000" cy="151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641">
                  <a:extLst>
                    <a:ext uri="{9D8B030D-6E8A-4147-A177-3AD203B41FA5}">
                      <a16:colId xmlns:a16="http://schemas.microsoft.com/office/drawing/2014/main" val="3103804650"/>
                    </a:ext>
                  </a:extLst>
                </a:gridCol>
                <a:gridCol w="1659359">
                  <a:extLst>
                    <a:ext uri="{9D8B030D-6E8A-4147-A177-3AD203B41FA5}">
                      <a16:colId xmlns:a16="http://schemas.microsoft.com/office/drawing/2014/main" val="3808953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8897603"/>
                    </a:ext>
                  </a:extLst>
                </a:gridCol>
              </a:tblGrid>
              <a:tr h="496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상자 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071754"/>
                  </a:ext>
                </a:extLst>
              </a:tr>
              <a:tr h="522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상자에 담은 화분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B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15×3=45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15×4=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40029"/>
                  </a:ext>
                </a:extLst>
              </a:tr>
              <a:tr h="496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화분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B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45=15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=       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DF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340578"/>
                  </a:ext>
                </a:extLst>
              </a:tr>
            </a:tbl>
          </a:graphicData>
        </a:graphic>
      </p:graphicFrame>
      <p:sp>
        <p:nvSpPr>
          <p:cNvPr id="35" name="TextBox 43">
            <a:extLst>
              <a:ext uri="{FF2B5EF4-FFF2-40B4-BE49-F238E27FC236}">
                <a16:creationId xmlns:a16="http://schemas.microsoft.com/office/drawing/2014/main" id="{3319E2C0-42F5-4F2D-B5C1-BA3934986338}"/>
              </a:ext>
            </a:extLst>
          </p:cNvPr>
          <p:cNvSpPr txBox="1"/>
          <p:nvPr/>
        </p:nvSpPr>
        <p:spPr>
          <a:xfrm>
            <a:off x="5294009" y="3546863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85C548C-0A76-45C7-8B53-D607E029B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649" y="3307662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5CB62F0B-36B8-45D3-8136-A7A82F6C5FC2}"/>
              </a:ext>
            </a:extLst>
          </p:cNvPr>
          <p:cNvSpPr txBox="1"/>
          <p:nvPr/>
        </p:nvSpPr>
        <p:spPr>
          <a:xfrm>
            <a:off x="6013592" y="3546863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AAE26CFF-92D6-4ACF-AC63-CC642679C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232" y="3307662"/>
            <a:ext cx="360000" cy="355000"/>
          </a:xfrm>
          <a:prstGeom prst="rect">
            <a:avLst/>
          </a:prstGeom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id="{F5FB36FC-10DB-4048-BD0C-588C44BCF227}"/>
              </a:ext>
            </a:extLst>
          </p:cNvPr>
          <p:cNvSpPr txBox="1"/>
          <p:nvPr/>
        </p:nvSpPr>
        <p:spPr>
          <a:xfrm>
            <a:off x="5760132" y="3044279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5E2CBC11-D3A9-4D4B-85A6-3E8062C27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772" y="280507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7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켄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내레이션과 말풍선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7308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161595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391" y="133404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203" y="13590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474482" y="192446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60÷15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2726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191" y="135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582350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061" y="134608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65FBC9-531C-4F60-BF7A-8881FC5715E8}"/>
              </a:ext>
            </a:extLst>
          </p:cNvPr>
          <p:cNvSpPr/>
          <p:nvPr/>
        </p:nvSpPr>
        <p:spPr>
          <a:xfrm>
            <a:off x="6380283" y="140988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0E8B6C-8956-48BC-B6D7-1FB395104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840" y="134608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DB056F2-E2ED-42EC-94AD-0174E8CE833B}"/>
              </a:ext>
            </a:extLst>
          </p:cNvPr>
          <p:cNvSpPr/>
          <p:nvPr/>
        </p:nvSpPr>
        <p:spPr>
          <a:xfrm>
            <a:off x="5267793" y="28131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1135E-0223-4586-AB5D-9C07584398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84" y="3074784"/>
            <a:ext cx="1026028" cy="375397"/>
          </a:xfrm>
          <a:prstGeom prst="rect">
            <a:avLst/>
          </a:prstGeom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DFC56557-EAAC-417B-88D0-69B0454A162F}"/>
              </a:ext>
            </a:extLst>
          </p:cNvPr>
          <p:cNvSpPr txBox="1"/>
          <p:nvPr/>
        </p:nvSpPr>
        <p:spPr>
          <a:xfrm>
            <a:off x="1618923" y="2636912"/>
            <a:ext cx="43584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31FEDA88-9F06-4BD1-BD84-68D79FBC24DB}"/>
              </a:ext>
            </a:extLst>
          </p:cNvPr>
          <p:cNvSpPr txBox="1"/>
          <p:nvPr/>
        </p:nvSpPr>
        <p:spPr>
          <a:xfrm>
            <a:off x="1417123" y="3128631"/>
            <a:ext cx="6886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59A670-0700-4288-ABCC-4364677FE8F4}"/>
              </a:ext>
            </a:extLst>
          </p:cNvPr>
          <p:cNvSpPr txBox="1"/>
          <p:nvPr/>
        </p:nvSpPr>
        <p:spPr>
          <a:xfrm>
            <a:off x="321649" y="312863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CEFF0DF7-2EF7-4EF2-89FD-D122FB1BB325}"/>
              </a:ext>
            </a:extLst>
          </p:cNvPr>
          <p:cNvSpPr txBox="1"/>
          <p:nvPr/>
        </p:nvSpPr>
        <p:spPr>
          <a:xfrm>
            <a:off x="1417123" y="3503084"/>
            <a:ext cx="68866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6  0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9BDA0C2-EBEF-4E6F-81C9-8A3F1738C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7223" y="3325583"/>
            <a:ext cx="360000" cy="32758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F081EB-0DF6-4ED0-A027-B21317BC14DD}"/>
              </a:ext>
            </a:extLst>
          </p:cNvPr>
          <p:cNvCxnSpPr>
            <a:cxnSpLocks/>
          </p:cNvCxnSpPr>
          <p:nvPr/>
        </p:nvCxnSpPr>
        <p:spPr bwMode="auto">
          <a:xfrm>
            <a:off x="1270484" y="396998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43">
            <a:extLst>
              <a:ext uri="{FF2B5EF4-FFF2-40B4-BE49-F238E27FC236}">
                <a16:creationId xmlns:a16="http://schemas.microsoft.com/office/drawing/2014/main" id="{14BB1E05-B78D-4C90-820F-3A0C3993E7B5}"/>
              </a:ext>
            </a:extLst>
          </p:cNvPr>
          <p:cNvSpPr txBox="1"/>
          <p:nvPr/>
        </p:nvSpPr>
        <p:spPr>
          <a:xfrm>
            <a:off x="1618923" y="4021807"/>
            <a:ext cx="43584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pic>
        <p:nvPicPr>
          <p:cNvPr id="57" name="Picture 8">
            <a:extLst>
              <a:ext uri="{FF2B5EF4-FFF2-40B4-BE49-F238E27FC236}">
                <a16:creationId xmlns:a16="http://schemas.microsoft.com/office/drawing/2014/main" id="{7C32DE18-C1E3-4FCD-B09A-456DFFF9D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35" y="2908356"/>
            <a:ext cx="1375201" cy="1375201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9">
            <a:extLst>
              <a:ext uri="{FF2B5EF4-FFF2-40B4-BE49-F238E27FC236}">
                <a16:creationId xmlns:a16="http://schemas.microsoft.com/office/drawing/2014/main" id="{B3DD3191-F30E-4472-8349-35824214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36" y="3473506"/>
            <a:ext cx="43688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D11D3E6-26EB-4326-B783-9B9A43CCF9E8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준비해야 할 상자는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7B9AF881-E3E4-489C-8E60-D706F265C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7223" y="2546727"/>
            <a:ext cx="360000" cy="32758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4B78B91C-4740-4D1F-9C74-72501F9C6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1904" y="3926283"/>
            <a:ext cx="360000" cy="327585"/>
          </a:xfrm>
          <a:prstGeom prst="rect">
            <a:avLst/>
          </a:prstGeom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D5156917-3295-4DB6-997A-68DC817BCD52}"/>
              </a:ext>
            </a:extLst>
          </p:cNvPr>
          <p:cNvSpPr txBox="1"/>
          <p:nvPr/>
        </p:nvSpPr>
        <p:spPr>
          <a:xfrm>
            <a:off x="2383922" y="3508175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 ×</a:t>
            </a: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ACFCFEF8-C6FD-460D-8824-2A2A9D2A645F}"/>
              </a:ext>
            </a:extLst>
          </p:cNvPr>
          <p:cNvSpPr txBox="1"/>
          <p:nvPr/>
        </p:nvSpPr>
        <p:spPr>
          <a:xfrm>
            <a:off x="3398732" y="3515063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51" name="Picture 31">
            <a:extLst>
              <a:ext uri="{FF2B5EF4-FFF2-40B4-BE49-F238E27FC236}">
                <a16:creationId xmlns:a16="http://schemas.microsoft.com/office/drawing/2014/main" id="{7D75A479-ACE3-472E-9CE9-747B52F8C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488900" y="360392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31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7308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161595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391" y="133404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203" y="13590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2726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191" y="135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582350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061" y="134608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65FBC9-531C-4F60-BF7A-8881FC5715E8}"/>
              </a:ext>
            </a:extLst>
          </p:cNvPr>
          <p:cNvSpPr/>
          <p:nvPr/>
        </p:nvSpPr>
        <p:spPr>
          <a:xfrm>
            <a:off x="6380283" y="140988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0E8B6C-8956-48BC-B6D7-1FB395104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840" y="134608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F3B11020-C959-4A84-974A-00C1A36A5F39}"/>
              </a:ext>
            </a:extLst>
          </p:cNvPr>
          <p:cNvSpPr txBox="1"/>
          <p:nvPr/>
        </p:nvSpPr>
        <p:spPr>
          <a:xfrm>
            <a:off x="474482" y="192446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60÷15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632BA32-C32A-46E9-BBF3-06CE37EA6D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84" y="3074784"/>
            <a:ext cx="1026028" cy="375397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F34D59BA-02CB-4A73-A854-5F0B68F4B8D1}"/>
              </a:ext>
            </a:extLst>
          </p:cNvPr>
          <p:cNvSpPr txBox="1"/>
          <p:nvPr/>
        </p:nvSpPr>
        <p:spPr>
          <a:xfrm>
            <a:off x="1618923" y="2636912"/>
            <a:ext cx="43584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B28AF32F-F13A-413D-997C-D8689444EA01}"/>
              </a:ext>
            </a:extLst>
          </p:cNvPr>
          <p:cNvSpPr txBox="1"/>
          <p:nvPr/>
        </p:nvSpPr>
        <p:spPr>
          <a:xfrm>
            <a:off x="1417123" y="3128631"/>
            <a:ext cx="6886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5AD1F6-DE10-4BA1-A630-F0256035BB2A}"/>
              </a:ext>
            </a:extLst>
          </p:cNvPr>
          <p:cNvSpPr txBox="1"/>
          <p:nvPr/>
        </p:nvSpPr>
        <p:spPr>
          <a:xfrm>
            <a:off x="321649" y="3128631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69C68C48-8042-496D-85FB-DEEB03E8B8D8}"/>
              </a:ext>
            </a:extLst>
          </p:cNvPr>
          <p:cNvSpPr txBox="1"/>
          <p:nvPr/>
        </p:nvSpPr>
        <p:spPr>
          <a:xfrm>
            <a:off x="1417123" y="3503084"/>
            <a:ext cx="68866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6  0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F5A04DCE-280F-40D8-B87D-3C7868BB9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7223" y="3325583"/>
            <a:ext cx="360000" cy="327585"/>
          </a:xfrm>
          <a:prstGeom prst="rect">
            <a:avLst/>
          </a:prstGeom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D1EA75C-8F35-4912-BE80-D2EC103A45FD}"/>
              </a:ext>
            </a:extLst>
          </p:cNvPr>
          <p:cNvCxnSpPr>
            <a:cxnSpLocks/>
          </p:cNvCxnSpPr>
          <p:nvPr/>
        </p:nvCxnSpPr>
        <p:spPr bwMode="auto">
          <a:xfrm>
            <a:off x="1270484" y="396998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43">
            <a:extLst>
              <a:ext uri="{FF2B5EF4-FFF2-40B4-BE49-F238E27FC236}">
                <a16:creationId xmlns:a16="http://schemas.microsoft.com/office/drawing/2014/main" id="{D065985E-A6CC-4562-B8F7-0E7C743BC4B2}"/>
              </a:ext>
            </a:extLst>
          </p:cNvPr>
          <p:cNvSpPr txBox="1"/>
          <p:nvPr/>
        </p:nvSpPr>
        <p:spPr>
          <a:xfrm>
            <a:off x="1618923" y="4021807"/>
            <a:ext cx="43584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pic>
        <p:nvPicPr>
          <p:cNvPr id="68" name="Picture 8">
            <a:extLst>
              <a:ext uri="{FF2B5EF4-FFF2-40B4-BE49-F238E27FC236}">
                <a16:creationId xmlns:a16="http://schemas.microsoft.com/office/drawing/2014/main" id="{88BEF936-58A6-460E-AC15-22F5E1E2B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35" y="2908356"/>
            <a:ext cx="1375201" cy="1375201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F6CFDAC-D319-44C8-86EC-183095A67D18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준비해야 할 상자는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E08E5A7C-E3C3-4630-819E-A9D78BBBE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7223" y="2546727"/>
            <a:ext cx="360000" cy="327585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672AE4F-9D7E-4A49-B3B1-6A0736614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1904" y="3926283"/>
            <a:ext cx="360000" cy="327585"/>
          </a:xfrm>
          <a:prstGeom prst="rect">
            <a:avLst/>
          </a:prstGeom>
        </p:spPr>
      </p:pic>
      <p:sp>
        <p:nvSpPr>
          <p:cNvPr id="72" name="TextBox 43">
            <a:extLst>
              <a:ext uri="{FF2B5EF4-FFF2-40B4-BE49-F238E27FC236}">
                <a16:creationId xmlns:a16="http://schemas.microsoft.com/office/drawing/2014/main" id="{A21B5D0B-A3D3-4F39-8466-6B250EEC79C5}"/>
              </a:ext>
            </a:extLst>
          </p:cNvPr>
          <p:cNvSpPr txBox="1"/>
          <p:nvPr/>
        </p:nvSpPr>
        <p:spPr>
          <a:xfrm>
            <a:off x="2383922" y="3508175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 ×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73ABDE02-B9FA-44CD-A839-FE537C0DF963}"/>
              </a:ext>
            </a:extLst>
          </p:cNvPr>
          <p:cNvSpPr txBox="1"/>
          <p:nvPr/>
        </p:nvSpPr>
        <p:spPr>
          <a:xfrm>
            <a:off x="3398732" y="3515063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말풍선: 모서리가 둥근 사각형 39">
            <a:extLst>
              <a:ext uri="{FF2B5EF4-FFF2-40B4-BE49-F238E27FC236}">
                <a16:creationId xmlns:a16="http://schemas.microsoft.com/office/drawing/2014/main" id="{3710E046-262E-4102-B2E0-BAE458A3FB19}"/>
              </a:ext>
            </a:extLst>
          </p:cNvPr>
          <p:cNvSpPr/>
          <p:nvPr/>
        </p:nvSpPr>
        <p:spPr>
          <a:xfrm>
            <a:off x="1890340" y="4534356"/>
            <a:ext cx="3869721" cy="645904"/>
          </a:xfrm>
          <a:prstGeom prst="wedgeRoundRectCallout">
            <a:avLst>
              <a:gd name="adj1" fmla="val 26810"/>
              <a:gd name="adj2" fmla="val -11943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값과 계산한 값을 비교해 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7BDCE6-66CA-4553-9D9A-EBE3FB96A1F0}"/>
              </a:ext>
            </a:extLst>
          </p:cNvPr>
          <p:cNvSpPr txBox="1"/>
          <p:nvPr/>
        </p:nvSpPr>
        <p:spPr>
          <a:xfrm>
            <a:off x="7056276" y="2560555"/>
            <a:ext cx="1951753" cy="900246"/>
          </a:xfrm>
          <a:prstGeom prst="rect">
            <a:avLst/>
          </a:prstGeom>
          <a:solidFill>
            <a:srgbClr val="F3D2E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suh_p_0301_01_0002_202_1 </a:t>
            </a:r>
            <a:endParaRPr lang="en-US" altLang="ko-KR" sz="105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지니프렌즈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켄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값과 계산한 값을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비교해 볼까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31">
            <a:extLst>
              <a:ext uri="{FF2B5EF4-FFF2-40B4-BE49-F238E27FC236}">
                <a16:creationId xmlns:a16="http://schemas.microsoft.com/office/drawing/2014/main" id="{ECD27072-0BAC-4529-AE4A-E2D53B5F8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488900" y="360392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01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3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169÷24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E06545-41A2-45F9-9612-E26307081172}"/>
              </a:ext>
            </a:extLst>
          </p:cNvPr>
          <p:cNvSpPr txBox="1"/>
          <p:nvPr/>
        </p:nvSpPr>
        <p:spPr>
          <a:xfrm>
            <a:off x="316570" y="2326327"/>
            <a:ext cx="626415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169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약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보고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약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보면 몫은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것 같습니다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ACE2263C-34A0-4409-A40E-D3A1D48C7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458" y="2188174"/>
            <a:ext cx="360000" cy="355000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F1B07C-F7A2-4281-A0FF-7FD5C087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337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19701DAA-36F1-4745-9F58-F0D27B02373C}"/>
              </a:ext>
            </a:extLst>
          </p:cNvPr>
          <p:cNvSpPr txBox="1"/>
          <p:nvPr/>
        </p:nvSpPr>
        <p:spPr>
          <a:xfrm>
            <a:off x="464479" y="175676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169÷24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몫을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A6CA9CFD-87D1-4C83-A23D-C4B579532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365674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22FE88-C408-4A68-930C-99E103658892}"/>
              </a:ext>
            </a:extLst>
          </p:cNvPr>
          <p:cNvSpPr/>
          <p:nvPr/>
        </p:nvSpPr>
        <p:spPr>
          <a:xfrm>
            <a:off x="5344523" y="12744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A4FFB0-CDF9-40C1-89E3-2596139C8D7C}"/>
              </a:ext>
            </a:extLst>
          </p:cNvPr>
          <p:cNvSpPr/>
          <p:nvPr/>
        </p:nvSpPr>
        <p:spPr>
          <a:xfrm>
            <a:off x="4775284" y="12744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E40989-C942-4A45-BDF1-687501BD5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080" y="120960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F7BCE1-FB9D-4006-9E35-26140F803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892" y="121186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CAAD13A-57EB-4037-9BFB-A20C9180C4CE}"/>
              </a:ext>
            </a:extLst>
          </p:cNvPr>
          <p:cNvSpPr/>
          <p:nvPr/>
        </p:nvSpPr>
        <p:spPr>
          <a:xfrm>
            <a:off x="4537617" y="1190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17709A-7F7E-45A0-A0DC-756A990F0BA1}"/>
              </a:ext>
            </a:extLst>
          </p:cNvPr>
          <p:cNvSpPr/>
          <p:nvPr/>
        </p:nvSpPr>
        <p:spPr>
          <a:xfrm>
            <a:off x="5886323" y="12744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D8EADE-8493-4DB7-85BF-89F6973D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880" y="120960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FF8E7-6FD0-40DF-8DDC-59AF63731F37}"/>
              </a:ext>
            </a:extLst>
          </p:cNvPr>
          <p:cNvSpPr/>
          <p:nvPr/>
        </p:nvSpPr>
        <p:spPr>
          <a:xfrm>
            <a:off x="6437193" y="12744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15A09A-ABC9-403C-8202-8C2F878D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750" y="120960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6460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3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F1B07C-F7A2-4281-A0FF-7FD5C087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337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19701DAA-36F1-4745-9F58-F0D27B02373C}"/>
              </a:ext>
            </a:extLst>
          </p:cNvPr>
          <p:cNvSpPr txBox="1"/>
          <p:nvPr/>
        </p:nvSpPr>
        <p:spPr>
          <a:xfrm>
            <a:off x="464479" y="175676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169÷24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4E3D86-6938-46FD-AB7A-9B52710848B0}"/>
              </a:ext>
            </a:extLst>
          </p:cNvPr>
          <p:cNvSpPr/>
          <p:nvPr/>
        </p:nvSpPr>
        <p:spPr>
          <a:xfrm>
            <a:off x="620889" y="2302937"/>
            <a:ext cx="2016224" cy="2124236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id="{7C5420EF-6A32-4E9A-9D16-FFF4F2FCF58F}"/>
              </a:ext>
            </a:extLst>
          </p:cNvPr>
          <p:cNvSpPr txBox="1"/>
          <p:nvPr/>
        </p:nvSpPr>
        <p:spPr>
          <a:xfrm>
            <a:off x="872917" y="2548375"/>
            <a:ext cx="15121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6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144</a:t>
            </a:r>
          </a:p>
        </p:txBody>
      </p:sp>
      <p:sp>
        <p:nvSpPr>
          <p:cNvPr id="22" name="TextBox 43">
            <a:extLst>
              <a:ext uri="{FF2B5EF4-FFF2-40B4-BE49-F238E27FC236}">
                <a16:creationId xmlns:a16="http://schemas.microsoft.com/office/drawing/2014/main" id="{9757F0B5-8A4D-4AD8-9917-13D5D6BFA766}"/>
              </a:ext>
            </a:extLst>
          </p:cNvPr>
          <p:cNvSpPr txBox="1"/>
          <p:nvPr/>
        </p:nvSpPr>
        <p:spPr>
          <a:xfrm>
            <a:off x="872917" y="3176490"/>
            <a:ext cx="15121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7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168</a:t>
            </a: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A71D8911-8DCB-4F6A-ADA9-FA96F6629187}"/>
              </a:ext>
            </a:extLst>
          </p:cNvPr>
          <p:cNvSpPr txBox="1"/>
          <p:nvPr/>
        </p:nvSpPr>
        <p:spPr>
          <a:xfrm>
            <a:off x="872917" y="3801831"/>
            <a:ext cx="15121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8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192</a:t>
            </a: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E6DC1BF4-B99A-473E-83F2-3A79EEE2A7CC}"/>
              </a:ext>
            </a:extLst>
          </p:cNvPr>
          <p:cNvSpPr txBox="1"/>
          <p:nvPr/>
        </p:nvSpPr>
        <p:spPr>
          <a:xfrm>
            <a:off x="4471670" y="3375323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×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73718C6-CA77-465D-AAE7-A9867D0347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42" y="2936755"/>
            <a:ext cx="1026028" cy="464876"/>
          </a:xfrm>
          <a:prstGeom prst="rect">
            <a:avLst/>
          </a:prstGeom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CD79B8D3-6423-45B8-BB58-40E8E09A9942}"/>
              </a:ext>
            </a:extLst>
          </p:cNvPr>
          <p:cNvSpPr txBox="1"/>
          <p:nvPr/>
        </p:nvSpPr>
        <p:spPr>
          <a:xfrm>
            <a:off x="3236201" y="299060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1  6  9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18C3BC9D-8EEE-47FB-9004-841A42793D2D}"/>
              </a:ext>
            </a:extLst>
          </p:cNvPr>
          <p:cNvSpPr txBox="1"/>
          <p:nvPr/>
        </p:nvSpPr>
        <p:spPr>
          <a:xfrm>
            <a:off x="3236201" y="3365055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1  6  8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BDFC727-1977-4F11-B6F2-241072CC1468}"/>
              </a:ext>
            </a:extLst>
          </p:cNvPr>
          <p:cNvCxnSpPr/>
          <p:nvPr/>
        </p:nvCxnSpPr>
        <p:spPr bwMode="auto">
          <a:xfrm>
            <a:off x="3283642" y="383195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43">
            <a:extLst>
              <a:ext uri="{FF2B5EF4-FFF2-40B4-BE49-F238E27FC236}">
                <a16:creationId xmlns:a16="http://schemas.microsoft.com/office/drawing/2014/main" id="{EF7FDC5E-2CFA-45B3-A495-FFB3E73E86AA}"/>
              </a:ext>
            </a:extLst>
          </p:cNvPr>
          <p:cNvSpPr txBox="1"/>
          <p:nvPr/>
        </p:nvSpPr>
        <p:spPr>
          <a:xfrm>
            <a:off x="5486964" y="3382211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733383-4A83-467A-8905-D46DF6C77C62}"/>
              </a:ext>
            </a:extLst>
          </p:cNvPr>
          <p:cNvSpPr txBox="1"/>
          <p:nvPr/>
        </p:nvSpPr>
        <p:spPr>
          <a:xfrm>
            <a:off x="3832164" y="2472405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1B00EBD1-585E-4462-A425-96B2C20FA7B7}"/>
              </a:ext>
            </a:extLst>
          </p:cNvPr>
          <p:cNvSpPr txBox="1"/>
          <p:nvPr/>
        </p:nvSpPr>
        <p:spPr>
          <a:xfrm>
            <a:off x="2321069" y="299060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6E3DCE-53B6-4E33-A51B-070B6C460611}"/>
              </a:ext>
            </a:extLst>
          </p:cNvPr>
          <p:cNvSpPr txBox="1"/>
          <p:nvPr/>
        </p:nvSpPr>
        <p:spPr>
          <a:xfrm>
            <a:off x="3832164" y="3872984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3257171-70A1-4A44-9B00-F0A7874BC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747" y="2294099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012A678-E87B-45C4-B1D7-E6D57CD6E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747" y="3248058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3572336-85C8-492A-A37A-F4E302F79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747" y="3796782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CEF8EC4-79F0-4829-8E52-06CD786C4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56" y="3224131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911AD5-3DF8-4BAE-B75E-125CAC6B260B}"/>
              </a:ext>
            </a:extLst>
          </p:cNvPr>
          <p:cNvSpPr/>
          <p:nvPr/>
        </p:nvSpPr>
        <p:spPr>
          <a:xfrm>
            <a:off x="5300010" y="1252258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5EE9C1A-C272-4773-8181-C2471CBC5197}"/>
              </a:ext>
            </a:extLst>
          </p:cNvPr>
          <p:cNvSpPr/>
          <p:nvPr/>
        </p:nvSpPr>
        <p:spPr>
          <a:xfrm>
            <a:off x="4730771" y="12522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C29785-CE5C-4BE9-BD97-10EFBB706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567" y="119912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A498FE-AB99-468C-A91F-00CFB2001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379" y="120138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42928DB-3D50-4227-A556-8E101DCB129D}"/>
              </a:ext>
            </a:extLst>
          </p:cNvPr>
          <p:cNvSpPr/>
          <p:nvPr/>
        </p:nvSpPr>
        <p:spPr>
          <a:xfrm>
            <a:off x="5841810" y="12522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12047F-6271-4F5B-87C6-1C9B3BDBE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367" y="118741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3EC53E2-C66D-4D5F-AE5B-28BBBDC1A0A7}"/>
              </a:ext>
            </a:extLst>
          </p:cNvPr>
          <p:cNvSpPr/>
          <p:nvPr/>
        </p:nvSpPr>
        <p:spPr>
          <a:xfrm>
            <a:off x="6392680" y="12522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0E695F-95C2-41A8-9718-19160EC6D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237" y="118741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4295DE-21CD-4C1A-8039-1A445BC8E594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169÷24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31">
            <a:extLst>
              <a:ext uri="{FF2B5EF4-FFF2-40B4-BE49-F238E27FC236}">
                <a16:creationId xmlns:a16="http://schemas.microsoft.com/office/drawing/2014/main" id="{5280584E-C46E-48A1-894E-F50026B4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37291" y="34826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77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3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F1B07C-F7A2-4281-A0FF-7FD5C087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337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19701DAA-36F1-4745-9F58-F0D27B02373C}"/>
              </a:ext>
            </a:extLst>
          </p:cNvPr>
          <p:cNvSpPr txBox="1"/>
          <p:nvPr/>
        </p:nvSpPr>
        <p:spPr>
          <a:xfrm>
            <a:off x="464479" y="175676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5C1E68-48B2-492F-8760-529F40058812}"/>
              </a:ext>
            </a:extLst>
          </p:cNvPr>
          <p:cNvSpPr txBox="1"/>
          <p:nvPr/>
        </p:nvSpPr>
        <p:spPr>
          <a:xfrm>
            <a:off x="140302" y="4468614"/>
            <a:ext cx="67689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169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몫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일의 자리 위에 적고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곱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169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아래에 적습니다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169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168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빼면 나머지는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B85C1D9-758B-4112-AE4B-0F88D9CDF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278" y="4297764"/>
            <a:ext cx="360000" cy="355000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160EC60-E39E-4F33-ABD1-94DF5ABDC0C0}"/>
              </a:ext>
            </a:extLst>
          </p:cNvPr>
          <p:cNvSpPr/>
          <p:nvPr/>
        </p:nvSpPr>
        <p:spPr>
          <a:xfrm>
            <a:off x="5273783" y="12526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525436A-DB58-4CDF-A926-843470F687F6}"/>
              </a:ext>
            </a:extLst>
          </p:cNvPr>
          <p:cNvSpPr/>
          <p:nvPr/>
        </p:nvSpPr>
        <p:spPr>
          <a:xfrm>
            <a:off x="4704544" y="12526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29B262-8373-4852-AF35-2D99A57DF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340" y="117683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CF20DF-291E-428C-BC6A-020D42D47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152" y="120179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D282818-1860-44AB-ACEE-7B0FD9369CC3}"/>
              </a:ext>
            </a:extLst>
          </p:cNvPr>
          <p:cNvSpPr/>
          <p:nvPr/>
        </p:nvSpPr>
        <p:spPr>
          <a:xfrm>
            <a:off x="5815583" y="1252673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BC8A66-47E5-4B1B-A08E-C7A51BFC6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140" y="119404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E41498F-4CFF-4D59-9A61-9CEEBB0E53D9}"/>
              </a:ext>
            </a:extLst>
          </p:cNvPr>
          <p:cNvSpPr/>
          <p:nvPr/>
        </p:nvSpPr>
        <p:spPr>
          <a:xfrm>
            <a:off x="6366453" y="12526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4747F2-7D2A-491C-894F-74A761F7D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010" y="118782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D00672-3F7C-4BBA-8846-F49EC4F577FB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169÷24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D0FC7089-AC42-420D-A7CB-C6C9336A578B}"/>
              </a:ext>
            </a:extLst>
          </p:cNvPr>
          <p:cNvSpPr txBox="1"/>
          <p:nvPr/>
        </p:nvSpPr>
        <p:spPr>
          <a:xfrm>
            <a:off x="872917" y="2548375"/>
            <a:ext cx="15121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6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144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7E095076-0EB5-4E5F-9526-47F8C78615CF}"/>
              </a:ext>
            </a:extLst>
          </p:cNvPr>
          <p:cNvSpPr txBox="1"/>
          <p:nvPr/>
        </p:nvSpPr>
        <p:spPr>
          <a:xfrm>
            <a:off x="872917" y="3176490"/>
            <a:ext cx="15121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7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168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0355B1A3-7A43-459E-90D1-CD2D3AEDAC0E}"/>
              </a:ext>
            </a:extLst>
          </p:cNvPr>
          <p:cNvSpPr txBox="1"/>
          <p:nvPr/>
        </p:nvSpPr>
        <p:spPr>
          <a:xfrm>
            <a:off x="872917" y="3801831"/>
            <a:ext cx="15121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8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192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4FA719F9-7255-4B05-8694-CB8A24724661}"/>
              </a:ext>
            </a:extLst>
          </p:cNvPr>
          <p:cNvSpPr txBox="1"/>
          <p:nvPr/>
        </p:nvSpPr>
        <p:spPr>
          <a:xfrm>
            <a:off x="4471670" y="3375323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 ×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1E17083-913F-4991-B694-3812D66286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42" y="2936755"/>
            <a:ext cx="1026028" cy="464876"/>
          </a:xfrm>
          <a:prstGeom prst="rect">
            <a:avLst/>
          </a:prstGeom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E437FF31-BDFA-4F3E-9FA9-4514343B72DC}"/>
              </a:ext>
            </a:extLst>
          </p:cNvPr>
          <p:cNvSpPr txBox="1"/>
          <p:nvPr/>
        </p:nvSpPr>
        <p:spPr>
          <a:xfrm>
            <a:off x="3236201" y="299060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1  6  9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D8723F78-55C9-425C-ADC7-709020CF385E}"/>
              </a:ext>
            </a:extLst>
          </p:cNvPr>
          <p:cNvSpPr txBox="1"/>
          <p:nvPr/>
        </p:nvSpPr>
        <p:spPr>
          <a:xfrm>
            <a:off x="3236201" y="3365055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1  6  8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691D095-E61F-4D8C-9C63-763FFD3F4AC7}"/>
              </a:ext>
            </a:extLst>
          </p:cNvPr>
          <p:cNvCxnSpPr/>
          <p:nvPr/>
        </p:nvCxnSpPr>
        <p:spPr bwMode="auto">
          <a:xfrm>
            <a:off x="3283642" y="383195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43">
            <a:extLst>
              <a:ext uri="{FF2B5EF4-FFF2-40B4-BE49-F238E27FC236}">
                <a16:creationId xmlns:a16="http://schemas.microsoft.com/office/drawing/2014/main" id="{172523EC-F733-473D-9946-B5A7B2FBFACF}"/>
              </a:ext>
            </a:extLst>
          </p:cNvPr>
          <p:cNvSpPr txBox="1"/>
          <p:nvPr/>
        </p:nvSpPr>
        <p:spPr>
          <a:xfrm>
            <a:off x="5486964" y="3382211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EBD94B-3A16-40F7-B9C3-F92C4D0E0FDE}"/>
              </a:ext>
            </a:extLst>
          </p:cNvPr>
          <p:cNvSpPr txBox="1"/>
          <p:nvPr/>
        </p:nvSpPr>
        <p:spPr>
          <a:xfrm>
            <a:off x="3832164" y="2472405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89A97D32-EEDE-4C8F-8269-7613D699B835}"/>
              </a:ext>
            </a:extLst>
          </p:cNvPr>
          <p:cNvSpPr txBox="1"/>
          <p:nvPr/>
        </p:nvSpPr>
        <p:spPr>
          <a:xfrm>
            <a:off x="2321069" y="299060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FC42E8-CB56-4372-B4AF-297D82E5ACF1}"/>
              </a:ext>
            </a:extLst>
          </p:cNvPr>
          <p:cNvSpPr txBox="1"/>
          <p:nvPr/>
        </p:nvSpPr>
        <p:spPr>
          <a:xfrm>
            <a:off x="3832164" y="3872984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4" name="Picture 31">
            <a:extLst>
              <a:ext uri="{FF2B5EF4-FFF2-40B4-BE49-F238E27FC236}">
                <a16:creationId xmlns:a16="http://schemas.microsoft.com/office/drawing/2014/main" id="{4F159EC2-2652-42F2-BCC8-E147063EB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37291" y="34826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44E3D86-6938-46FD-AB7A-9B52710848B0}"/>
              </a:ext>
            </a:extLst>
          </p:cNvPr>
          <p:cNvSpPr/>
          <p:nvPr/>
        </p:nvSpPr>
        <p:spPr>
          <a:xfrm>
            <a:off x="620889" y="2302937"/>
            <a:ext cx="2016224" cy="2124236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4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3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F1B07C-F7A2-4281-A0FF-7FD5C087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337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19701DAA-36F1-4745-9F58-F0D27B02373C}"/>
              </a:ext>
            </a:extLst>
          </p:cNvPr>
          <p:cNvSpPr txBox="1"/>
          <p:nvPr/>
        </p:nvSpPr>
        <p:spPr>
          <a:xfrm>
            <a:off x="464479" y="175676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058E09-B5E0-4B0B-99CD-69F535969BF9}"/>
              </a:ext>
            </a:extLst>
          </p:cNvPr>
          <p:cNvSpPr/>
          <p:nvPr/>
        </p:nvSpPr>
        <p:spPr>
          <a:xfrm>
            <a:off x="5286897" y="12739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3FE5378-AAED-4321-8430-13A040C75E32}"/>
              </a:ext>
            </a:extLst>
          </p:cNvPr>
          <p:cNvSpPr/>
          <p:nvPr/>
        </p:nvSpPr>
        <p:spPr>
          <a:xfrm>
            <a:off x="4717658" y="12739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8D8EE5-FDAE-492D-8E1F-7CB4A16DC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454" y="119813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4D37CF-AC42-48E5-AC8D-0A1C594C1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266" y="12231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C1A99DB-3208-403E-885D-EC66C2606E4E}"/>
              </a:ext>
            </a:extLst>
          </p:cNvPr>
          <p:cNvSpPr/>
          <p:nvPr/>
        </p:nvSpPr>
        <p:spPr>
          <a:xfrm>
            <a:off x="5828697" y="12739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029C65-A063-4D0F-A58B-2979819DA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254" y="1215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26252EE-09EC-401F-85D3-FEF32A07EFEA}"/>
              </a:ext>
            </a:extLst>
          </p:cNvPr>
          <p:cNvSpPr/>
          <p:nvPr/>
        </p:nvSpPr>
        <p:spPr>
          <a:xfrm>
            <a:off x="6379567" y="127397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21EE173-AD09-4585-B6C7-5748B9FBB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124" y="120913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C2F8BC-7035-4C9E-ADC0-4F0AAA0F4AA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169÷24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BA57DB-9D2B-45F5-B3D6-D285993245CD}"/>
              </a:ext>
            </a:extLst>
          </p:cNvPr>
          <p:cNvSpPr txBox="1"/>
          <p:nvPr/>
        </p:nvSpPr>
        <p:spPr>
          <a:xfrm>
            <a:off x="439546" y="2289431"/>
            <a:ext cx="615361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24×7=168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168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나머지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더하면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169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b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몫과 나머지가 맞습니다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86F9B58-BA97-40DB-8C6E-E0D142C1E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841" y="211858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2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6262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버튼을 누르면 전체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나눗셈 식 하단의 파란색 텍스트가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하단은 회색 박스 음영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0458258-5D58-4E97-A7BD-D3563BACB4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14" y="2549928"/>
            <a:ext cx="1026028" cy="464876"/>
          </a:xfrm>
          <a:prstGeom prst="rect">
            <a:avLst/>
          </a:prstGeom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id="{A9B3415F-CA3B-445A-9E22-305575386107}"/>
              </a:ext>
            </a:extLst>
          </p:cNvPr>
          <p:cNvSpPr txBox="1"/>
          <p:nvPr/>
        </p:nvSpPr>
        <p:spPr>
          <a:xfrm>
            <a:off x="1645207" y="2138331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C3305906-7C30-4053-B2D0-7B05090B44F6}"/>
              </a:ext>
            </a:extLst>
          </p:cNvPr>
          <p:cNvSpPr txBox="1"/>
          <p:nvPr/>
        </p:nvSpPr>
        <p:spPr>
          <a:xfrm>
            <a:off x="1249162" y="2603775"/>
            <a:ext cx="7635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157E26-BD4F-4690-A14F-124E286190FB}"/>
              </a:ext>
            </a:extLst>
          </p:cNvPr>
          <p:cNvSpPr txBox="1"/>
          <p:nvPr/>
        </p:nvSpPr>
        <p:spPr>
          <a:xfrm>
            <a:off x="566329" y="2603775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34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84193BA4-5760-4B39-8FC9-D76F825B679C}"/>
              </a:ext>
            </a:extLst>
          </p:cNvPr>
          <p:cNvSpPr txBox="1"/>
          <p:nvPr/>
        </p:nvSpPr>
        <p:spPr>
          <a:xfrm>
            <a:off x="1249162" y="2978228"/>
            <a:ext cx="7635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6  8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175A10F-D29B-4137-8D2C-4526B9822F37}"/>
              </a:ext>
            </a:extLst>
          </p:cNvPr>
          <p:cNvCxnSpPr/>
          <p:nvPr/>
        </p:nvCxnSpPr>
        <p:spPr bwMode="auto">
          <a:xfrm>
            <a:off x="1196614" y="3445129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43">
            <a:extLst>
              <a:ext uri="{FF2B5EF4-FFF2-40B4-BE49-F238E27FC236}">
                <a16:creationId xmlns:a16="http://schemas.microsoft.com/office/drawing/2014/main" id="{C1C79D5B-AAA6-4551-88D4-CA0A3369DEEB}"/>
              </a:ext>
            </a:extLst>
          </p:cNvPr>
          <p:cNvSpPr txBox="1"/>
          <p:nvPr/>
        </p:nvSpPr>
        <p:spPr>
          <a:xfrm>
            <a:off x="1645206" y="3514749"/>
            <a:ext cx="3902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0088E3B-74FE-41EC-A96D-02C2B8C63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0803">
            <a:off x="1439672" y="2146191"/>
            <a:ext cx="360000" cy="355000"/>
          </a:xfrm>
          <a:prstGeom prst="rect">
            <a:avLst/>
          </a:prstGeom>
        </p:spPr>
      </p:pic>
      <p:pic>
        <p:nvPicPr>
          <p:cNvPr id="65" name="Picture 6">
            <a:extLst>
              <a:ext uri="{FF2B5EF4-FFF2-40B4-BE49-F238E27FC236}">
                <a16:creationId xmlns:a16="http://schemas.microsoft.com/office/drawing/2014/main" id="{7BF7040E-5307-4BB8-980D-2170A27D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9FD43C6-58A9-44BE-B193-E9CD58D9D575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AEEE9A-B3EE-4692-885F-5BB3B6342D94}"/>
              </a:ext>
            </a:extLst>
          </p:cNvPr>
          <p:cNvSpPr txBox="1"/>
          <p:nvPr/>
        </p:nvSpPr>
        <p:spPr>
          <a:xfrm>
            <a:off x="1120779" y="4277346"/>
            <a:ext cx="4988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AA86435C-487E-4461-8CE5-C37EF2697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084985"/>
            <a:ext cx="360000" cy="355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9A86D79-85C3-4957-B84F-F2F6A4C6FCA4}"/>
              </a:ext>
            </a:extLst>
          </p:cNvPr>
          <p:cNvSpPr txBox="1"/>
          <p:nvPr/>
        </p:nvSpPr>
        <p:spPr>
          <a:xfrm>
            <a:off x="2816116" y="4277346"/>
            <a:ext cx="4848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15546764-2C43-44C5-B095-E556BF2BE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95" y="4087506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F3DE75-1E9B-45ED-8EC2-4249D69FBA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88" y="2552807"/>
            <a:ext cx="1026028" cy="464876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D0F9B6EF-EB5B-410F-8F87-AF4412D77FB7}"/>
              </a:ext>
            </a:extLst>
          </p:cNvPr>
          <p:cNvSpPr txBox="1"/>
          <p:nvPr/>
        </p:nvSpPr>
        <p:spPr>
          <a:xfrm>
            <a:off x="5630539" y="2141210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0F2D7B39-19B3-400A-B200-639F4354E325}"/>
              </a:ext>
            </a:extLst>
          </p:cNvPr>
          <p:cNvSpPr txBox="1"/>
          <p:nvPr/>
        </p:nvSpPr>
        <p:spPr>
          <a:xfrm>
            <a:off x="4989247" y="2606654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1  3  8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C3864B-FB12-4B1A-B557-6B8535988388}"/>
              </a:ext>
            </a:extLst>
          </p:cNvPr>
          <p:cNvSpPr txBox="1"/>
          <p:nvPr/>
        </p:nvSpPr>
        <p:spPr>
          <a:xfrm>
            <a:off x="4406403" y="2606654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47EE6FCD-DE79-414B-BE4F-80E13ABA09AA}"/>
              </a:ext>
            </a:extLst>
          </p:cNvPr>
          <p:cNvSpPr txBox="1"/>
          <p:nvPr/>
        </p:nvSpPr>
        <p:spPr>
          <a:xfrm>
            <a:off x="4989247" y="298110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1  2  6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6743FD9-AC0E-4508-B82C-E615C3C4807F}"/>
              </a:ext>
            </a:extLst>
          </p:cNvPr>
          <p:cNvCxnSpPr/>
          <p:nvPr/>
        </p:nvCxnSpPr>
        <p:spPr bwMode="auto">
          <a:xfrm>
            <a:off x="5036688" y="3448008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43">
            <a:extLst>
              <a:ext uri="{FF2B5EF4-FFF2-40B4-BE49-F238E27FC236}">
                <a16:creationId xmlns:a16="http://schemas.microsoft.com/office/drawing/2014/main" id="{38E1E7E0-EEDA-4F96-93FC-ADF684A5DD97}"/>
              </a:ext>
            </a:extLst>
          </p:cNvPr>
          <p:cNvSpPr txBox="1"/>
          <p:nvPr/>
        </p:nvSpPr>
        <p:spPr>
          <a:xfrm>
            <a:off x="5347334" y="3517628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1  2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AE94345-35CE-48FE-A2DC-141529474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614" y="2167504"/>
            <a:ext cx="360000" cy="3550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DD67327-0948-4315-8F25-5C12A626058F}"/>
              </a:ext>
            </a:extLst>
          </p:cNvPr>
          <p:cNvSpPr txBox="1"/>
          <p:nvPr/>
        </p:nvSpPr>
        <p:spPr>
          <a:xfrm>
            <a:off x="4649171" y="4276086"/>
            <a:ext cx="4988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D754F65-357D-4550-80D9-3F1E13ECA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959" y="4084985"/>
            <a:ext cx="360000" cy="355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DF79CDF-C52D-4B83-B7C6-491C21285CB2}"/>
              </a:ext>
            </a:extLst>
          </p:cNvPr>
          <p:cNvSpPr txBox="1"/>
          <p:nvPr/>
        </p:nvSpPr>
        <p:spPr>
          <a:xfrm>
            <a:off x="6215033" y="4276086"/>
            <a:ext cx="4848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CEFC3AC8-8806-4425-A53C-297F84EE9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212" y="4086246"/>
            <a:ext cx="360000" cy="355000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C31D8DC-11D7-4B60-912B-E5765A359F21}"/>
              </a:ext>
            </a:extLst>
          </p:cNvPr>
          <p:cNvSpPr/>
          <p:nvPr/>
        </p:nvSpPr>
        <p:spPr>
          <a:xfrm>
            <a:off x="570629" y="4267165"/>
            <a:ext cx="487184" cy="4122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1D90FB1-39C6-4E63-9953-4D2CA9635FA3}"/>
              </a:ext>
            </a:extLst>
          </p:cNvPr>
          <p:cNvSpPr/>
          <p:nvPr/>
        </p:nvSpPr>
        <p:spPr>
          <a:xfrm>
            <a:off x="1881500" y="4267164"/>
            <a:ext cx="858676" cy="4122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1941C5A-6BB3-42C2-BA0D-FEEE958CA743}"/>
              </a:ext>
            </a:extLst>
          </p:cNvPr>
          <p:cNvSpPr/>
          <p:nvPr/>
        </p:nvSpPr>
        <p:spPr>
          <a:xfrm>
            <a:off x="4103948" y="4267165"/>
            <a:ext cx="487184" cy="4122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285F167-AE34-4FB9-B99E-B69D35A84D5E}"/>
              </a:ext>
            </a:extLst>
          </p:cNvPr>
          <p:cNvSpPr/>
          <p:nvPr/>
        </p:nvSpPr>
        <p:spPr>
          <a:xfrm>
            <a:off x="5292080" y="4267164"/>
            <a:ext cx="858676" cy="4122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27B5969-87B3-46BD-9628-DE44B38417A5}"/>
              </a:ext>
            </a:extLst>
          </p:cNvPr>
          <p:cNvSpPr/>
          <p:nvPr/>
        </p:nvSpPr>
        <p:spPr>
          <a:xfrm>
            <a:off x="1093091" y="212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820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https://cdata2.tsherpa.co.kr/tsherpa/MultiMedia/Flash/2020/curri/index.html?flashxmlnum=yein820&amp;classa=A8-C1-41-MM-MM-04-04-06-0-0-0-0&amp;classno=MM_41_04/suh_0401_03_0006/suh_0401_03_0006_301_1.html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나누어 보기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3405" y="2175560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나머지는 항상 나누는 수보다 작아야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227827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11B643-3E7A-4FCC-AC29-61275CC65773}"/>
              </a:ext>
            </a:extLst>
          </p:cNvPr>
          <p:cNvSpPr txBox="1"/>
          <p:nvPr/>
        </p:nvSpPr>
        <p:spPr>
          <a:xfrm>
            <a:off x="443405" y="2630779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크게 하거나 작게 하면서 계산을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F35E918-E2FA-4278-884D-B73AC435F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27334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C708A5-B564-4687-BE5A-142C5389E1AE}"/>
              </a:ext>
            </a:extLst>
          </p:cNvPr>
          <p:cNvSpPr txBox="1"/>
          <p:nvPr/>
        </p:nvSpPr>
        <p:spPr>
          <a:xfrm>
            <a:off x="443405" y="3128229"/>
            <a:ext cx="6229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있는 나눗셈의 계산 결과는 몫에 나눈 수를 곱하고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더하여 확인합니다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82C4EEBC-BA69-458F-A0AE-D3A5A8191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32309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7E505BD-E6AC-45FB-AC67-E5A0858998E5}"/>
              </a:ext>
            </a:extLst>
          </p:cNvPr>
          <p:cNvSpPr txBox="1"/>
          <p:nvPr/>
        </p:nvSpPr>
        <p:spPr>
          <a:xfrm>
            <a:off x="540565" y="3451421"/>
            <a:ext cx="10409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1C777D8-D7C8-4D44-A4E4-81BCF3621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998" y="3337053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73941" y="3134361"/>
            <a:ext cx="53280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수를 두 자리 수로 나누어 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32648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2FCFCE4-7E7F-4A4B-9993-6197AAECD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9FFE5754-4EF5-43A0-BECB-3E9D62064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ED4CB8-34C3-479D-B112-7D1CDA2FBCAA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0D2ACE-893E-41D6-B86A-4D372B255FF5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92542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플라스틱 컵 화분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필요한 상자의 개수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나누어떨어지는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49731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나머지가 있는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5777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5915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50292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49976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9389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512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35D703B-AEE9-4F6C-B3DC-5E6AD54E766F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E84FF3D-53A8-4FC2-AEC3-CD21B30B777A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id="{529FA78B-0CC9-48CE-8D5A-1D7FB295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1" y="1592796"/>
            <a:ext cx="412235" cy="41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C86A6B3B-9660-4993-B6E2-8A8BCA1B47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84" y="2869084"/>
            <a:ext cx="1026028" cy="464876"/>
          </a:xfrm>
          <a:prstGeom prst="rect">
            <a:avLst/>
          </a:prstGeom>
        </p:spPr>
      </p:pic>
      <p:sp>
        <p:nvSpPr>
          <p:cNvPr id="83" name="TextBox 43">
            <a:extLst>
              <a:ext uri="{FF2B5EF4-FFF2-40B4-BE49-F238E27FC236}">
                <a16:creationId xmlns:a16="http://schemas.microsoft.com/office/drawing/2014/main" id="{9D73DE7B-75B4-4E77-83B2-909EAFC31FC6}"/>
              </a:ext>
            </a:extLst>
          </p:cNvPr>
          <p:cNvSpPr txBox="1"/>
          <p:nvPr/>
        </p:nvSpPr>
        <p:spPr>
          <a:xfrm>
            <a:off x="1873977" y="2457487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4" name="TextBox 43">
            <a:extLst>
              <a:ext uri="{FF2B5EF4-FFF2-40B4-BE49-F238E27FC236}">
                <a16:creationId xmlns:a16="http://schemas.microsoft.com/office/drawing/2014/main" id="{DAC5DCBE-CEDB-4CE1-A69A-A8039D37D68B}"/>
              </a:ext>
            </a:extLst>
          </p:cNvPr>
          <p:cNvSpPr txBox="1"/>
          <p:nvPr/>
        </p:nvSpPr>
        <p:spPr>
          <a:xfrm>
            <a:off x="1477932" y="2922931"/>
            <a:ext cx="7635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E7E32C-5FD1-4467-A72D-6AF7E1B97344}"/>
              </a:ext>
            </a:extLst>
          </p:cNvPr>
          <p:cNvSpPr txBox="1"/>
          <p:nvPr/>
        </p:nvSpPr>
        <p:spPr>
          <a:xfrm>
            <a:off x="795099" y="2922931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</a:t>
            </a: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id="{21003B44-555A-46EF-A28D-B36EE3FB8072}"/>
              </a:ext>
            </a:extLst>
          </p:cNvPr>
          <p:cNvSpPr txBox="1"/>
          <p:nvPr/>
        </p:nvSpPr>
        <p:spPr>
          <a:xfrm>
            <a:off x="1477932" y="3297384"/>
            <a:ext cx="76357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9  5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98C53839-02B7-487E-B3F7-4A64F71274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0803">
            <a:off x="2136453" y="3119884"/>
            <a:ext cx="360000" cy="355000"/>
          </a:xfrm>
          <a:prstGeom prst="rect">
            <a:avLst/>
          </a:prstGeom>
        </p:spPr>
      </p:pic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A47113A-7500-492C-B075-7E3E930FA710}"/>
              </a:ext>
            </a:extLst>
          </p:cNvPr>
          <p:cNvCxnSpPr/>
          <p:nvPr/>
        </p:nvCxnSpPr>
        <p:spPr bwMode="auto">
          <a:xfrm>
            <a:off x="1425384" y="376428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43">
            <a:extLst>
              <a:ext uri="{FF2B5EF4-FFF2-40B4-BE49-F238E27FC236}">
                <a16:creationId xmlns:a16="http://schemas.microsoft.com/office/drawing/2014/main" id="{6410BDF3-F995-4CD2-8238-799310B93143}"/>
              </a:ext>
            </a:extLst>
          </p:cNvPr>
          <p:cNvSpPr txBox="1"/>
          <p:nvPr/>
        </p:nvSpPr>
        <p:spPr>
          <a:xfrm>
            <a:off x="1873976" y="3833905"/>
            <a:ext cx="3902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B03CDC6E-4315-4FC6-989A-B7C045DE7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0803">
            <a:off x="2136453" y="2268013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84D602A6-3178-4745-B900-4411250E0A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0803">
            <a:off x="2126004" y="3778318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0C408896-7CB0-4FE0-8C97-7D8B0C56F0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57" y="2869084"/>
            <a:ext cx="1026028" cy="464876"/>
          </a:xfrm>
          <a:prstGeom prst="rect">
            <a:avLst/>
          </a:prstGeom>
        </p:spPr>
      </p:pic>
      <p:sp>
        <p:nvSpPr>
          <p:cNvPr id="93" name="TextBox 43">
            <a:extLst>
              <a:ext uri="{FF2B5EF4-FFF2-40B4-BE49-F238E27FC236}">
                <a16:creationId xmlns:a16="http://schemas.microsoft.com/office/drawing/2014/main" id="{03E803C5-1860-426F-A301-0E79E7EB0F4A}"/>
              </a:ext>
            </a:extLst>
          </p:cNvPr>
          <p:cNvSpPr txBox="1"/>
          <p:nvPr/>
        </p:nvSpPr>
        <p:spPr>
          <a:xfrm>
            <a:off x="4800250" y="2457487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4" name="TextBox 43">
            <a:extLst>
              <a:ext uri="{FF2B5EF4-FFF2-40B4-BE49-F238E27FC236}">
                <a16:creationId xmlns:a16="http://schemas.microsoft.com/office/drawing/2014/main" id="{6B6F0F4E-D898-4E31-93B4-A4EBD7686D7E}"/>
              </a:ext>
            </a:extLst>
          </p:cNvPr>
          <p:cNvSpPr txBox="1"/>
          <p:nvPr/>
        </p:nvSpPr>
        <p:spPr>
          <a:xfrm>
            <a:off x="4404205" y="2922931"/>
            <a:ext cx="7635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7  4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B49D75-A35F-4F88-ABA6-F20406FBAFBF}"/>
              </a:ext>
            </a:extLst>
          </p:cNvPr>
          <p:cNvSpPr txBox="1"/>
          <p:nvPr/>
        </p:nvSpPr>
        <p:spPr>
          <a:xfrm>
            <a:off x="3721372" y="2922931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</a:p>
        </p:txBody>
      </p:sp>
      <p:sp>
        <p:nvSpPr>
          <p:cNvPr id="96" name="TextBox 43">
            <a:extLst>
              <a:ext uri="{FF2B5EF4-FFF2-40B4-BE49-F238E27FC236}">
                <a16:creationId xmlns:a16="http://schemas.microsoft.com/office/drawing/2014/main" id="{70CE321D-6418-4859-B3D1-96A0B0902007}"/>
              </a:ext>
            </a:extLst>
          </p:cNvPr>
          <p:cNvSpPr txBox="1"/>
          <p:nvPr/>
        </p:nvSpPr>
        <p:spPr>
          <a:xfrm>
            <a:off x="4404205" y="3297384"/>
            <a:ext cx="76357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7  2</a:t>
            </a: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3C609A49-21AE-46EF-AF25-B171A4C25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0803">
            <a:off x="5062726" y="3119884"/>
            <a:ext cx="360000" cy="355000"/>
          </a:xfrm>
          <a:prstGeom prst="rect">
            <a:avLst/>
          </a:prstGeom>
        </p:spPr>
      </p:pic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D45DDE6-D9BB-4795-BFEC-E0D63B3BAD85}"/>
              </a:ext>
            </a:extLst>
          </p:cNvPr>
          <p:cNvCxnSpPr/>
          <p:nvPr/>
        </p:nvCxnSpPr>
        <p:spPr bwMode="auto">
          <a:xfrm>
            <a:off x="4351657" y="376428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43">
            <a:extLst>
              <a:ext uri="{FF2B5EF4-FFF2-40B4-BE49-F238E27FC236}">
                <a16:creationId xmlns:a16="http://schemas.microsoft.com/office/drawing/2014/main" id="{3A6FDB06-620A-494C-8193-4610BD24A5E0}"/>
              </a:ext>
            </a:extLst>
          </p:cNvPr>
          <p:cNvSpPr txBox="1"/>
          <p:nvPr/>
        </p:nvSpPr>
        <p:spPr>
          <a:xfrm>
            <a:off x="4800249" y="3833905"/>
            <a:ext cx="3902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78348143-C83F-44FA-8F9A-A279F24460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0803">
            <a:off x="5062726" y="2268013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1E293DDF-995A-4704-97AD-68B46EA66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0803">
            <a:off x="5052277" y="377831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하고 몫이 작은 것부터 순서대로         안에 번호를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9CF0F9A-5007-41E1-8673-4FF34D78108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C08D776-B9DC-4FEE-A843-E16B20233285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5088D4-C1D7-408F-A9C7-746DE31BF8B2}"/>
              </a:ext>
            </a:extLst>
          </p:cNvPr>
          <p:cNvSpPr/>
          <p:nvPr/>
        </p:nvSpPr>
        <p:spPr>
          <a:xfrm>
            <a:off x="451616" y="2528900"/>
            <a:ext cx="1872196" cy="2482516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7009FD-94B3-4673-B196-1016052CB041}"/>
              </a:ext>
            </a:extLst>
          </p:cNvPr>
          <p:cNvSpPr/>
          <p:nvPr/>
        </p:nvSpPr>
        <p:spPr>
          <a:xfrm>
            <a:off x="295514" y="2289288"/>
            <a:ext cx="568086" cy="5680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89669B0-567F-4C5F-BC65-7DC3DF0C1467}"/>
              </a:ext>
            </a:extLst>
          </p:cNvPr>
          <p:cNvSpPr/>
          <p:nvPr/>
        </p:nvSpPr>
        <p:spPr>
          <a:xfrm>
            <a:off x="2538964" y="2528900"/>
            <a:ext cx="1872196" cy="2482516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77EBB5F-9090-433D-9FD1-FD5DBE2B6CA6}"/>
              </a:ext>
            </a:extLst>
          </p:cNvPr>
          <p:cNvSpPr/>
          <p:nvPr/>
        </p:nvSpPr>
        <p:spPr>
          <a:xfrm>
            <a:off x="2382862" y="2289288"/>
            <a:ext cx="568086" cy="5680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E5F4318-91E6-4A70-8E75-2543D9ED1123}"/>
              </a:ext>
            </a:extLst>
          </p:cNvPr>
          <p:cNvSpPr/>
          <p:nvPr/>
        </p:nvSpPr>
        <p:spPr>
          <a:xfrm>
            <a:off x="4758838" y="2528900"/>
            <a:ext cx="1872196" cy="2482516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7EDC2BC-18AE-4F26-98C7-9CDE793F8387}"/>
              </a:ext>
            </a:extLst>
          </p:cNvPr>
          <p:cNvSpPr/>
          <p:nvPr/>
        </p:nvSpPr>
        <p:spPr>
          <a:xfrm>
            <a:off x="4602736" y="2289288"/>
            <a:ext cx="568086" cy="5680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D9ACC35-112D-4592-A3C3-FCE97FC11BA2}"/>
              </a:ext>
            </a:extLst>
          </p:cNvPr>
          <p:cNvSpPr/>
          <p:nvPr/>
        </p:nvSpPr>
        <p:spPr>
          <a:xfrm>
            <a:off x="5004048" y="1628800"/>
            <a:ext cx="381768" cy="3470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28858FAD-DAD0-4BB6-88AC-5C049B831E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2" y="3272871"/>
            <a:ext cx="1026028" cy="464876"/>
          </a:xfrm>
          <a:prstGeom prst="rect">
            <a:avLst/>
          </a:prstGeom>
        </p:spPr>
      </p:pic>
      <p:sp>
        <p:nvSpPr>
          <p:cNvPr id="94" name="TextBox 43">
            <a:extLst>
              <a:ext uri="{FF2B5EF4-FFF2-40B4-BE49-F238E27FC236}">
                <a16:creationId xmlns:a16="http://schemas.microsoft.com/office/drawing/2014/main" id="{169417C9-E123-4A55-B4D9-4518730EAC57}"/>
              </a:ext>
            </a:extLst>
          </p:cNvPr>
          <p:cNvSpPr txBox="1"/>
          <p:nvPr/>
        </p:nvSpPr>
        <p:spPr>
          <a:xfrm>
            <a:off x="1446115" y="2861274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TextBox 43">
            <a:extLst>
              <a:ext uri="{FF2B5EF4-FFF2-40B4-BE49-F238E27FC236}">
                <a16:creationId xmlns:a16="http://schemas.microsoft.com/office/drawing/2014/main" id="{0857F489-BCBF-4DEE-9CB9-3401BE6194D0}"/>
              </a:ext>
            </a:extLst>
          </p:cNvPr>
          <p:cNvSpPr txBox="1"/>
          <p:nvPr/>
        </p:nvSpPr>
        <p:spPr>
          <a:xfrm>
            <a:off x="1050070" y="3326718"/>
            <a:ext cx="7635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60FE5E-3C92-4D11-B682-44FEE375518B}"/>
              </a:ext>
            </a:extLst>
          </p:cNvPr>
          <p:cNvSpPr txBox="1"/>
          <p:nvPr/>
        </p:nvSpPr>
        <p:spPr>
          <a:xfrm>
            <a:off x="367237" y="332671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</a:p>
        </p:txBody>
      </p:sp>
      <p:sp>
        <p:nvSpPr>
          <p:cNvPr id="97" name="TextBox 43">
            <a:extLst>
              <a:ext uri="{FF2B5EF4-FFF2-40B4-BE49-F238E27FC236}">
                <a16:creationId xmlns:a16="http://schemas.microsoft.com/office/drawing/2014/main" id="{F5726178-006E-4522-A73B-5185B6CF6E64}"/>
              </a:ext>
            </a:extLst>
          </p:cNvPr>
          <p:cNvSpPr txBox="1"/>
          <p:nvPr/>
        </p:nvSpPr>
        <p:spPr>
          <a:xfrm>
            <a:off x="1050070" y="3701171"/>
            <a:ext cx="76357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9  1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B81FD78B-F43C-4268-8DF7-EB4A78313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0803">
            <a:off x="1708591" y="3523671"/>
            <a:ext cx="360000" cy="355000"/>
          </a:xfrm>
          <a:prstGeom prst="rect">
            <a:avLst/>
          </a:prstGeom>
        </p:spPr>
      </p:pic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E33E4FE-35CD-47F6-B478-14638F87C24C}"/>
              </a:ext>
            </a:extLst>
          </p:cNvPr>
          <p:cNvCxnSpPr/>
          <p:nvPr/>
        </p:nvCxnSpPr>
        <p:spPr bwMode="auto">
          <a:xfrm>
            <a:off x="997522" y="416807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43">
            <a:extLst>
              <a:ext uri="{FF2B5EF4-FFF2-40B4-BE49-F238E27FC236}">
                <a16:creationId xmlns:a16="http://schemas.microsoft.com/office/drawing/2014/main" id="{336173DA-363A-40E7-8A2D-A114151044E6}"/>
              </a:ext>
            </a:extLst>
          </p:cNvPr>
          <p:cNvSpPr txBox="1"/>
          <p:nvPr/>
        </p:nvSpPr>
        <p:spPr>
          <a:xfrm>
            <a:off x="1050070" y="4237692"/>
            <a:ext cx="78629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4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501A2F3C-E49F-4238-83C4-2F8BD6659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0803">
            <a:off x="1708591" y="2671800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AA2E6D3C-86F9-43ED-981A-5C17629A2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0803">
            <a:off x="1698142" y="4182105"/>
            <a:ext cx="360000" cy="355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4BB58A00-D244-40D2-80AE-31813CA3B6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94" y="3272871"/>
            <a:ext cx="1026028" cy="464876"/>
          </a:xfrm>
          <a:prstGeom prst="rect">
            <a:avLst/>
          </a:prstGeom>
        </p:spPr>
      </p:pic>
      <p:sp>
        <p:nvSpPr>
          <p:cNvPr id="104" name="TextBox 43">
            <a:extLst>
              <a:ext uri="{FF2B5EF4-FFF2-40B4-BE49-F238E27FC236}">
                <a16:creationId xmlns:a16="http://schemas.microsoft.com/office/drawing/2014/main" id="{AAFA96B2-BDA3-4368-B596-BB0549D8B396}"/>
              </a:ext>
            </a:extLst>
          </p:cNvPr>
          <p:cNvSpPr txBox="1"/>
          <p:nvPr/>
        </p:nvSpPr>
        <p:spPr>
          <a:xfrm>
            <a:off x="3667487" y="2861274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5" name="TextBox 43">
            <a:extLst>
              <a:ext uri="{FF2B5EF4-FFF2-40B4-BE49-F238E27FC236}">
                <a16:creationId xmlns:a16="http://schemas.microsoft.com/office/drawing/2014/main" id="{A740CE46-5425-4BCA-BCED-6DF5E4E7279D}"/>
              </a:ext>
            </a:extLst>
          </p:cNvPr>
          <p:cNvSpPr txBox="1"/>
          <p:nvPr/>
        </p:nvSpPr>
        <p:spPr>
          <a:xfrm>
            <a:off x="3271442" y="3326718"/>
            <a:ext cx="7635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8  0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CC68848-694F-4FF4-87D7-12C328D95266}"/>
              </a:ext>
            </a:extLst>
          </p:cNvPr>
          <p:cNvSpPr txBox="1"/>
          <p:nvPr/>
        </p:nvSpPr>
        <p:spPr>
          <a:xfrm>
            <a:off x="2588609" y="332671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</a:t>
            </a:r>
          </a:p>
        </p:txBody>
      </p:sp>
      <p:sp>
        <p:nvSpPr>
          <p:cNvPr id="107" name="TextBox 43">
            <a:extLst>
              <a:ext uri="{FF2B5EF4-FFF2-40B4-BE49-F238E27FC236}">
                <a16:creationId xmlns:a16="http://schemas.microsoft.com/office/drawing/2014/main" id="{FB34E2E9-6D5F-4283-9B3E-C9C716880D96}"/>
              </a:ext>
            </a:extLst>
          </p:cNvPr>
          <p:cNvSpPr txBox="1"/>
          <p:nvPr/>
        </p:nvSpPr>
        <p:spPr>
          <a:xfrm>
            <a:off x="3271442" y="3701171"/>
            <a:ext cx="76357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7  4</a:t>
            </a: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15CD108E-DC8F-4205-A5C1-244EA4A55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0803">
            <a:off x="3929963" y="3523671"/>
            <a:ext cx="360000" cy="355000"/>
          </a:xfrm>
          <a:prstGeom prst="rect">
            <a:avLst/>
          </a:prstGeom>
        </p:spPr>
      </p:pic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D26A645-437A-4FCA-9E4C-276FFCF9E405}"/>
              </a:ext>
            </a:extLst>
          </p:cNvPr>
          <p:cNvCxnSpPr/>
          <p:nvPr/>
        </p:nvCxnSpPr>
        <p:spPr bwMode="auto">
          <a:xfrm>
            <a:off x="3218894" y="416807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43">
            <a:extLst>
              <a:ext uri="{FF2B5EF4-FFF2-40B4-BE49-F238E27FC236}">
                <a16:creationId xmlns:a16="http://schemas.microsoft.com/office/drawing/2014/main" id="{BF3FD269-C7FC-4014-A376-F67A07385955}"/>
              </a:ext>
            </a:extLst>
          </p:cNvPr>
          <p:cNvSpPr txBox="1"/>
          <p:nvPr/>
        </p:nvSpPr>
        <p:spPr>
          <a:xfrm>
            <a:off x="3599892" y="4237692"/>
            <a:ext cx="39025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25F72EBC-8371-4142-834A-4F3187B00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0803">
            <a:off x="3929963" y="2671800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A55F0FE0-B1E3-4A7B-B6D3-B852872B3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0803">
            <a:off x="3919514" y="4182105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03EF7B19-E900-4C37-A2A8-B91766D8D1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16" y="3272871"/>
            <a:ext cx="1026028" cy="464876"/>
          </a:xfrm>
          <a:prstGeom prst="rect">
            <a:avLst/>
          </a:prstGeom>
        </p:spPr>
      </p:pic>
      <p:sp>
        <p:nvSpPr>
          <p:cNvPr id="114" name="TextBox 43">
            <a:extLst>
              <a:ext uri="{FF2B5EF4-FFF2-40B4-BE49-F238E27FC236}">
                <a16:creationId xmlns:a16="http://schemas.microsoft.com/office/drawing/2014/main" id="{E6FD1C8B-38D8-4571-B768-7DA0BEC57F14}"/>
              </a:ext>
            </a:extLst>
          </p:cNvPr>
          <p:cNvSpPr txBox="1"/>
          <p:nvPr/>
        </p:nvSpPr>
        <p:spPr>
          <a:xfrm>
            <a:off x="5863009" y="2861274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5" name="TextBox 43">
            <a:extLst>
              <a:ext uri="{FF2B5EF4-FFF2-40B4-BE49-F238E27FC236}">
                <a16:creationId xmlns:a16="http://schemas.microsoft.com/office/drawing/2014/main" id="{5BDC10B4-2E1F-424D-80C5-9D82C4261B9F}"/>
              </a:ext>
            </a:extLst>
          </p:cNvPr>
          <p:cNvSpPr txBox="1"/>
          <p:nvPr/>
        </p:nvSpPr>
        <p:spPr>
          <a:xfrm>
            <a:off x="5466964" y="3326718"/>
            <a:ext cx="7635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A9FDCCE-CEFE-47EE-9F45-887923BCF87F}"/>
              </a:ext>
            </a:extLst>
          </p:cNvPr>
          <p:cNvSpPr txBox="1"/>
          <p:nvPr/>
        </p:nvSpPr>
        <p:spPr>
          <a:xfrm>
            <a:off x="4784131" y="332671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</a:p>
        </p:txBody>
      </p:sp>
      <p:sp>
        <p:nvSpPr>
          <p:cNvPr id="117" name="TextBox 43">
            <a:extLst>
              <a:ext uri="{FF2B5EF4-FFF2-40B4-BE49-F238E27FC236}">
                <a16:creationId xmlns:a16="http://schemas.microsoft.com/office/drawing/2014/main" id="{7C24C0CA-9361-43F6-A46D-2E8F14D42B73}"/>
              </a:ext>
            </a:extLst>
          </p:cNvPr>
          <p:cNvSpPr txBox="1"/>
          <p:nvPr/>
        </p:nvSpPr>
        <p:spPr>
          <a:xfrm>
            <a:off x="5466964" y="3701171"/>
            <a:ext cx="76357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7  2</a:t>
            </a: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391FAED9-363A-4CAD-8455-037047C7C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0803">
            <a:off x="6125485" y="3523671"/>
            <a:ext cx="360000" cy="355000"/>
          </a:xfrm>
          <a:prstGeom prst="rect">
            <a:avLst/>
          </a:prstGeom>
        </p:spPr>
      </p:pic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7D19AAF1-3626-494E-A37A-E7E6D0393F89}"/>
              </a:ext>
            </a:extLst>
          </p:cNvPr>
          <p:cNvCxnSpPr/>
          <p:nvPr/>
        </p:nvCxnSpPr>
        <p:spPr bwMode="auto">
          <a:xfrm>
            <a:off x="5414416" y="4168072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TextBox 43">
            <a:extLst>
              <a:ext uri="{FF2B5EF4-FFF2-40B4-BE49-F238E27FC236}">
                <a16:creationId xmlns:a16="http://schemas.microsoft.com/office/drawing/2014/main" id="{1DEE15C4-224C-417D-85F1-8075DE6429D7}"/>
              </a:ext>
            </a:extLst>
          </p:cNvPr>
          <p:cNvSpPr txBox="1"/>
          <p:nvPr/>
        </p:nvSpPr>
        <p:spPr>
          <a:xfrm>
            <a:off x="5466964" y="4237692"/>
            <a:ext cx="786299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2  0</a:t>
            </a: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A2A5B0B7-7139-4DCF-AECE-7918E6523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0803">
            <a:off x="6125485" y="2671800"/>
            <a:ext cx="360000" cy="355000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E73013E3-F43C-4CF9-B18E-5C4CB1639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0803">
            <a:off x="6115036" y="4182105"/>
            <a:ext cx="360000" cy="35500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431EE111-1EB0-4C6E-B89B-6280D459C7B1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19312" y="4965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 한 명에게 나누어 줄 수 있는 사과는 몇 개인지 식을 쓰고 답을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77DB96A-BBFC-41DE-9B96-207CD426CA4B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1B90A3-5CE0-476B-8326-97C7DCCEBD51}"/>
              </a:ext>
            </a:extLst>
          </p:cNvPr>
          <p:cNvSpPr/>
          <p:nvPr/>
        </p:nvSpPr>
        <p:spPr bwMode="auto">
          <a:xfrm>
            <a:off x="1659969" y="3050553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64÷16=4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D3C8E28-3C2C-4837-AE69-39803971A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574" y="2846991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A7523C-EFB6-428F-A16B-834BBDCA0010}"/>
              </a:ext>
            </a:extLst>
          </p:cNvPr>
          <p:cNvSpPr/>
          <p:nvPr/>
        </p:nvSpPr>
        <p:spPr bwMode="auto">
          <a:xfrm>
            <a:off x="4666099" y="3024491"/>
            <a:ext cx="863600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9DF0053-94EB-4AB6-83CE-B1C1B629E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274" y="2846991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FA6945A-0431-417F-8304-53E42817ABAB}"/>
              </a:ext>
            </a:extLst>
          </p:cNvPr>
          <p:cNvSpPr txBox="1"/>
          <p:nvPr/>
        </p:nvSpPr>
        <p:spPr>
          <a:xfrm>
            <a:off x="5485474" y="3089916"/>
            <a:ext cx="8911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2000" dirty="0"/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293BB825-C887-46F7-B4C9-3F5A7BC52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90" y="308585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53BC0FAD-4CDF-458C-A774-8E9E9A420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87" y="306826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6221340-3218-4CA1-A677-9B56B8C8F17E}"/>
              </a:ext>
            </a:extLst>
          </p:cNvPr>
          <p:cNvCxnSpPr>
            <a:cxnSpLocks/>
          </p:cNvCxnSpPr>
          <p:nvPr/>
        </p:nvCxnSpPr>
        <p:spPr bwMode="auto">
          <a:xfrm flipV="1">
            <a:off x="719572" y="2215153"/>
            <a:ext cx="5868652" cy="2119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Picture 40">
            <a:extLst>
              <a:ext uri="{FF2B5EF4-FFF2-40B4-BE49-F238E27FC236}">
                <a16:creationId xmlns:a16="http://schemas.microsoft.com/office/drawing/2014/main" id="{23F2A258-1AD8-402D-9CFD-F0AAD490A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26" y="2354137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1">
            <a:extLst>
              <a:ext uri="{FF2B5EF4-FFF2-40B4-BE49-F238E27FC236}">
                <a16:creationId xmlns:a16="http://schemas.microsoft.com/office/drawing/2014/main" id="{3E521514-500F-47FC-99C1-B7457AA83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36" y="2354137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A280DCA-90E1-44EB-9CB9-0F72D816B0E9}"/>
              </a:ext>
            </a:extLst>
          </p:cNvPr>
          <p:cNvCxnSpPr>
            <a:cxnSpLocks/>
          </p:cNvCxnSpPr>
          <p:nvPr/>
        </p:nvCxnSpPr>
        <p:spPr bwMode="auto">
          <a:xfrm>
            <a:off x="639558" y="1909326"/>
            <a:ext cx="5737103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6C2B5BB-9111-4C3C-9A70-0FB1D961FE48}"/>
              </a:ext>
            </a:extLst>
          </p:cNvPr>
          <p:cNvCxnSpPr>
            <a:cxnSpLocks/>
          </p:cNvCxnSpPr>
          <p:nvPr/>
        </p:nvCxnSpPr>
        <p:spPr bwMode="auto">
          <a:xfrm>
            <a:off x="708525" y="2502435"/>
            <a:ext cx="1791571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4A9E941-3499-4C2E-8DC4-753A0F702A0D}"/>
              </a:ext>
            </a:extLst>
          </p:cNvPr>
          <p:cNvCxnSpPr>
            <a:cxnSpLocks/>
          </p:cNvCxnSpPr>
          <p:nvPr/>
        </p:nvCxnSpPr>
        <p:spPr bwMode="auto">
          <a:xfrm>
            <a:off x="6444208" y="1905802"/>
            <a:ext cx="213341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Picture 12">
            <a:extLst>
              <a:ext uri="{FF2B5EF4-FFF2-40B4-BE49-F238E27FC236}">
                <a16:creationId xmlns:a16="http://schemas.microsoft.com/office/drawing/2014/main" id="{EA2665C0-33E3-4B0D-9630-D508F7EF3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376" y="523389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F2887CEE-E0BA-4669-9DA0-B282CE66E27D}"/>
              </a:ext>
            </a:extLst>
          </p:cNvPr>
          <p:cNvSpPr/>
          <p:nvPr/>
        </p:nvSpPr>
        <p:spPr>
          <a:xfrm>
            <a:off x="5112060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 한 명에게 나누어 줄 수 있는 사과는 몇 개인지 식을 쓰고 답을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1B90A3-5CE0-476B-8326-97C7DCCEBD51}"/>
              </a:ext>
            </a:extLst>
          </p:cNvPr>
          <p:cNvSpPr/>
          <p:nvPr/>
        </p:nvSpPr>
        <p:spPr bwMode="auto">
          <a:xfrm>
            <a:off x="1659969" y="3050553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64÷16=4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D3C8E28-3C2C-4837-AE69-39803971A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574" y="2846991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A7523C-EFB6-428F-A16B-834BBDCA0010}"/>
              </a:ext>
            </a:extLst>
          </p:cNvPr>
          <p:cNvSpPr/>
          <p:nvPr/>
        </p:nvSpPr>
        <p:spPr bwMode="auto">
          <a:xfrm>
            <a:off x="4666099" y="3024491"/>
            <a:ext cx="863600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9DF0053-94EB-4AB6-83CE-B1C1B629E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274" y="2846991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FA6945A-0431-417F-8304-53E42817ABAB}"/>
              </a:ext>
            </a:extLst>
          </p:cNvPr>
          <p:cNvSpPr txBox="1"/>
          <p:nvPr/>
        </p:nvSpPr>
        <p:spPr>
          <a:xfrm>
            <a:off x="5485474" y="3089916"/>
            <a:ext cx="8911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2000" dirty="0"/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293BB825-C887-46F7-B4C9-3F5A7BC52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90" y="308585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53BC0FAD-4CDF-458C-A774-8E9E9A420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87" y="306826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6221340-3218-4CA1-A677-9B56B8C8F17E}"/>
              </a:ext>
            </a:extLst>
          </p:cNvPr>
          <p:cNvCxnSpPr>
            <a:cxnSpLocks/>
          </p:cNvCxnSpPr>
          <p:nvPr/>
        </p:nvCxnSpPr>
        <p:spPr bwMode="auto">
          <a:xfrm flipV="1">
            <a:off x="719572" y="2215153"/>
            <a:ext cx="5868652" cy="2119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Picture 40">
            <a:extLst>
              <a:ext uri="{FF2B5EF4-FFF2-40B4-BE49-F238E27FC236}">
                <a16:creationId xmlns:a16="http://schemas.microsoft.com/office/drawing/2014/main" id="{23F2A258-1AD8-402D-9CFD-F0AAD490A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26" y="2354137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1">
            <a:extLst>
              <a:ext uri="{FF2B5EF4-FFF2-40B4-BE49-F238E27FC236}">
                <a16:creationId xmlns:a16="http://schemas.microsoft.com/office/drawing/2014/main" id="{3E521514-500F-47FC-99C1-B7457AA83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36" y="2354137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A280DCA-90E1-44EB-9CB9-0F72D816B0E9}"/>
              </a:ext>
            </a:extLst>
          </p:cNvPr>
          <p:cNvCxnSpPr>
            <a:cxnSpLocks/>
          </p:cNvCxnSpPr>
          <p:nvPr/>
        </p:nvCxnSpPr>
        <p:spPr bwMode="auto">
          <a:xfrm>
            <a:off x="639558" y="1909326"/>
            <a:ext cx="5737103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6C2B5BB-9111-4C3C-9A70-0FB1D961FE48}"/>
              </a:ext>
            </a:extLst>
          </p:cNvPr>
          <p:cNvCxnSpPr>
            <a:cxnSpLocks/>
          </p:cNvCxnSpPr>
          <p:nvPr/>
        </p:nvCxnSpPr>
        <p:spPr bwMode="auto">
          <a:xfrm>
            <a:off x="708525" y="2502435"/>
            <a:ext cx="1791571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D4A9E941-3499-4C2E-8DC4-753A0F702A0D}"/>
              </a:ext>
            </a:extLst>
          </p:cNvPr>
          <p:cNvCxnSpPr>
            <a:cxnSpLocks/>
          </p:cNvCxnSpPr>
          <p:nvPr/>
        </p:nvCxnSpPr>
        <p:spPr bwMode="auto">
          <a:xfrm>
            <a:off x="6444208" y="1905802"/>
            <a:ext cx="213341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Picture 12">
            <a:extLst>
              <a:ext uri="{FF2B5EF4-FFF2-40B4-BE49-F238E27FC236}">
                <a16:creationId xmlns:a16="http://schemas.microsoft.com/office/drawing/2014/main" id="{EA2665C0-33E3-4B0D-9630-D508F7EF3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8A5345-C40B-424C-B847-7A8F4EEF6F74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089885A-2B89-433A-911E-BDA0DAD3A138}"/>
              </a:ext>
            </a:extLst>
          </p:cNvPr>
          <p:cNvSpPr/>
          <p:nvPr/>
        </p:nvSpPr>
        <p:spPr>
          <a:xfrm>
            <a:off x="246345" y="3203985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29">
            <a:extLst>
              <a:ext uri="{FF2B5EF4-FFF2-40B4-BE49-F238E27FC236}">
                <a16:creationId xmlns:a16="http://schemas.microsoft.com/office/drawing/2014/main" id="{E7765A0D-08A5-4CF8-95DC-BD88B3353D23}"/>
              </a:ext>
            </a:extLst>
          </p:cNvPr>
          <p:cNvSpPr/>
          <p:nvPr/>
        </p:nvSpPr>
        <p:spPr>
          <a:xfrm>
            <a:off x="353387" y="306896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80393D-291D-4575-A39B-E98576ED5C1A}"/>
              </a:ext>
            </a:extLst>
          </p:cNvPr>
          <p:cNvGrpSpPr/>
          <p:nvPr/>
        </p:nvGrpSpPr>
        <p:grpSpPr>
          <a:xfrm>
            <a:off x="2601732" y="3260903"/>
            <a:ext cx="1478807" cy="1687828"/>
            <a:chOff x="2489986" y="3332311"/>
            <a:chExt cx="1478807" cy="1687828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6239179-2BFD-49D8-B5D3-6CEDDBD29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66" name="TextBox 43">
              <a:extLst>
                <a:ext uri="{FF2B5EF4-FFF2-40B4-BE49-F238E27FC236}">
                  <a16:creationId xmlns:a16="http://schemas.microsoft.com/office/drawing/2014/main" id="{01005705-8444-4AC2-8B68-D281708D68C9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6  4</a:t>
              </a:r>
            </a:p>
          </p:txBody>
        </p:sp>
        <p:sp>
          <p:nvSpPr>
            <p:cNvPr id="67" name="TextBox 43">
              <a:extLst>
                <a:ext uri="{FF2B5EF4-FFF2-40B4-BE49-F238E27FC236}">
                  <a16:creationId xmlns:a16="http://schemas.microsoft.com/office/drawing/2014/main" id="{FF9F8C21-5D37-44B9-88F2-2C9F4C9D97EA}"/>
                </a:ext>
              </a:extLst>
            </p:cNvPr>
            <p:cNvSpPr txBox="1"/>
            <p:nvPr/>
          </p:nvSpPr>
          <p:spPr>
            <a:xfrm>
              <a:off x="2883638" y="4127489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6  4</a:t>
              </a: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8E80BF08-1F20-4A26-9D46-E1AB0AD901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CF297F-2E36-4F54-8D85-EDEECCC22EF8}"/>
                </a:ext>
              </a:extLst>
            </p:cNvPr>
            <p:cNvSpPr txBox="1"/>
            <p:nvPr/>
          </p:nvSpPr>
          <p:spPr>
            <a:xfrm>
              <a:off x="3479601" y="3332311"/>
              <a:ext cx="4891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DE38E22-3B61-47CE-8D4E-38419FCF3639}"/>
                </a:ext>
              </a:extLst>
            </p:cNvPr>
            <p:cNvSpPr txBox="1"/>
            <p:nvPr/>
          </p:nvSpPr>
          <p:spPr>
            <a:xfrm>
              <a:off x="3143183" y="4635418"/>
              <a:ext cx="79113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0</a:t>
              </a:r>
            </a:p>
          </p:txBody>
        </p:sp>
        <p:sp>
          <p:nvSpPr>
            <p:cNvPr id="75" name="TextBox 43">
              <a:extLst>
                <a:ext uri="{FF2B5EF4-FFF2-40B4-BE49-F238E27FC236}">
                  <a16:creationId xmlns:a16="http://schemas.microsoft.com/office/drawing/2014/main" id="{FA75C400-4546-4468-A9DA-3ABCD2B8419E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</p:grpSp>
      <p:sp>
        <p:nvSpPr>
          <p:cNvPr id="76" name="직각 삼각형 75">
            <a:extLst>
              <a:ext uri="{FF2B5EF4-FFF2-40B4-BE49-F238E27FC236}">
                <a16:creationId xmlns:a16="http://schemas.microsoft.com/office/drawing/2014/main" id="{DA4B75C5-E089-4387-B034-76052A668FA3}"/>
              </a:ext>
            </a:extLst>
          </p:cNvPr>
          <p:cNvSpPr/>
          <p:nvPr/>
        </p:nvSpPr>
        <p:spPr>
          <a:xfrm flipH="1" flipV="1">
            <a:off x="5021828" y="50433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https://cdata2.tsherpa.co.kr/tsherpa/MultiMedia/Flash/2020/curri/index.html?flashxmlnum=yein820&amp;classa=A8-C1-41-MM-MM-04-04-06-0-0-0-0&amp;classno=MM_41_04/suh_0401_03_0006/suh_0401_03_0006_301_1.html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DDA51466-E2F5-4DD1-BBE9-FB1E8552174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나눗셈의 몫으로 가장 적절한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9F3E647-475C-4CBF-ACC8-45366F178817}"/>
              </a:ext>
            </a:extLst>
          </p:cNvPr>
          <p:cNvSpPr/>
          <p:nvPr/>
        </p:nvSpPr>
        <p:spPr>
          <a:xfrm>
            <a:off x="1225983" y="2467356"/>
            <a:ext cx="1456488" cy="729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169÷38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845CCF3-BC95-4626-AC3F-38021C489606}"/>
              </a:ext>
            </a:extLst>
          </p:cNvPr>
          <p:cNvSpPr/>
          <p:nvPr/>
        </p:nvSpPr>
        <p:spPr>
          <a:xfrm>
            <a:off x="2937298" y="2467356"/>
            <a:ext cx="2812834" cy="72972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2    4    6    10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A913E3C-D9EB-42F3-B236-0A77A4CCDDAD}"/>
              </a:ext>
            </a:extLst>
          </p:cNvPr>
          <p:cNvSpPr/>
          <p:nvPr/>
        </p:nvSpPr>
        <p:spPr bwMode="auto">
          <a:xfrm>
            <a:off x="2839604" y="3648420"/>
            <a:ext cx="863600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FDEC771-C3B9-4676-96E7-36BF1678A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779" y="347092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https://cdata2.tsherpa.co.kr/tsherpa/MultiMedia/Flash/2020/curri/index.html?flashxmlnum=yein820&amp;classa=A8-C1-41-MM-MM-04-04-06-0-0-0-0&amp;classno=MM_41_04/suh_0401_03_0006/suh_0401_03_0006_301_1.html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41AB1D7D-1462-4664-BB52-B1943C40BF83}"/>
              </a:ext>
            </a:extLst>
          </p:cNvPr>
          <p:cNvSpPr/>
          <p:nvPr/>
        </p:nvSpPr>
        <p:spPr>
          <a:xfrm>
            <a:off x="5564571" y="50006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761B961F-B818-448F-AF0E-36DACCF6FAE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12">
            <a:extLst>
              <a:ext uri="{FF2B5EF4-FFF2-40B4-BE49-F238E27FC236}">
                <a16:creationId xmlns:a16="http://schemas.microsoft.com/office/drawing/2014/main" id="{C11B4433-5933-4E93-9235-26D559D06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1" y="1592796"/>
            <a:ext cx="412235" cy="41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FA91B38-3A43-4535-B2A9-F0063052D5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84" y="2869084"/>
            <a:ext cx="1026028" cy="464876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6D443981-21B8-45B4-B9DB-06824562A7DB}"/>
              </a:ext>
            </a:extLst>
          </p:cNvPr>
          <p:cNvSpPr txBox="1"/>
          <p:nvPr/>
        </p:nvSpPr>
        <p:spPr>
          <a:xfrm>
            <a:off x="1918279" y="2457487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F3902559-0129-420B-BACE-693739109DDE}"/>
              </a:ext>
            </a:extLst>
          </p:cNvPr>
          <p:cNvSpPr txBox="1"/>
          <p:nvPr/>
        </p:nvSpPr>
        <p:spPr>
          <a:xfrm>
            <a:off x="1477932" y="2922931"/>
            <a:ext cx="7635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6  7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4F7DB0-B1E7-4CCB-BB6C-ECBED2077ADA}"/>
              </a:ext>
            </a:extLst>
          </p:cNvPr>
          <p:cNvSpPr txBox="1"/>
          <p:nvPr/>
        </p:nvSpPr>
        <p:spPr>
          <a:xfrm>
            <a:off x="795099" y="2922931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id="{88172E7F-1563-491B-B801-549388296508}"/>
              </a:ext>
            </a:extLst>
          </p:cNvPr>
          <p:cNvSpPr txBox="1"/>
          <p:nvPr/>
        </p:nvSpPr>
        <p:spPr>
          <a:xfrm>
            <a:off x="1477932" y="3297384"/>
            <a:ext cx="76357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6  4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63C3B10-8D60-4F1B-A2D7-9918B3B78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0803">
            <a:off x="2136453" y="3119884"/>
            <a:ext cx="360000" cy="355000"/>
          </a:xfrm>
          <a:prstGeom prst="rect">
            <a:avLst/>
          </a:prstGeom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10185F8-D77A-4984-B9FC-A99ED0C074C1}"/>
              </a:ext>
            </a:extLst>
          </p:cNvPr>
          <p:cNvCxnSpPr/>
          <p:nvPr/>
        </p:nvCxnSpPr>
        <p:spPr bwMode="auto">
          <a:xfrm>
            <a:off x="1425384" y="376428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43">
            <a:extLst>
              <a:ext uri="{FF2B5EF4-FFF2-40B4-BE49-F238E27FC236}">
                <a16:creationId xmlns:a16="http://schemas.microsoft.com/office/drawing/2014/main" id="{EA790D04-E697-48E5-975B-67E78A500F46}"/>
              </a:ext>
            </a:extLst>
          </p:cNvPr>
          <p:cNvSpPr txBox="1"/>
          <p:nvPr/>
        </p:nvSpPr>
        <p:spPr>
          <a:xfrm>
            <a:off x="1873976" y="3833905"/>
            <a:ext cx="3902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1D1D0418-F1DE-4C37-BDE1-A36D6317A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0803">
            <a:off x="2136453" y="2268013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9B6B045-8875-4068-A006-DC6FE63C8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0803">
            <a:off x="2126004" y="3778318"/>
            <a:ext cx="360000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CF21ECCC-0137-4FDB-8274-C4232EC71B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57" y="2869084"/>
            <a:ext cx="1026028" cy="464876"/>
          </a:xfrm>
          <a:prstGeom prst="rect">
            <a:avLst/>
          </a:prstGeom>
        </p:spPr>
      </p:pic>
      <p:sp>
        <p:nvSpPr>
          <p:cNvPr id="79" name="TextBox 43">
            <a:extLst>
              <a:ext uri="{FF2B5EF4-FFF2-40B4-BE49-F238E27FC236}">
                <a16:creationId xmlns:a16="http://schemas.microsoft.com/office/drawing/2014/main" id="{72BF455D-DAA2-4913-B740-C11835EF8F1B}"/>
              </a:ext>
            </a:extLst>
          </p:cNvPr>
          <p:cNvSpPr txBox="1"/>
          <p:nvPr/>
        </p:nvSpPr>
        <p:spPr>
          <a:xfrm>
            <a:off x="5050626" y="2457487"/>
            <a:ext cx="421474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0" name="TextBox 43">
            <a:extLst>
              <a:ext uri="{FF2B5EF4-FFF2-40B4-BE49-F238E27FC236}">
                <a16:creationId xmlns:a16="http://schemas.microsoft.com/office/drawing/2014/main" id="{73357145-0271-44C4-8DFE-A3F7C4576FCC}"/>
              </a:ext>
            </a:extLst>
          </p:cNvPr>
          <p:cNvSpPr txBox="1"/>
          <p:nvPr/>
        </p:nvSpPr>
        <p:spPr>
          <a:xfrm>
            <a:off x="4355976" y="2922931"/>
            <a:ext cx="10260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5  0  8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3D0FFD-A875-4CD1-9E89-00A9F554C923}"/>
              </a:ext>
            </a:extLst>
          </p:cNvPr>
          <p:cNvSpPr txBox="1"/>
          <p:nvPr/>
        </p:nvSpPr>
        <p:spPr>
          <a:xfrm>
            <a:off x="3721372" y="2922931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64</a:t>
            </a:r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A9C4CB75-ADB4-47B0-BC90-445E5AAEB3A6}"/>
              </a:ext>
            </a:extLst>
          </p:cNvPr>
          <p:cNvSpPr txBox="1"/>
          <p:nvPr/>
        </p:nvSpPr>
        <p:spPr>
          <a:xfrm>
            <a:off x="4355976" y="3297384"/>
            <a:ext cx="10260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4  4  8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10FC5CC7-CD29-43DD-A48D-078E8EFAF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0803">
            <a:off x="5241358" y="3130528"/>
            <a:ext cx="360000" cy="355000"/>
          </a:xfrm>
          <a:prstGeom prst="rect">
            <a:avLst/>
          </a:prstGeom>
        </p:spPr>
      </p:pic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9146752-55CE-41FB-84C5-1E3752E7EE48}"/>
              </a:ext>
            </a:extLst>
          </p:cNvPr>
          <p:cNvCxnSpPr/>
          <p:nvPr/>
        </p:nvCxnSpPr>
        <p:spPr bwMode="auto">
          <a:xfrm>
            <a:off x="4351657" y="3764285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43">
            <a:extLst>
              <a:ext uri="{FF2B5EF4-FFF2-40B4-BE49-F238E27FC236}">
                <a16:creationId xmlns:a16="http://schemas.microsoft.com/office/drawing/2014/main" id="{18F298CF-5D83-4A90-84BD-A37995C6BA16}"/>
              </a:ext>
            </a:extLst>
          </p:cNvPr>
          <p:cNvSpPr txBox="1"/>
          <p:nvPr/>
        </p:nvSpPr>
        <p:spPr>
          <a:xfrm>
            <a:off x="4812337" y="3833905"/>
            <a:ext cx="56534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6  0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7057691C-611C-4241-988B-15ECCE3B0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0803">
            <a:off x="5171253" y="2268013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CCC0938F-8862-4096-BC6A-B7A865E74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0803">
            <a:off x="5271593" y="376911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https://cdata2.tsherpa.co.kr/tsherpa/MultiMedia/Flash/2020/curri/index.html?flashxmlnum=yein820&amp;classa=A8-C1-41-MM-MM-04-04-06-0-0-0-0&amp;classno=MM_41_04/suh_0401_03_0006/suh_0401_03_0006_301_1.html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E031440B-8BEC-4D5B-A0B3-54C10AED5A6D}"/>
              </a:ext>
            </a:extLst>
          </p:cNvPr>
          <p:cNvSpPr txBox="1"/>
          <p:nvPr/>
        </p:nvSpPr>
        <p:spPr>
          <a:xfrm>
            <a:off x="867606" y="2760118"/>
            <a:ext cx="401613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 96 ÷ 19 =         · · ·      </a:t>
            </a:r>
          </a:p>
          <a:p>
            <a:pPr algn="ctr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 235 ÷ 32 =         · · ·      </a:t>
            </a:r>
          </a:p>
          <a:p>
            <a:pPr algn="ctr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3EE7317F-C2E8-4059-9D66-2BCB1E1A29A6}"/>
              </a:ext>
            </a:extLst>
          </p:cNvPr>
          <p:cNvSpPr txBox="1"/>
          <p:nvPr/>
        </p:nvSpPr>
        <p:spPr>
          <a:xfrm>
            <a:off x="3179328" y="2760118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4F08FD7E-CDC9-41B7-96A0-D6E1ABE4F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294" y="2572861"/>
            <a:ext cx="360000" cy="355000"/>
          </a:xfrm>
          <a:prstGeom prst="rect">
            <a:avLst/>
          </a:prstGeom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D95A5133-D401-4639-9D5B-6AAA44B3436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id="{BE114EDE-EB05-4464-B000-F5216DC7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1" y="1592796"/>
            <a:ext cx="412235" cy="41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4772D690-818D-4C58-854F-79C8351DF341}"/>
              </a:ext>
            </a:extLst>
          </p:cNvPr>
          <p:cNvSpPr txBox="1"/>
          <p:nvPr/>
        </p:nvSpPr>
        <p:spPr>
          <a:xfrm>
            <a:off x="4001037" y="2760118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52F11DD6-59B6-4330-8C24-27328B852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003" y="2572861"/>
            <a:ext cx="360000" cy="355000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A9F2B3F6-F030-4C09-AACE-A97E418919E3}"/>
              </a:ext>
            </a:extLst>
          </p:cNvPr>
          <p:cNvSpPr txBox="1"/>
          <p:nvPr/>
        </p:nvSpPr>
        <p:spPr>
          <a:xfrm>
            <a:off x="3188217" y="3344139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A1C5881-96FC-4D36-8E56-9C2A4A49A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183" y="3156882"/>
            <a:ext cx="360000" cy="355000"/>
          </a:xfrm>
          <a:prstGeom prst="rect">
            <a:avLst/>
          </a:prstGeom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A1BF2362-AB15-479B-869A-AF1DD7F316ED}"/>
              </a:ext>
            </a:extLst>
          </p:cNvPr>
          <p:cNvSpPr txBox="1"/>
          <p:nvPr/>
        </p:nvSpPr>
        <p:spPr>
          <a:xfrm>
            <a:off x="4001037" y="3344139"/>
            <a:ext cx="55487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E778647-5EC2-442E-841B-C8923A53D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137" y="3147767"/>
            <a:ext cx="360000" cy="355000"/>
          </a:xfrm>
          <a:prstGeom prst="rect">
            <a:avLst/>
          </a:prstGeom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70643446-799D-4AB1-BF92-8584445F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20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51E9EB76-37CA-458D-9A99-FDA63F040CD1}"/>
              </a:ext>
            </a:extLst>
          </p:cNvPr>
          <p:cNvSpPr/>
          <p:nvPr/>
        </p:nvSpPr>
        <p:spPr>
          <a:xfrm>
            <a:off x="5112060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497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id="{E031440B-8BEC-4D5B-A0B3-54C10AED5A6D}"/>
              </a:ext>
            </a:extLst>
          </p:cNvPr>
          <p:cNvSpPr txBox="1"/>
          <p:nvPr/>
        </p:nvSpPr>
        <p:spPr>
          <a:xfrm>
            <a:off x="867606" y="2760118"/>
            <a:ext cx="401613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 96 ÷ 19 =         · · ·      </a:t>
            </a:r>
          </a:p>
          <a:p>
            <a:pPr algn="ctr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 235 ÷ 32 =         · · ·      </a:t>
            </a:r>
          </a:p>
          <a:p>
            <a:pPr algn="ctr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3EE7317F-C2E8-4059-9D66-2BCB1E1A29A6}"/>
              </a:ext>
            </a:extLst>
          </p:cNvPr>
          <p:cNvSpPr txBox="1"/>
          <p:nvPr/>
        </p:nvSpPr>
        <p:spPr>
          <a:xfrm>
            <a:off x="3179328" y="2760118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4F08FD7E-CDC9-41B7-96A0-D6E1ABE4F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294" y="2572861"/>
            <a:ext cx="360000" cy="355000"/>
          </a:xfrm>
          <a:prstGeom prst="rect">
            <a:avLst/>
          </a:prstGeom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D95A5133-D401-4639-9D5B-6AAA44B3436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id="{BE114EDE-EB05-4464-B000-F5216DC7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1" y="1592796"/>
            <a:ext cx="412235" cy="41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4772D690-818D-4C58-854F-79C8351DF341}"/>
              </a:ext>
            </a:extLst>
          </p:cNvPr>
          <p:cNvSpPr txBox="1"/>
          <p:nvPr/>
        </p:nvSpPr>
        <p:spPr>
          <a:xfrm>
            <a:off x="4001037" y="2760118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52F11DD6-59B6-4330-8C24-27328B852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003" y="2572861"/>
            <a:ext cx="360000" cy="355000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A9F2B3F6-F030-4C09-AACE-A97E418919E3}"/>
              </a:ext>
            </a:extLst>
          </p:cNvPr>
          <p:cNvSpPr txBox="1"/>
          <p:nvPr/>
        </p:nvSpPr>
        <p:spPr>
          <a:xfrm>
            <a:off x="3597865" y="3344139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A1C5881-96FC-4D36-8E56-9C2A4A49A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831" y="3156882"/>
            <a:ext cx="360000" cy="355000"/>
          </a:xfrm>
          <a:prstGeom prst="rect">
            <a:avLst/>
          </a:prstGeom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A1BF2362-AB15-479B-869A-AF1DD7F316ED}"/>
              </a:ext>
            </a:extLst>
          </p:cNvPr>
          <p:cNvSpPr txBox="1"/>
          <p:nvPr/>
        </p:nvSpPr>
        <p:spPr>
          <a:xfrm>
            <a:off x="4410685" y="3344139"/>
            <a:ext cx="55487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E778647-5EC2-442E-841B-C8923A53D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785" y="3147767"/>
            <a:ext cx="360000" cy="355000"/>
          </a:xfrm>
          <a:prstGeom prst="rect">
            <a:avLst/>
          </a:prstGeom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70643446-799D-4AB1-BF92-8584445F6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20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180D83B-B1A1-4F07-AC59-3E5F9CAA6317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0F3EDE7-D8F5-4065-8658-7D920FFFCF8F}"/>
              </a:ext>
            </a:extLst>
          </p:cNvPr>
          <p:cNvSpPr/>
          <p:nvPr/>
        </p:nvSpPr>
        <p:spPr>
          <a:xfrm>
            <a:off x="264282" y="2776309"/>
            <a:ext cx="6667165" cy="2267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6" name="모서리가 둥근 직사각형 29">
            <a:extLst>
              <a:ext uri="{FF2B5EF4-FFF2-40B4-BE49-F238E27FC236}">
                <a16:creationId xmlns:a16="http://schemas.microsoft.com/office/drawing/2014/main" id="{79437459-F8CD-4FDE-9243-F199C15127E1}"/>
              </a:ext>
            </a:extLst>
          </p:cNvPr>
          <p:cNvSpPr/>
          <p:nvPr/>
        </p:nvSpPr>
        <p:spPr>
          <a:xfrm>
            <a:off x="368223" y="264493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7" name="직각 삼각형 86">
            <a:extLst>
              <a:ext uri="{FF2B5EF4-FFF2-40B4-BE49-F238E27FC236}">
                <a16:creationId xmlns:a16="http://schemas.microsoft.com/office/drawing/2014/main" id="{7F7110CF-8BBE-4FA8-9071-E5CFF8086317}"/>
              </a:ext>
            </a:extLst>
          </p:cNvPr>
          <p:cNvSpPr/>
          <p:nvPr/>
        </p:nvSpPr>
        <p:spPr>
          <a:xfrm flipH="1" flipV="1">
            <a:off x="5021828" y="50433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8" name="TextBox 43">
            <a:extLst>
              <a:ext uri="{FF2B5EF4-FFF2-40B4-BE49-F238E27FC236}">
                <a16:creationId xmlns:a16="http://schemas.microsoft.com/office/drawing/2014/main" id="{0F9A3015-6F81-4D3A-BFF2-26F3802B830B}"/>
              </a:ext>
            </a:extLst>
          </p:cNvPr>
          <p:cNvSpPr txBox="1"/>
          <p:nvPr/>
        </p:nvSpPr>
        <p:spPr>
          <a:xfrm>
            <a:off x="769180" y="2996952"/>
            <a:ext cx="5611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:a16="http://schemas.microsoft.com/office/drawing/2014/main" id="{E9770CDD-47AC-42BF-B311-FA262E1762E9}"/>
              </a:ext>
            </a:extLst>
          </p:cNvPr>
          <p:cNvSpPr txBox="1"/>
          <p:nvPr/>
        </p:nvSpPr>
        <p:spPr>
          <a:xfrm>
            <a:off x="3690925" y="2996952"/>
            <a:ext cx="5611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6C0524D6-9725-4CFD-81CF-41BF004C73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34" y="3419996"/>
            <a:ext cx="1026028" cy="464876"/>
          </a:xfrm>
          <a:prstGeom prst="rect">
            <a:avLst/>
          </a:prstGeom>
        </p:spPr>
      </p:pic>
      <p:sp>
        <p:nvSpPr>
          <p:cNvPr id="130" name="TextBox 43">
            <a:extLst>
              <a:ext uri="{FF2B5EF4-FFF2-40B4-BE49-F238E27FC236}">
                <a16:creationId xmlns:a16="http://schemas.microsoft.com/office/drawing/2014/main" id="{B308BD78-2974-4625-BF24-A8FFA6A62872}"/>
              </a:ext>
            </a:extLst>
          </p:cNvPr>
          <p:cNvSpPr txBox="1"/>
          <p:nvPr/>
        </p:nvSpPr>
        <p:spPr>
          <a:xfrm>
            <a:off x="1926429" y="3008399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31" name="TextBox 43">
            <a:extLst>
              <a:ext uri="{FF2B5EF4-FFF2-40B4-BE49-F238E27FC236}">
                <a16:creationId xmlns:a16="http://schemas.microsoft.com/office/drawing/2014/main" id="{D5EC59AD-304F-426B-A8B3-6425DE787DD7}"/>
              </a:ext>
            </a:extLst>
          </p:cNvPr>
          <p:cNvSpPr txBox="1"/>
          <p:nvPr/>
        </p:nvSpPr>
        <p:spPr>
          <a:xfrm>
            <a:off x="1486082" y="3473843"/>
            <a:ext cx="7635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9  6</a:t>
            </a:r>
          </a:p>
        </p:txBody>
      </p:sp>
      <p:sp>
        <p:nvSpPr>
          <p:cNvPr id="132" name="TextBox 43">
            <a:extLst>
              <a:ext uri="{FF2B5EF4-FFF2-40B4-BE49-F238E27FC236}">
                <a16:creationId xmlns:a16="http://schemas.microsoft.com/office/drawing/2014/main" id="{C6AB94BA-DB8E-4F18-A40C-17A2E32ACE5B}"/>
              </a:ext>
            </a:extLst>
          </p:cNvPr>
          <p:cNvSpPr txBox="1"/>
          <p:nvPr/>
        </p:nvSpPr>
        <p:spPr>
          <a:xfrm>
            <a:off x="1486082" y="3848296"/>
            <a:ext cx="7635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9  5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31838E2-89E0-44A0-8331-7F22D9193923}"/>
              </a:ext>
            </a:extLst>
          </p:cNvPr>
          <p:cNvCxnSpPr/>
          <p:nvPr/>
        </p:nvCxnSpPr>
        <p:spPr bwMode="auto">
          <a:xfrm>
            <a:off x="1433534" y="431519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43">
            <a:extLst>
              <a:ext uri="{FF2B5EF4-FFF2-40B4-BE49-F238E27FC236}">
                <a16:creationId xmlns:a16="http://schemas.microsoft.com/office/drawing/2014/main" id="{3613115D-C322-4B00-BD06-A43070BAC083}"/>
              </a:ext>
            </a:extLst>
          </p:cNvPr>
          <p:cNvSpPr txBox="1"/>
          <p:nvPr/>
        </p:nvSpPr>
        <p:spPr>
          <a:xfrm>
            <a:off x="1882126" y="4384817"/>
            <a:ext cx="3902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E0970017-7EAF-43E8-87BD-9D9BEF462E7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80" y="3419996"/>
            <a:ext cx="1026028" cy="464876"/>
          </a:xfrm>
          <a:prstGeom prst="rect">
            <a:avLst/>
          </a:prstGeom>
        </p:spPr>
      </p:pic>
      <p:sp>
        <p:nvSpPr>
          <p:cNvPr id="139" name="TextBox 43">
            <a:extLst>
              <a:ext uri="{FF2B5EF4-FFF2-40B4-BE49-F238E27FC236}">
                <a16:creationId xmlns:a16="http://schemas.microsoft.com/office/drawing/2014/main" id="{84478797-0C16-4600-92D6-98C0A1D29274}"/>
              </a:ext>
            </a:extLst>
          </p:cNvPr>
          <p:cNvSpPr txBox="1"/>
          <p:nvPr/>
        </p:nvSpPr>
        <p:spPr>
          <a:xfrm>
            <a:off x="5194643" y="3008399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40" name="TextBox 43">
            <a:extLst>
              <a:ext uri="{FF2B5EF4-FFF2-40B4-BE49-F238E27FC236}">
                <a16:creationId xmlns:a16="http://schemas.microsoft.com/office/drawing/2014/main" id="{DC028B8E-4059-4FDD-9D01-D3CDD425C0EC}"/>
              </a:ext>
            </a:extLst>
          </p:cNvPr>
          <p:cNvSpPr txBox="1"/>
          <p:nvPr/>
        </p:nvSpPr>
        <p:spPr>
          <a:xfrm>
            <a:off x="4570628" y="3473843"/>
            <a:ext cx="9734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2  3  5</a:t>
            </a:r>
          </a:p>
        </p:txBody>
      </p:sp>
      <p:sp>
        <p:nvSpPr>
          <p:cNvPr id="141" name="TextBox 43">
            <a:extLst>
              <a:ext uri="{FF2B5EF4-FFF2-40B4-BE49-F238E27FC236}">
                <a16:creationId xmlns:a16="http://schemas.microsoft.com/office/drawing/2014/main" id="{19DECCD5-0561-4AF0-AC1D-4E6211F011FD}"/>
              </a:ext>
            </a:extLst>
          </p:cNvPr>
          <p:cNvSpPr txBox="1"/>
          <p:nvPr/>
        </p:nvSpPr>
        <p:spPr>
          <a:xfrm>
            <a:off x="4570628" y="3848296"/>
            <a:ext cx="9734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2  2  4</a:t>
            </a: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48273869-B074-4504-8193-98B281A21FFB}"/>
              </a:ext>
            </a:extLst>
          </p:cNvPr>
          <p:cNvCxnSpPr/>
          <p:nvPr/>
        </p:nvCxnSpPr>
        <p:spPr bwMode="auto">
          <a:xfrm>
            <a:off x="4518080" y="431519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TextBox 43">
            <a:extLst>
              <a:ext uri="{FF2B5EF4-FFF2-40B4-BE49-F238E27FC236}">
                <a16:creationId xmlns:a16="http://schemas.microsoft.com/office/drawing/2014/main" id="{8765AE74-8AA9-4DC1-B30C-B28DDFF6EF01}"/>
              </a:ext>
            </a:extLst>
          </p:cNvPr>
          <p:cNvSpPr txBox="1"/>
          <p:nvPr/>
        </p:nvSpPr>
        <p:spPr>
          <a:xfrm>
            <a:off x="4966672" y="4384817"/>
            <a:ext cx="6134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5CF4765-C31C-471C-88BB-0C8617C35C27}"/>
              </a:ext>
            </a:extLst>
          </p:cNvPr>
          <p:cNvSpPr txBox="1"/>
          <p:nvPr/>
        </p:nvSpPr>
        <p:spPr>
          <a:xfrm>
            <a:off x="920278" y="3429000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19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F22E84-4568-4CA8-BFBD-5A012050982B}"/>
              </a:ext>
            </a:extLst>
          </p:cNvPr>
          <p:cNvSpPr txBox="1"/>
          <p:nvPr/>
        </p:nvSpPr>
        <p:spPr>
          <a:xfrm>
            <a:off x="3995488" y="3429000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더 작은 식의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https://cdata2.tsherpa.co.kr/tsherpa/MultiMedia/Flash/2020/curri/index.html?flashxmlnum=yein820&amp;classa=A8-C1-41-MM-MM-04-04-06-0-0-0-0&amp;classno=MM_41_04/suh_0401_03_0006/suh_0401_03_0006_301_1.html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0">
            <a:extLst>
              <a:ext uri="{FF2B5EF4-FFF2-40B4-BE49-F238E27FC236}">
                <a16:creationId xmlns:a16="http://schemas.microsoft.com/office/drawing/2014/main" id="{5CFB3957-4B5D-42D1-964C-AA9F35A85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827" y="2722097"/>
            <a:ext cx="37098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1">
            <a:extLst>
              <a:ext uri="{FF2B5EF4-FFF2-40B4-BE49-F238E27FC236}">
                <a16:creationId xmlns:a16="http://schemas.microsoft.com/office/drawing/2014/main" id="{566A9AC9-B320-4020-95D5-C9CFB1B3E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17" y="2722095"/>
            <a:ext cx="377851" cy="37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C2D0E70-484E-4E72-9FF1-D32ED544E9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59" y="2607531"/>
            <a:ext cx="1026028" cy="464876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77690526-9159-4940-9019-EA3DDE2C8454}"/>
              </a:ext>
            </a:extLst>
          </p:cNvPr>
          <p:cNvSpPr txBox="1"/>
          <p:nvPr/>
        </p:nvSpPr>
        <p:spPr>
          <a:xfrm>
            <a:off x="2073407" y="2661378"/>
            <a:ext cx="7635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A590BC-73C9-47E2-A057-F78B1BB2AE8D}"/>
              </a:ext>
            </a:extLst>
          </p:cNvPr>
          <p:cNvSpPr txBox="1"/>
          <p:nvPr/>
        </p:nvSpPr>
        <p:spPr>
          <a:xfrm>
            <a:off x="1390574" y="266137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31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6D34BF4-652D-44B5-9D8A-7E9B824F56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64" y="2607531"/>
            <a:ext cx="1026028" cy="464876"/>
          </a:xfrm>
          <a:prstGeom prst="rect">
            <a:avLst/>
          </a:prstGeom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id="{2B585268-A238-481C-A3A5-8A0E67214C40}"/>
              </a:ext>
            </a:extLst>
          </p:cNvPr>
          <p:cNvSpPr txBox="1"/>
          <p:nvPr/>
        </p:nvSpPr>
        <p:spPr>
          <a:xfrm>
            <a:off x="5008712" y="2661378"/>
            <a:ext cx="9234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1  4  8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1FFB00-DED8-4D05-9081-4CDC959F7963}"/>
              </a:ext>
            </a:extLst>
          </p:cNvPr>
          <p:cNvSpPr txBox="1"/>
          <p:nvPr/>
        </p:nvSpPr>
        <p:spPr>
          <a:xfrm>
            <a:off x="4325879" y="266137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A563BB18-059B-4759-A5B7-ED11312D2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261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5100EAF0-5589-45DC-8E54-39C3DF1C2C74}"/>
              </a:ext>
            </a:extLst>
          </p:cNvPr>
          <p:cNvSpPr txBox="1"/>
          <p:nvPr/>
        </p:nvSpPr>
        <p:spPr>
          <a:xfrm>
            <a:off x="2899739" y="3375199"/>
            <a:ext cx="941531" cy="464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5F20A9ED-C314-4288-880A-6B8D71D7AD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8419" y="3203697"/>
            <a:ext cx="360000" cy="355000"/>
          </a:xfrm>
          <a:prstGeom prst="rect">
            <a:avLst/>
          </a:prstGeom>
        </p:spPr>
      </p:pic>
      <p:pic>
        <p:nvPicPr>
          <p:cNvPr id="60" name="Picture 10">
            <a:extLst>
              <a:ext uri="{FF2B5EF4-FFF2-40B4-BE49-F238E27FC236}">
                <a16:creationId xmlns:a16="http://schemas.microsoft.com/office/drawing/2014/main" id="{CCCC3BF3-F62D-4BA9-916F-2872300F2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809" y="3429000"/>
            <a:ext cx="37098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5F2ABBA-5138-4501-B609-A270A45B4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4"/>
          <a:stretch/>
        </p:blipFill>
        <p:spPr>
          <a:xfrm>
            <a:off x="71599" y="872716"/>
            <a:ext cx="6912669" cy="4759157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194" y="887367"/>
            <a:ext cx="6924993" cy="47570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플라스틱 컵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화분</a:t>
            </a:r>
          </a:p>
        </p:txBody>
      </p:sp>
      <p:graphicFrame>
        <p:nvGraphicFramePr>
          <p:cNvPr id="16" name="Group 1072">
            <a:extLst>
              <a:ext uri="{FF2B5EF4-FFF2-40B4-BE49-F238E27FC236}">
                <a16:creationId xmlns:a16="http://schemas.microsoft.com/office/drawing/2014/main" id="{F4AA2A23-3983-4442-B8C9-9D4A6F0AB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8673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mm_41_3_05_02_01_ani.mp4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21">
            <a:extLst>
              <a:ext uri="{FF2B5EF4-FFF2-40B4-BE49-F238E27FC236}">
                <a16:creationId xmlns:a16="http://schemas.microsoft.com/office/drawing/2014/main" id="{28CC15D4-E1AD-4645-9FEB-9A8E24A9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더 작은 식의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9" name="Picture 10">
            <a:extLst>
              <a:ext uri="{FF2B5EF4-FFF2-40B4-BE49-F238E27FC236}">
                <a16:creationId xmlns:a16="http://schemas.microsoft.com/office/drawing/2014/main" id="{5CFB3957-4B5D-42D1-964C-AA9F35A85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827" y="2722097"/>
            <a:ext cx="37098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1">
            <a:extLst>
              <a:ext uri="{FF2B5EF4-FFF2-40B4-BE49-F238E27FC236}">
                <a16:creationId xmlns:a16="http://schemas.microsoft.com/office/drawing/2014/main" id="{566A9AC9-B320-4020-95D5-C9CFB1B3E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17" y="2722095"/>
            <a:ext cx="377851" cy="37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C2D0E70-484E-4E72-9FF1-D32ED544E9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59" y="2607531"/>
            <a:ext cx="1026028" cy="464876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77690526-9159-4940-9019-EA3DDE2C8454}"/>
              </a:ext>
            </a:extLst>
          </p:cNvPr>
          <p:cNvSpPr txBox="1"/>
          <p:nvPr/>
        </p:nvSpPr>
        <p:spPr>
          <a:xfrm>
            <a:off x="2073407" y="2661378"/>
            <a:ext cx="7635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A590BC-73C9-47E2-A057-F78B1BB2AE8D}"/>
              </a:ext>
            </a:extLst>
          </p:cNvPr>
          <p:cNvSpPr txBox="1"/>
          <p:nvPr/>
        </p:nvSpPr>
        <p:spPr>
          <a:xfrm>
            <a:off x="1390574" y="266137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31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6D34BF4-652D-44B5-9D8A-7E9B824F56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64" y="2607531"/>
            <a:ext cx="1026028" cy="464876"/>
          </a:xfrm>
          <a:prstGeom prst="rect">
            <a:avLst/>
          </a:prstGeom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id="{2B585268-A238-481C-A3A5-8A0E67214C40}"/>
              </a:ext>
            </a:extLst>
          </p:cNvPr>
          <p:cNvSpPr txBox="1"/>
          <p:nvPr/>
        </p:nvSpPr>
        <p:spPr>
          <a:xfrm>
            <a:off x="5008712" y="2661378"/>
            <a:ext cx="92341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1  4  8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1FFB00-DED8-4D05-9081-4CDC959F7963}"/>
              </a:ext>
            </a:extLst>
          </p:cNvPr>
          <p:cNvSpPr txBox="1"/>
          <p:nvPr/>
        </p:nvSpPr>
        <p:spPr>
          <a:xfrm>
            <a:off x="4325879" y="2661378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4629B934-AC46-4F39-BF95-1BDECE61A2CE}"/>
              </a:ext>
            </a:extLst>
          </p:cNvPr>
          <p:cNvSpPr txBox="1"/>
          <p:nvPr/>
        </p:nvSpPr>
        <p:spPr>
          <a:xfrm>
            <a:off x="3597865" y="3344139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A995F61-548A-4865-B9C5-2E3C20932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9831" y="3156882"/>
            <a:ext cx="360000" cy="355000"/>
          </a:xfrm>
          <a:prstGeom prst="rect">
            <a:avLst/>
          </a:prstGeom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id="{A5F837BB-34CB-4C11-B3F6-F65753B89301}"/>
              </a:ext>
            </a:extLst>
          </p:cNvPr>
          <p:cNvSpPr txBox="1"/>
          <p:nvPr/>
        </p:nvSpPr>
        <p:spPr>
          <a:xfrm>
            <a:off x="4410685" y="3344139"/>
            <a:ext cx="55487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9253DD1-B6A8-4B7D-A849-2904AF9550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6785" y="3147767"/>
            <a:ext cx="360000" cy="355000"/>
          </a:xfrm>
          <a:prstGeom prst="rect">
            <a:avLst/>
          </a:prstGeom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id="{633C08BB-EA59-4EDC-B298-C738D1569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261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8A79635-EDC4-49DD-9DD6-9FA42871C3FD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4CE96E-CA29-43CC-95C2-2464DBAC800A}"/>
              </a:ext>
            </a:extLst>
          </p:cNvPr>
          <p:cNvSpPr/>
          <p:nvPr/>
        </p:nvSpPr>
        <p:spPr>
          <a:xfrm>
            <a:off x="264282" y="2776309"/>
            <a:ext cx="6667165" cy="226714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모서리가 둥근 직사각형 29">
            <a:extLst>
              <a:ext uri="{FF2B5EF4-FFF2-40B4-BE49-F238E27FC236}">
                <a16:creationId xmlns:a16="http://schemas.microsoft.com/office/drawing/2014/main" id="{313D4626-8419-4E80-949A-B43546CA4638}"/>
              </a:ext>
            </a:extLst>
          </p:cNvPr>
          <p:cNvSpPr/>
          <p:nvPr/>
        </p:nvSpPr>
        <p:spPr>
          <a:xfrm>
            <a:off x="368223" y="264493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직각 삼각형 56">
            <a:extLst>
              <a:ext uri="{FF2B5EF4-FFF2-40B4-BE49-F238E27FC236}">
                <a16:creationId xmlns:a16="http://schemas.microsoft.com/office/drawing/2014/main" id="{00D2A3B7-F82C-4F77-B05B-56D00749C160}"/>
              </a:ext>
            </a:extLst>
          </p:cNvPr>
          <p:cNvSpPr/>
          <p:nvPr/>
        </p:nvSpPr>
        <p:spPr>
          <a:xfrm flipH="1" flipV="1">
            <a:off x="5021828" y="50433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id="{E318DC7E-5ED6-4071-8A7A-CD5FE7A8C65D}"/>
              </a:ext>
            </a:extLst>
          </p:cNvPr>
          <p:cNvSpPr txBox="1"/>
          <p:nvPr/>
        </p:nvSpPr>
        <p:spPr>
          <a:xfrm>
            <a:off x="769180" y="2996952"/>
            <a:ext cx="5611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id="{EC607F64-5447-4A0A-AA18-F8F18D7F7B4F}"/>
              </a:ext>
            </a:extLst>
          </p:cNvPr>
          <p:cNvSpPr txBox="1"/>
          <p:nvPr/>
        </p:nvSpPr>
        <p:spPr>
          <a:xfrm>
            <a:off x="3690925" y="2996952"/>
            <a:ext cx="56111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696704DF-114E-4AFC-A993-281971712F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34" y="3419996"/>
            <a:ext cx="1026028" cy="464876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94927801-9A14-461A-94AE-F1939F253198}"/>
              </a:ext>
            </a:extLst>
          </p:cNvPr>
          <p:cNvSpPr txBox="1"/>
          <p:nvPr/>
        </p:nvSpPr>
        <p:spPr>
          <a:xfrm>
            <a:off x="1926429" y="3008399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54795E1B-0ACE-44D9-9E17-FA0C6D7CD71C}"/>
              </a:ext>
            </a:extLst>
          </p:cNvPr>
          <p:cNvSpPr txBox="1"/>
          <p:nvPr/>
        </p:nvSpPr>
        <p:spPr>
          <a:xfrm>
            <a:off x="1486082" y="3473843"/>
            <a:ext cx="7635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9  8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390583EB-CF74-4290-8CB5-FA0F630B910D}"/>
              </a:ext>
            </a:extLst>
          </p:cNvPr>
          <p:cNvSpPr txBox="1"/>
          <p:nvPr/>
        </p:nvSpPr>
        <p:spPr>
          <a:xfrm>
            <a:off x="1486082" y="3848296"/>
            <a:ext cx="76357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9  3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D637F33-21D6-408E-B1CF-A8C3FBEA07E5}"/>
              </a:ext>
            </a:extLst>
          </p:cNvPr>
          <p:cNvCxnSpPr/>
          <p:nvPr/>
        </p:nvCxnSpPr>
        <p:spPr bwMode="auto">
          <a:xfrm>
            <a:off x="1433534" y="431519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43">
            <a:extLst>
              <a:ext uri="{FF2B5EF4-FFF2-40B4-BE49-F238E27FC236}">
                <a16:creationId xmlns:a16="http://schemas.microsoft.com/office/drawing/2014/main" id="{38DEC515-F8FC-41CD-A11B-3BAA4FB1EFF8}"/>
              </a:ext>
            </a:extLst>
          </p:cNvPr>
          <p:cNvSpPr txBox="1"/>
          <p:nvPr/>
        </p:nvSpPr>
        <p:spPr>
          <a:xfrm>
            <a:off x="1882126" y="4384817"/>
            <a:ext cx="39025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96AD4EED-ECAD-40A4-9D11-DD477E2AE0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80" y="3419996"/>
            <a:ext cx="1026028" cy="464876"/>
          </a:xfrm>
          <a:prstGeom prst="rect">
            <a:avLst/>
          </a:prstGeom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id="{DF3A9165-2BA8-41AE-9638-72D682598B01}"/>
              </a:ext>
            </a:extLst>
          </p:cNvPr>
          <p:cNvSpPr txBox="1"/>
          <p:nvPr/>
        </p:nvSpPr>
        <p:spPr>
          <a:xfrm>
            <a:off x="5194643" y="3008399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id="{DD763AB2-E44E-4F2F-8BA4-BD0CE9BCB094}"/>
              </a:ext>
            </a:extLst>
          </p:cNvPr>
          <p:cNvSpPr txBox="1"/>
          <p:nvPr/>
        </p:nvSpPr>
        <p:spPr>
          <a:xfrm>
            <a:off x="4570628" y="3473843"/>
            <a:ext cx="9734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1  4  8</a:t>
            </a: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5AAFAA57-5E3A-48BE-AAF6-2F5E9F4E9C47}"/>
              </a:ext>
            </a:extLst>
          </p:cNvPr>
          <p:cNvSpPr txBox="1"/>
          <p:nvPr/>
        </p:nvSpPr>
        <p:spPr>
          <a:xfrm>
            <a:off x="4570628" y="3848296"/>
            <a:ext cx="9734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1  4  4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5CC6D97-7260-41E6-9FFC-286F8EFB2870}"/>
              </a:ext>
            </a:extLst>
          </p:cNvPr>
          <p:cNvCxnSpPr/>
          <p:nvPr/>
        </p:nvCxnSpPr>
        <p:spPr bwMode="auto">
          <a:xfrm>
            <a:off x="4518080" y="431519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43">
            <a:extLst>
              <a:ext uri="{FF2B5EF4-FFF2-40B4-BE49-F238E27FC236}">
                <a16:creationId xmlns:a16="http://schemas.microsoft.com/office/drawing/2014/main" id="{36CECB3E-E262-4372-8294-8AFA9900EBF2}"/>
              </a:ext>
            </a:extLst>
          </p:cNvPr>
          <p:cNvSpPr txBox="1"/>
          <p:nvPr/>
        </p:nvSpPr>
        <p:spPr>
          <a:xfrm>
            <a:off x="4966672" y="4384817"/>
            <a:ext cx="6134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18A522-8345-4C55-AC92-2F53D2784B4E}"/>
              </a:ext>
            </a:extLst>
          </p:cNvPr>
          <p:cNvSpPr txBox="1"/>
          <p:nvPr/>
        </p:nvSpPr>
        <p:spPr>
          <a:xfrm>
            <a:off x="920278" y="3476327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8988ED-FEF8-4B27-A641-560A79DC4D21}"/>
              </a:ext>
            </a:extLst>
          </p:cNvPr>
          <p:cNvSpPr txBox="1"/>
          <p:nvPr/>
        </p:nvSpPr>
        <p:spPr>
          <a:xfrm>
            <a:off x="3995488" y="3476327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684601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복숭아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포장하려고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상자까지 포장할 수 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https://cdata2.tsherpa.co.kr/tsherpa/MultiMedia/Flash/2020/curri/index.html?flashxmlnum=yein820&amp;classa=A8-C1-41-MM-MM-04-04-06-0-0-0-0&amp;classno=MM_41_04/suh_0401_03_0006/suh_0401_03_0006_301_1.html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AB68A8-3680-4A31-BA2C-C8ADACBE67C9}"/>
              </a:ext>
            </a:extLst>
          </p:cNvPr>
          <p:cNvSpPr/>
          <p:nvPr/>
        </p:nvSpPr>
        <p:spPr bwMode="auto">
          <a:xfrm>
            <a:off x="2862375" y="2966659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158÷26=6· · ·2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39260FC-38B5-461F-A6CB-B393813B8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980" y="2763097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FE8D1D-CE15-468B-A559-B6B60B5A2E7D}"/>
              </a:ext>
            </a:extLst>
          </p:cNvPr>
          <p:cNvSpPr/>
          <p:nvPr/>
        </p:nvSpPr>
        <p:spPr bwMode="auto">
          <a:xfrm>
            <a:off x="2879812" y="3573016"/>
            <a:ext cx="572219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74CE34D-89EC-4F66-B2C4-748B2FB9E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175" y="3954643"/>
            <a:ext cx="360000" cy="355000"/>
          </a:xfrm>
          <a:prstGeom prst="rect">
            <a:avLst/>
          </a:prstGeom>
        </p:spPr>
      </p:pic>
      <p:pic>
        <p:nvPicPr>
          <p:cNvPr id="54" name="Picture 3">
            <a:extLst>
              <a:ext uri="{FF2B5EF4-FFF2-40B4-BE49-F238E27FC236}">
                <a16:creationId xmlns:a16="http://schemas.microsoft.com/office/drawing/2014/main" id="{0E442499-A5A1-4E17-994E-5C8FB2FC9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827" y="298388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id="{4654880D-8CAD-4039-9ACE-9DF262C52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57" y="363784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B7E7E08-908B-451C-BDA3-1DD6082360F2}"/>
              </a:ext>
            </a:extLst>
          </p:cNvPr>
          <p:cNvSpPr txBox="1"/>
          <p:nvPr/>
        </p:nvSpPr>
        <p:spPr>
          <a:xfrm>
            <a:off x="3383868" y="3650273"/>
            <a:ext cx="79067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</a:t>
            </a:r>
            <a:endParaRPr lang="ko-KR" altLang="en-US" sz="19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98DB684-6310-4D24-A8F1-686300DE3F00}"/>
              </a:ext>
            </a:extLst>
          </p:cNvPr>
          <p:cNvCxnSpPr>
            <a:cxnSpLocks/>
          </p:cNvCxnSpPr>
          <p:nvPr/>
        </p:nvCxnSpPr>
        <p:spPr bwMode="auto">
          <a:xfrm>
            <a:off x="719572" y="2236347"/>
            <a:ext cx="351552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8" name="Picture 40">
            <a:extLst>
              <a:ext uri="{FF2B5EF4-FFF2-40B4-BE49-F238E27FC236}">
                <a16:creationId xmlns:a16="http://schemas.microsoft.com/office/drawing/2014/main" id="{CC6818B3-D429-45B9-A72E-9B59E194F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26" y="2281227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1">
            <a:extLst>
              <a:ext uri="{FF2B5EF4-FFF2-40B4-BE49-F238E27FC236}">
                <a16:creationId xmlns:a16="http://schemas.microsoft.com/office/drawing/2014/main" id="{FB6D48C0-A018-4D69-A998-92A0F5FA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36" y="2281227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AF2C07A-6632-4975-B82C-DA5F614D86B4}"/>
              </a:ext>
            </a:extLst>
          </p:cNvPr>
          <p:cNvCxnSpPr>
            <a:cxnSpLocks/>
          </p:cNvCxnSpPr>
          <p:nvPr/>
        </p:nvCxnSpPr>
        <p:spPr bwMode="auto">
          <a:xfrm>
            <a:off x="639558" y="1909326"/>
            <a:ext cx="5404405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FDD21BC-1B2A-417E-94AB-572DB2EF2EAA}"/>
              </a:ext>
            </a:extLst>
          </p:cNvPr>
          <p:cNvCxnSpPr>
            <a:cxnSpLocks/>
          </p:cNvCxnSpPr>
          <p:nvPr/>
        </p:nvCxnSpPr>
        <p:spPr bwMode="auto">
          <a:xfrm>
            <a:off x="6162938" y="1907797"/>
            <a:ext cx="42528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2" name="Picture 12">
            <a:extLst>
              <a:ext uri="{FF2B5EF4-FFF2-40B4-BE49-F238E27FC236}">
                <a16:creationId xmlns:a16="http://schemas.microsoft.com/office/drawing/2014/main" id="{F9BBFBE9-B9E4-4E8A-9FA8-32F292584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6354C950-ED21-4F8D-8308-7DD43F788B5A}"/>
              </a:ext>
            </a:extLst>
          </p:cNvPr>
          <p:cNvSpPr/>
          <p:nvPr/>
        </p:nvSpPr>
        <p:spPr>
          <a:xfrm>
            <a:off x="5112060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복숭아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포장하려고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상자까지 포장할 수 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AB68A8-3680-4A31-BA2C-C8ADACBE67C9}"/>
              </a:ext>
            </a:extLst>
          </p:cNvPr>
          <p:cNvSpPr/>
          <p:nvPr/>
        </p:nvSpPr>
        <p:spPr bwMode="auto">
          <a:xfrm>
            <a:off x="2862375" y="2966659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158÷26=6· · ·2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39260FC-38B5-461F-A6CB-B393813B8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980" y="2763097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FE8D1D-CE15-468B-A559-B6B60B5A2E7D}"/>
              </a:ext>
            </a:extLst>
          </p:cNvPr>
          <p:cNvSpPr/>
          <p:nvPr/>
        </p:nvSpPr>
        <p:spPr bwMode="auto">
          <a:xfrm>
            <a:off x="2879812" y="3573016"/>
            <a:ext cx="572219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74CE34D-89EC-4F66-B2C4-748B2FB9E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175" y="3954643"/>
            <a:ext cx="360000" cy="355000"/>
          </a:xfrm>
          <a:prstGeom prst="rect">
            <a:avLst/>
          </a:prstGeom>
        </p:spPr>
      </p:pic>
      <p:pic>
        <p:nvPicPr>
          <p:cNvPr id="54" name="Picture 3">
            <a:extLst>
              <a:ext uri="{FF2B5EF4-FFF2-40B4-BE49-F238E27FC236}">
                <a16:creationId xmlns:a16="http://schemas.microsoft.com/office/drawing/2014/main" id="{0E442499-A5A1-4E17-994E-5C8FB2FC9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827" y="2983883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id="{4654880D-8CAD-4039-9ACE-9DF262C52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57" y="363784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B7E7E08-908B-451C-BDA3-1DD6082360F2}"/>
              </a:ext>
            </a:extLst>
          </p:cNvPr>
          <p:cNvSpPr txBox="1"/>
          <p:nvPr/>
        </p:nvSpPr>
        <p:spPr>
          <a:xfrm>
            <a:off x="3383868" y="3650273"/>
            <a:ext cx="79067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</a:t>
            </a:r>
            <a:endParaRPr lang="ko-KR" altLang="en-US" sz="19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98DB684-6310-4D24-A8F1-686300DE3F00}"/>
              </a:ext>
            </a:extLst>
          </p:cNvPr>
          <p:cNvCxnSpPr>
            <a:cxnSpLocks/>
          </p:cNvCxnSpPr>
          <p:nvPr/>
        </p:nvCxnSpPr>
        <p:spPr bwMode="auto">
          <a:xfrm>
            <a:off x="719572" y="2236347"/>
            <a:ext cx="351552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8" name="Picture 40">
            <a:extLst>
              <a:ext uri="{FF2B5EF4-FFF2-40B4-BE49-F238E27FC236}">
                <a16:creationId xmlns:a16="http://schemas.microsoft.com/office/drawing/2014/main" id="{CC6818B3-D429-45B9-A72E-9B59E194F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26" y="2281227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1">
            <a:extLst>
              <a:ext uri="{FF2B5EF4-FFF2-40B4-BE49-F238E27FC236}">
                <a16:creationId xmlns:a16="http://schemas.microsoft.com/office/drawing/2014/main" id="{FB6D48C0-A018-4D69-A998-92A0F5FA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36" y="2281227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AF2C07A-6632-4975-B82C-DA5F614D86B4}"/>
              </a:ext>
            </a:extLst>
          </p:cNvPr>
          <p:cNvCxnSpPr>
            <a:cxnSpLocks/>
          </p:cNvCxnSpPr>
          <p:nvPr/>
        </p:nvCxnSpPr>
        <p:spPr bwMode="auto">
          <a:xfrm>
            <a:off x="639558" y="1909326"/>
            <a:ext cx="5404405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FDD21BC-1B2A-417E-94AB-572DB2EF2EAA}"/>
              </a:ext>
            </a:extLst>
          </p:cNvPr>
          <p:cNvCxnSpPr>
            <a:cxnSpLocks/>
          </p:cNvCxnSpPr>
          <p:nvPr/>
        </p:nvCxnSpPr>
        <p:spPr bwMode="auto">
          <a:xfrm>
            <a:off x="6162938" y="1907797"/>
            <a:ext cx="425286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2" name="Picture 12">
            <a:extLst>
              <a:ext uri="{FF2B5EF4-FFF2-40B4-BE49-F238E27FC236}">
                <a16:creationId xmlns:a16="http://schemas.microsoft.com/office/drawing/2014/main" id="{F9BBFBE9-B9E4-4E8A-9FA8-32F292584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A43466C-FB03-41B3-AB55-71EB09CF1F3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632DEB6-D7DE-4683-AA95-81F1AB5BCE48}"/>
              </a:ext>
            </a:extLst>
          </p:cNvPr>
          <p:cNvSpPr/>
          <p:nvPr/>
        </p:nvSpPr>
        <p:spPr>
          <a:xfrm>
            <a:off x="246345" y="3203985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29">
            <a:extLst>
              <a:ext uri="{FF2B5EF4-FFF2-40B4-BE49-F238E27FC236}">
                <a16:creationId xmlns:a16="http://schemas.microsoft.com/office/drawing/2014/main" id="{530139DA-3FDE-4E94-8C2F-5EF343F31BE8}"/>
              </a:ext>
            </a:extLst>
          </p:cNvPr>
          <p:cNvSpPr/>
          <p:nvPr/>
        </p:nvSpPr>
        <p:spPr>
          <a:xfrm>
            <a:off x="353387" y="306896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DA5A093-202D-49D6-BEBE-869DD8F1A974}"/>
              </a:ext>
            </a:extLst>
          </p:cNvPr>
          <p:cNvGrpSpPr/>
          <p:nvPr/>
        </p:nvGrpSpPr>
        <p:grpSpPr>
          <a:xfrm>
            <a:off x="2601732" y="3260903"/>
            <a:ext cx="1478807" cy="1687828"/>
            <a:chOff x="2489986" y="3332311"/>
            <a:chExt cx="1478807" cy="1687828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024B77D2-5FAA-4128-A9A4-2246781AF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88" name="TextBox 43">
              <a:extLst>
                <a:ext uri="{FF2B5EF4-FFF2-40B4-BE49-F238E27FC236}">
                  <a16:creationId xmlns:a16="http://schemas.microsoft.com/office/drawing/2014/main" id="{03161238-056C-4296-84AF-EC3CD7AF5946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1  5  8</a:t>
              </a:r>
            </a:p>
          </p:txBody>
        </p:sp>
        <p:sp>
          <p:nvSpPr>
            <p:cNvPr id="89" name="TextBox 43">
              <a:extLst>
                <a:ext uri="{FF2B5EF4-FFF2-40B4-BE49-F238E27FC236}">
                  <a16:creationId xmlns:a16="http://schemas.microsoft.com/office/drawing/2014/main" id="{1A59FD04-DF24-49E9-A403-EC80D153813B}"/>
                </a:ext>
              </a:extLst>
            </p:cNvPr>
            <p:cNvSpPr txBox="1"/>
            <p:nvPr/>
          </p:nvSpPr>
          <p:spPr>
            <a:xfrm>
              <a:off x="2883638" y="4127489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1  5  6</a:t>
              </a: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6E02857-7CBE-4473-80E4-813B9B4836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CD54955-6DD8-4923-9BCC-B5C03821B87C}"/>
                </a:ext>
              </a:extLst>
            </p:cNvPr>
            <p:cNvSpPr txBox="1"/>
            <p:nvPr/>
          </p:nvSpPr>
          <p:spPr>
            <a:xfrm>
              <a:off x="3479601" y="3332311"/>
              <a:ext cx="4891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E20B19-9BBD-425A-B9E9-CD35D8C36246}"/>
                </a:ext>
              </a:extLst>
            </p:cNvPr>
            <p:cNvSpPr txBox="1"/>
            <p:nvPr/>
          </p:nvSpPr>
          <p:spPr>
            <a:xfrm>
              <a:off x="3143183" y="4635418"/>
              <a:ext cx="79113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2</a:t>
              </a:r>
            </a:p>
          </p:txBody>
        </p:sp>
        <p:sp>
          <p:nvSpPr>
            <p:cNvPr id="93" name="TextBox 43">
              <a:extLst>
                <a:ext uri="{FF2B5EF4-FFF2-40B4-BE49-F238E27FC236}">
                  <a16:creationId xmlns:a16="http://schemas.microsoft.com/office/drawing/2014/main" id="{2A8C6473-CCF2-4170-9D04-CB6FCC3B903F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26</a:t>
              </a:r>
            </a:p>
          </p:txBody>
        </p:sp>
      </p:grpSp>
      <p:sp>
        <p:nvSpPr>
          <p:cNvPr id="94" name="직각 삼각형 93">
            <a:extLst>
              <a:ext uri="{FF2B5EF4-FFF2-40B4-BE49-F238E27FC236}">
                <a16:creationId xmlns:a16="http://schemas.microsoft.com/office/drawing/2014/main" id="{FE17CE9D-A878-42F5-82C3-43EBD99E129D}"/>
              </a:ext>
            </a:extLst>
          </p:cNvPr>
          <p:cNvSpPr/>
          <p:nvPr/>
        </p:nvSpPr>
        <p:spPr>
          <a:xfrm flipH="1" flipV="1">
            <a:off x="5021828" y="50433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BD48F590-65EB-448C-9CF5-01C7368FBC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90" t="5104" r="3576"/>
          <a:stretch/>
        </p:blipFill>
        <p:spPr>
          <a:xfrm>
            <a:off x="115384" y="1558520"/>
            <a:ext cx="3636199" cy="402047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D8FE78-0687-4EF5-BC77-F15E0495DC07}"/>
              </a:ext>
            </a:extLst>
          </p:cNvPr>
          <p:cNvSpPr/>
          <p:nvPr/>
        </p:nvSpPr>
        <p:spPr>
          <a:xfrm>
            <a:off x="6354982" y="126292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837E69-23A6-4538-A7DA-4D458FE97C20}"/>
              </a:ext>
            </a:extLst>
          </p:cNvPr>
          <p:cNvSpPr/>
          <p:nvPr/>
        </p:nvSpPr>
        <p:spPr>
          <a:xfrm>
            <a:off x="5785743" y="126292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B0F8CA-8D1C-491F-8196-E1241131C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539" y="119808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DF21EE-284F-424E-A856-158154E8D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351" y="120034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40F07D6-D8B1-4298-B29F-A52A74AB85DF}"/>
              </a:ext>
            </a:extLst>
          </p:cNvPr>
          <p:cNvSpPr/>
          <p:nvPr/>
        </p:nvSpPr>
        <p:spPr>
          <a:xfrm>
            <a:off x="5548076" y="11785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2284678-5E1B-4B46-8FD5-40A09FA6A00B}"/>
              </a:ext>
            </a:extLst>
          </p:cNvPr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BC0BB8A-3F38-4C66-BEFC-FEE78297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A984DB-F027-4502-8906-E418268F39D3}"/>
              </a:ext>
            </a:extLst>
          </p:cNvPr>
          <p:cNvSpPr/>
          <p:nvPr/>
        </p:nvSpPr>
        <p:spPr bwMode="auto">
          <a:xfrm>
            <a:off x="3926544" y="2019782"/>
            <a:ext cx="2733688" cy="911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플라스틱 컵 화분을 담기 위해 준비해야 할 상자의 개수입니다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BEA80C4-CB5B-4E4E-B67C-647AA3688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208" y="1929613"/>
            <a:ext cx="360000" cy="355000"/>
          </a:xfrm>
          <a:prstGeom prst="rect">
            <a:avLst/>
          </a:prstGeom>
        </p:spPr>
      </p:pic>
      <p:graphicFrame>
        <p:nvGraphicFramePr>
          <p:cNvPr id="32" name="Group 1072">
            <a:extLst>
              <a:ext uri="{FF2B5EF4-FFF2-40B4-BE49-F238E27FC236}">
                <a16:creationId xmlns:a16="http://schemas.microsoft.com/office/drawing/2014/main" id="{175ECDA5-8B92-4ED9-8344-FF77A53EB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01553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SA41305.psd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\058079</a:t>
                      </a:r>
                      <a:r>
                        <a:rPr kumimoji="0"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6">
            <a:extLst>
              <a:ext uri="{FF2B5EF4-FFF2-40B4-BE49-F238E27FC236}">
                <a16:creationId xmlns:a16="http://schemas.microsoft.com/office/drawing/2014/main" id="{6413E433-AE28-4C4E-B884-E92DF5909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0FF64067-CAB0-4261-841A-8F8D2513DFC0}"/>
              </a:ext>
            </a:extLst>
          </p:cNvPr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FC28A186-32B7-44AE-B1DE-0811EE9B78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90" t="5104" r="3576"/>
          <a:stretch/>
        </p:blipFill>
        <p:spPr>
          <a:xfrm>
            <a:off x="115384" y="1558520"/>
            <a:ext cx="3636199" cy="402047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7AE844-1FD2-4C52-8F43-5270E7004BC8}"/>
              </a:ext>
            </a:extLst>
          </p:cNvPr>
          <p:cNvSpPr/>
          <p:nvPr/>
        </p:nvSpPr>
        <p:spPr>
          <a:xfrm>
            <a:off x="5826267" y="12581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1456DF-9F5A-40CE-91E9-E1CE1F48C1C9}"/>
              </a:ext>
            </a:extLst>
          </p:cNvPr>
          <p:cNvSpPr/>
          <p:nvPr/>
        </p:nvSpPr>
        <p:spPr>
          <a:xfrm>
            <a:off x="6381764" y="125477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1C4E4A-ED68-4402-8B25-D5DA82CB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43" y="1193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9C02E4-E8ED-49D2-B1ED-3574FDEF9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55" y="119560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CBF85DEF-4AFB-4016-9132-8D66BDE3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810CE1FA-1480-499D-AD92-D54B42B3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3F2F3C3-905E-4902-8AE2-37AC5C55CF01}"/>
              </a:ext>
            </a:extLst>
          </p:cNvPr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A557062A-BAAB-4099-BBF5-F3C1F8360F35}"/>
              </a:ext>
            </a:extLst>
          </p:cNvPr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알고 있는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6C1BDB09-B700-4F7A-9649-E62B8A8D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516483-CC58-4176-8454-1FFDF29B2E2D}"/>
              </a:ext>
            </a:extLst>
          </p:cNvPr>
          <p:cNvSpPr/>
          <p:nvPr/>
        </p:nvSpPr>
        <p:spPr bwMode="auto">
          <a:xfrm>
            <a:off x="3966875" y="2060848"/>
            <a:ext cx="2733688" cy="6016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플라스틱 컵 화분이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2604CF5-CFAE-4206-95FF-D55BFCD08D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208" y="1929613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1424F5-AEB7-4D3F-BC47-8E976B78BA2B}"/>
              </a:ext>
            </a:extLst>
          </p:cNvPr>
          <p:cNvSpPr/>
          <p:nvPr/>
        </p:nvSpPr>
        <p:spPr bwMode="auto">
          <a:xfrm>
            <a:off x="3966875" y="2761738"/>
            <a:ext cx="2733688" cy="911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플라스틱 컵 화분을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개씩 상자에 나누어 담으려고 합니다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8672FB0-E819-4289-8E6F-DD031A48BA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208" y="255462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몫이 한 자리 수인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), 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준비해야 할 상자는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예 약물은 어림한 각도 옆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답박스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클릭할 때 함께 나타남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7308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161595" y="140988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391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203" y="134730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FA4C91C-5A51-4DE6-9810-EBB5D9A9420E}"/>
              </a:ext>
            </a:extLst>
          </p:cNvPr>
          <p:cNvSpPr/>
          <p:nvPr/>
        </p:nvSpPr>
        <p:spPr>
          <a:xfrm>
            <a:off x="3923928" y="1325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967A1A-0146-4EB8-A93D-FEEFEBF3A209}"/>
              </a:ext>
            </a:extLst>
          </p:cNvPr>
          <p:cNvSpPr/>
          <p:nvPr/>
        </p:nvSpPr>
        <p:spPr bwMode="auto">
          <a:xfrm>
            <a:off x="719571" y="2518294"/>
            <a:ext cx="5646023" cy="6962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15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를 약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으로 보면 준비해야 할 상자의 개수는</a:t>
            </a:r>
            <a:b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  3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보다 클 것 같습니다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B58614F-56E8-4F89-A6DA-14B283C7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315" y="2338221"/>
            <a:ext cx="360000" cy="355000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474482" y="192446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준비해야 할 상자는 몇 개일지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6B544778-8883-4E23-8966-8CD9C3244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6" y="2637290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2726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191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582350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061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65FBC9-531C-4F60-BF7A-8881FC5715E8}"/>
              </a:ext>
            </a:extLst>
          </p:cNvPr>
          <p:cNvSpPr/>
          <p:nvPr/>
        </p:nvSpPr>
        <p:spPr>
          <a:xfrm>
            <a:off x="6380283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0E8B6C-8956-48BC-B6D7-1FB395104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840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73BAD1A-D26B-454B-9557-1910CC9C5FB3}"/>
              </a:ext>
            </a:extLst>
          </p:cNvPr>
          <p:cNvSpPr/>
          <p:nvPr/>
        </p:nvSpPr>
        <p:spPr>
          <a:xfrm>
            <a:off x="398751" y="27440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7F84F4-2520-4522-9699-CF23281CC3EB}"/>
              </a:ext>
            </a:extLst>
          </p:cNvPr>
          <p:cNvSpPr/>
          <p:nvPr/>
        </p:nvSpPr>
        <p:spPr bwMode="auto">
          <a:xfrm>
            <a:off x="726177" y="3308796"/>
            <a:ext cx="5646023" cy="6962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약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으로 보면 준비해야 할 상자의 개수는</a:t>
            </a:r>
            <a:b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6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보다 작을 것 같습니다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07E3E4CB-2631-4F55-AD99-C1978EC0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2" y="3427792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730834" y="140988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161595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391" y="135675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203" y="13590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474482" y="192446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2726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191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582350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061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65FBC9-531C-4F60-BF7A-8881FC5715E8}"/>
              </a:ext>
            </a:extLst>
          </p:cNvPr>
          <p:cNvSpPr/>
          <p:nvPr/>
        </p:nvSpPr>
        <p:spPr>
          <a:xfrm>
            <a:off x="6380283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0E8B6C-8956-48BC-B6D7-1FB395104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840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8E49A3-40F2-4061-A406-1B2BB4B06924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준비해야 할 상자는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AF6EA0-FA57-470D-91AE-720A4767BD3A}"/>
              </a:ext>
            </a:extLst>
          </p:cNvPr>
          <p:cNvSpPr/>
          <p:nvPr/>
        </p:nvSpPr>
        <p:spPr bwMode="auto">
          <a:xfrm>
            <a:off x="542235" y="3828704"/>
            <a:ext cx="6114939" cy="3946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개씩 몇 묶음이 되면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되는지 알아봅니다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CAF8337C-61CE-492F-ACB0-7606C93EB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59" y="3878828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0E8064F-E783-438D-AA02-59D4F612C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200" y="3825044"/>
            <a:ext cx="360000" cy="3550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CEEEF3-4CC5-4207-A20B-CF90C3B1ADFE}"/>
              </a:ext>
            </a:extLst>
          </p:cNvPr>
          <p:cNvSpPr/>
          <p:nvPr/>
        </p:nvSpPr>
        <p:spPr bwMode="auto">
          <a:xfrm>
            <a:off x="539552" y="3360652"/>
            <a:ext cx="6114939" cy="3946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몇 번 더하면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되는지 구합니다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1BF88848-E9EB-4B8B-9551-E3BCA50FC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6" y="3410776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2ED02A4-707F-43A1-BA77-D4B4ED22D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517" y="3356992"/>
            <a:ext cx="360000" cy="355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42747289-8A91-49AF-B390-39B99AEB3C19}"/>
              </a:ext>
            </a:extLst>
          </p:cNvPr>
          <p:cNvSpPr/>
          <p:nvPr/>
        </p:nvSpPr>
        <p:spPr bwMode="auto">
          <a:xfrm>
            <a:off x="536869" y="2890353"/>
            <a:ext cx="6114939" cy="3946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에 곱해서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되는 수를 찾습니다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357714AA-85B0-4458-990F-D2063CDA3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3" y="2940477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96A6952C-D08C-4790-98D0-528CCD07A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1834" y="2886693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5D00303A-C7D8-4574-9271-BEC980583902}"/>
              </a:ext>
            </a:extLst>
          </p:cNvPr>
          <p:cNvSpPr/>
          <p:nvPr/>
        </p:nvSpPr>
        <p:spPr bwMode="auto">
          <a:xfrm>
            <a:off x="534186" y="2388544"/>
            <a:ext cx="6114939" cy="3946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 나눕니다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E90D2F16-EC97-43B6-989B-6ADE29BD2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10" y="2438668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A972932-6AFA-4593-8364-70AF043C1E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9151" y="238488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1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7308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161595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391" y="133404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203" y="13590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967A1A-0146-4EB8-A93D-FEEFEBF3A209}"/>
              </a:ext>
            </a:extLst>
          </p:cNvPr>
          <p:cNvSpPr/>
          <p:nvPr/>
        </p:nvSpPr>
        <p:spPr bwMode="auto">
          <a:xfrm>
            <a:off x="3146329" y="2549373"/>
            <a:ext cx="979929" cy="448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60÷15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B58614F-56E8-4F89-A6DA-14B283C7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203" y="2820430"/>
            <a:ext cx="360000" cy="355000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474482" y="192446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272634" y="140988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191" y="135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582350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061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65FBC9-531C-4F60-BF7A-8881FC5715E8}"/>
              </a:ext>
            </a:extLst>
          </p:cNvPr>
          <p:cNvSpPr/>
          <p:nvPr/>
        </p:nvSpPr>
        <p:spPr>
          <a:xfrm>
            <a:off x="6380283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0E8B6C-8956-48BC-B6D7-1FB395104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840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C3367A-2A38-4F70-9012-1830B450109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준비해야 할 상자는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04475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42661</TotalTime>
  <Words>3070</Words>
  <Application>Microsoft Office PowerPoint</Application>
  <PresentationFormat>화면 슬라이드 쇼(4:3)</PresentationFormat>
  <Paragraphs>864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7587</cp:revision>
  <cp:lastPrinted>2021-12-20T01:30:02Z</cp:lastPrinted>
  <dcterms:created xsi:type="dcterms:W3CDTF">2008-07-15T12:19:11Z</dcterms:created>
  <dcterms:modified xsi:type="dcterms:W3CDTF">2022-02-18T02:25:07Z</dcterms:modified>
</cp:coreProperties>
</file>