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27" r:id="rId4"/>
    <p:sldId id="1097" r:id="rId5"/>
    <p:sldId id="1289" r:id="rId6"/>
    <p:sldId id="1364" r:id="rId7"/>
    <p:sldId id="1365" r:id="rId8"/>
    <p:sldId id="1366" r:id="rId9"/>
    <p:sldId id="1315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BDAD1"/>
    <a:srgbClr val="F19185"/>
    <a:srgbClr val="F7BED6"/>
    <a:srgbClr val="DED2E8"/>
    <a:srgbClr val="FEF6F0"/>
    <a:srgbClr val="FFD0E4"/>
    <a:srgbClr val="D0ECD8"/>
    <a:srgbClr val="D4EFFD"/>
    <a:srgbClr val="F27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81" d="100"/>
          <a:sy n="81" d="100"/>
        </p:scale>
        <p:origin x="1699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051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26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사탕을 모아라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65642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사탕을 모아라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D26D21-7B09-41C2-83A9-0D9428B6D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3"/>
          <a:stretch/>
        </p:blipFill>
        <p:spPr>
          <a:xfrm>
            <a:off x="71500" y="872716"/>
            <a:ext cx="6881519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사탕을 모아라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사탕을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모아라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19A3949F-B5A5-41F6-AEC6-E7B1F68AA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6026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mm_41_3_09_02_01_ani.mp4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>
            <a:extLst>
              <a:ext uri="{FF2B5EF4-FFF2-40B4-BE49-F238E27FC236}">
                <a16:creationId xmlns:a16="http://schemas.microsoft.com/office/drawing/2014/main" id="{8E641A8D-6671-46DC-A516-814C86A5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55548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두 자리 수인 곱셈과 나누는 수가 두 자리 수인 나눗셈을 활용하여 놀이를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표시로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781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사탕을 모아라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3E8DE7-8AAF-4A60-9747-7633B232891C}"/>
              </a:ext>
            </a:extLst>
          </p:cNvPr>
          <p:cNvSpPr/>
          <p:nvPr/>
        </p:nvSpPr>
        <p:spPr>
          <a:xfrm>
            <a:off x="502215" y="4972044"/>
            <a:ext cx="5977997" cy="581192"/>
          </a:xfrm>
          <a:prstGeom prst="roundRect">
            <a:avLst/>
          </a:prstGeom>
          <a:solidFill>
            <a:srgbClr val="F4F4F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주사위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말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계산기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D569C51-CAD6-43B3-B689-D58A7D1C4F07}"/>
              </a:ext>
            </a:extLst>
          </p:cNvPr>
          <p:cNvSpPr/>
          <p:nvPr/>
        </p:nvSpPr>
        <p:spPr>
          <a:xfrm>
            <a:off x="5816884" y="4673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1D00FE8-B500-4246-93FC-70FFCC0B7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곱셈과 나눗셈을 이용하여 사탕을 모아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사탕을 모아라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3" y="261674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96012" y="2589835"/>
            <a:ext cx="41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가위바위보로 순서를 정합니다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12" y="2165055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5" y="332375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09B0EC3-9E3B-41F8-8E43-97ABA2DF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" y="1642575"/>
            <a:ext cx="1245643" cy="3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5D8AFB4-ED30-4F1F-9B4A-91F0C557774B}"/>
              </a:ext>
            </a:extLst>
          </p:cNvPr>
          <p:cNvSpPr txBox="1"/>
          <p:nvPr/>
        </p:nvSpPr>
        <p:spPr>
          <a:xfrm>
            <a:off x="1363469" y="1604875"/>
            <a:ext cx="28277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27BDEE-59A0-4842-B2D9-2D04EAF5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8" y="3047151"/>
            <a:ext cx="397764" cy="41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9">
            <a:extLst>
              <a:ext uri="{FF2B5EF4-FFF2-40B4-BE49-F238E27FC236}">
                <a16:creationId xmlns:a16="http://schemas.microsoft.com/office/drawing/2014/main" id="{6836D4C7-AF41-44D2-916E-A4180CB5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" y="4736124"/>
            <a:ext cx="404996" cy="3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6">
            <a:extLst>
              <a:ext uri="{FF2B5EF4-FFF2-40B4-BE49-F238E27FC236}">
                <a16:creationId xmlns:a16="http://schemas.microsoft.com/office/drawing/2014/main" id="{68DA0FFC-EF3F-44D3-869E-B4228AF12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3" y="5209056"/>
            <a:ext cx="404996" cy="3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8">
            <a:extLst>
              <a:ext uri="{FF2B5EF4-FFF2-40B4-BE49-F238E27FC236}">
                <a16:creationId xmlns:a16="http://schemas.microsoft.com/office/drawing/2014/main" id="{25FEF3A0-BB2A-4C55-A2D0-8E55F831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4" y="3902761"/>
            <a:ext cx="412228" cy="41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D453CCA-BF40-4A18-AF73-53D3F43F9866}"/>
              </a:ext>
            </a:extLst>
          </p:cNvPr>
          <p:cNvSpPr txBox="1"/>
          <p:nvPr/>
        </p:nvSpPr>
        <p:spPr>
          <a:xfrm>
            <a:off x="496012" y="2996952"/>
            <a:ext cx="656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주사위를 던져서 나온 수만큼 선을 따라서 이동할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(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주사위의 눈이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나온 경우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칸부터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칸까지 원하는 만큼 이동할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F15CD9-D56F-479B-8D83-C5078847AB5A}"/>
              </a:ext>
            </a:extLst>
          </p:cNvPr>
          <p:cNvSpPr txBox="1"/>
          <p:nvPr/>
        </p:nvSpPr>
        <p:spPr>
          <a:xfrm>
            <a:off x="482974" y="3897036"/>
            <a:ext cx="641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사탕에 있는 식을 계산하여 맞으면 해당하는 점수를 받고 사탕에 표시를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계산이 맞는지 계산기로 확인할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85B98-89B5-4E60-88A9-5FCA0F7329E1}"/>
              </a:ext>
            </a:extLst>
          </p:cNvPr>
          <p:cNvSpPr txBox="1"/>
          <p:nvPr/>
        </p:nvSpPr>
        <p:spPr>
          <a:xfrm>
            <a:off x="482974" y="4760059"/>
            <a:ext cx="641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표시한 사탕은 지날 수 있지만 점수를 받을 수 없습니다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6A9CA6-607D-447D-8155-22F16CA21B83}"/>
              </a:ext>
            </a:extLst>
          </p:cNvPr>
          <p:cNvSpPr txBox="1"/>
          <p:nvPr/>
        </p:nvSpPr>
        <p:spPr>
          <a:xfrm>
            <a:off x="482974" y="5207041"/>
            <a:ext cx="64162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사탕에 모두 표시가 되면 놀이가 끝나고 점수가 높은 사람이 이깁니다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7817" y="2461495"/>
            <a:ext cx="1511405" cy="511674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6602684" y="2348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CF60BB-55A0-4B1D-B26A-5188DDF8FB2E}"/>
              </a:ext>
            </a:extLst>
          </p:cNvPr>
          <p:cNvSpPr/>
          <p:nvPr/>
        </p:nvSpPr>
        <p:spPr>
          <a:xfrm>
            <a:off x="5273783" y="1252673"/>
            <a:ext cx="521274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0F89EA-4A27-40C2-AF02-F6CB10E4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340" y="11768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just" defTabSz="914400" eaLnBrk="1" hangingPunct="1">
              <a:lnSpc>
                <a:spcPct val="150000"/>
              </a:lnSpc>
              <a:defRPr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algn="ctr"/>
            <a:r>
              <a:rPr lang="ko-KR" altLang="en-US" dirty="0"/>
              <a:t>방법</a:t>
            </a:r>
            <a:endParaRPr lang="en-US" altLang="ko-KR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BEA438F-4BE6-4ED6-8901-4E01E4D72974}"/>
              </a:ext>
            </a:extLst>
          </p:cNvPr>
          <p:cNvSpPr/>
          <p:nvPr/>
        </p:nvSpPr>
        <p:spPr>
          <a:xfrm>
            <a:off x="581558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39FE8B-6199-4FD0-A234-FE590DD4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140" y="11940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4FF9C8-6327-48B3-B147-2A5235962DCC}"/>
              </a:ext>
            </a:extLst>
          </p:cNvPr>
          <p:cNvSpPr/>
          <p:nvPr/>
        </p:nvSpPr>
        <p:spPr>
          <a:xfrm>
            <a:off x="636645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012D25-3027-4536-AD62-51D99208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010" y="118782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F5D12072-124B-41BC-A5F7-8A2F1D91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47" y="979837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4AB3CF-340A-435A-B3C7-394D95CD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7043" y="1016732"/>
            <a:ext cx="8544433" cy="436894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사탕을 모아라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-1548680" y="19544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C3AE9B73-648D-40FA-8AF6-DC6ED4C30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그대로 가지고 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주사위 던지기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주사위 모형 돌아간 후 주사위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 캐릭터는 드래그 하여 원하는 곳으로 옮길 수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사용자가 직접 색깔 선택하여 그릴 수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참고 관련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\app\resource\contents\lesson03\ops\lesson03\mm_41_3_09_01_03.html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29C4AE3-EE41-4860-8ECD-5138A0C28FA2}"/>
              </a:ext>
            </a:extLst>
          </p:cNvPr>
          <p:cNvSpPr/>
          <p:nvPr/>
        </p:nvSpPr>
        <p:spPr>
          <a:xfrm>
            <a:off x="1295400" y="2440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61AB80-E2C8-4D3C-8B63-14547C57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284" y="2881722"/>
            <a:ext cx="2338846" cy="1555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2E7BB1-2F98-4A1D-8CAF-5406D1BE3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938" y="1136141"/>
            <a:ext cx="1620133" cy="1216411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61C794D5-7529-48E0-984D-CD857DAC074A}"/>
              </a:ext>
            </a:extLst>
          </p:cNvPr>
          <p:cNvSpPr/>
          <p:nvPr/>
        </p:nvSpPr>
        <p:spPr>
          <a:xfrm>
            <a:off x="2635173" y="21625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>
            <a:extLst>
              <a:ext uri="{FF2B5EF4-FFF2-40B4-BE49-F238E27FC236}">
                <a16:creationId xmlns:a16="http://schemas.microsoft.com/office/drawing/2014/main" id="{16F49B86-6F1E-49CF-B752-66A68DE3C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969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\app\resource\contents\lesson03\ops\lesson03\images\mm_41_3_09_01_03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6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곱셈과 나눗셈을 이용하여 사탕을 모아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사탕을 모아라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CF60BB-55A0-4B1D-B26A-5188DDF8FB2E}"/>
              </a:ext>
            </a:extLst>
          </p:cNvPr>
          <p:cNvSpPr/>
          <p:nvPr/>
        </p:nvSpPr>
        <p:spPr>
          <a:xfrm>
            <a:off x="527378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0F89EA-4A27-40C2-AF02-F6CB10E4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340" y="11768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just" defTabSz="914400" eaLnBrk="1" hangingPunct="1">
              <a:lnSpc>
                <a:spcPct val="150000"/>
              </a:lnSpc>
              <a:defRPr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algn="ctr"/>
            <a:r>
              <a:rPr lang="ko-KR" altLang="en-US" dirty="0">
                <a:solidFill>
                  <a:srgbClr val="AE7C65"/>
                </a:solidFill>
              </a:rPr>
              <a:t>방법</a:t>
            </a:r>
            <a:endParaRPr lang="en-US" altLang="ko-KR" dirty="0">
              <a:solidFill>
                <a:srgbClr val="AE7C65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BEA438F-4BE6-4ED6-8901-4E01E4D72974}"/>
              </a:ext>
            </a:extLst>
          </p:cNvPr>
          <p:cNvSpPr/>
          <p:nvPr/>
        </p:nvSpPr>
        <p:spPr>
          <a:xfrm>
            <a:off x="5815583" y="1252673"/>
            <a:ext cx="521274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39FE8B-6199-4FD0-A234-FE590DD4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140" y="11940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4FF9C8-6327-48B3-B147-2A5235962DCC}"/>
              </a:ext>
            </a:extLst>
          </p:cNvPr>
          <p:cNvSpPr/>
          <p:nvPr/>
        </p:nvSpPr>
        <p:spPr>
          <a:xfrm>
            <a:off x="636645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012D25-3027-4536-AD62-51D99208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010" y="118782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042BDD25-7909-4BAA-BA86-0ABADBDF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18057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9AFDA4CD-5D02-4C1A-B1AF-C30F58BFCC8A}"/>
              </a:ext>
            </a:extLst>
          </p:cNvPr>
          <p:cNvSpPr txBox="1"/>
          <p:nvPr/>
        </p:nvSpPr>
        <p:spPr>
          <a:xfrm>
            <a:off x="474482" y="162880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만들려면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4568AA-5481-4D8F-8774-71D8AD4C90EC}"/>
              </a:ext>
            </a:extLst>
          </p:cNvPr>
          <p:cNvSpPr/>
          <p:nvPr/>
        </p:nvSpPr>
        <p:spPr bwMode="auto">
          <a:xfrm>
            <a:off x="536869" y="3070373"/>
            <a:ext cx="6114939" cy="6106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300×10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300×11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3300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310×10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3100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곱셈식을 만들 수 있습니다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6DC8364-6A77-4122-A7D7-0E36444A0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3" y="312049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81CA31E-FF79-4C34-8071-345EC2B0D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834" y="3066713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ACAA7C3-B071-4E7B-BFB4-3F0B11A3F12F}"/>
              </a:ext>
            </a:extLst>
          </p:cNvPr>
          <p:cNvSpPr/>
          <p:nvPr/>
        </p:nvSpPr>
        <p:spPr bwMode="auto">
          <a:xfrm>
            <a:off x="534186" y="2316536"/>
            <a:ext cx="6114939" cy="6771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곱해서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되는 경우를 찾은 다음 곱하는 수 또는 곱해지는 수를 크게 합니다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483A7E7A-4586-4153-82EA-E2B5F7D37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151" y="2312876"/>
            <a:ext cx="360000" cy="355000"/>
          </a:xfrm>
          <a:prstGeom prst="rect">
            <a:avLst/>
          </a:prstGeom>
        </p:spPr>
      </p:pic>
      <p:sp>
        <p:nvSpPr>
          <p:cNvPr id="65" name="직사각형 21">
            <a:extLst>
              <a:ext uri="{FF2B5EF4-FFF2-40B4-BE49-F238E27FC236}">
                <a16:creationId xmlns:a16="http://schemas.microsoft.com/office/drawing/2014/main" id="{78DFAD3D-D5DD-4F8E-B56E-1C598F951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F2ED7042-C184-43DA-8725-0C64619C4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046F1ACB-DE75-45F5-8050-CB42EF345EFE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B2DC442E-58A2-46B1-8449-8310858A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47" y="979837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53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곱셈과 나눗셈을 이용하여 사탕을 모아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사탕을 모아라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CF60BB-55A0-4B1D-B26A-5188DDF8FB2E}"/>
              </a:ext>
            </a:extLst>
          </p:cNvPr>
          <p:cNvSpPr/>
          <p:nvPr/>
        </p:nvSpPr>
        <p:spPr>
          <a:xfrm>
            <a:off x="527378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0F89EA-4A27-40C2-AF02-F6CB10E4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340" y="11768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just" defTabSz="914400" eaLnBrk="1" hangingPunct="1">
              <a:lnSpc>
                <a:spcPct val="150000"/>
              </a:lnSpc>
              <a:defRPr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algn="ctr"/>
            <a:r>
              <a:rPr lang="ko-KR" altLang="en-US" dirty="0">
                <a:solidFill>
                  <a:srgbClr val="AE7C65"/>
                </a:solidFill>
              </a:rPr>
              <a:t>방법</a:t>
            </a:r>
            <a:endParaRPr lang="en-US" altLang="ko-KR" dirty="0">
              <a:solidFill>
                <a:srgbClr val="AE7C65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BEA438F-4BE6-4ED6-8901-4E01E4D72974}"/>
              </a:ext>
            </a:extLst>
          </p:cNvPr>
          <p:cNvSpPr/>
          <p:nvPr/>
        </p:nvSpPr>
        <p:spPr>
          <a:xfrm>
            <a:off x="581558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39FE8B-6199-4FD0-A234-FE590DD4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140" y="11940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4FF9C8-6327-48B3-B147-2A5235962DCC}"/>
              </a:ext>
            </a:extLst>
          </p:cNvPr>
          <p:cNvSpPr/>
          <p:nvPr/>
        </p:nvSpPr>
        <p:spPr>
          <a:xfrm>
            <a:off x="6366453" y="1252673"/>
            <a:ext cx="521274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012D25-3027-4536-AD62-51D99208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010" y="118782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042BDD25-7909-4BAA-BA86-0ABADBDF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18057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9AFDA4CD-5D02-4C1A-B1AF-C30F58BFCC8A}"/>
              </a:ext>
            </a:extLst>
          </p:cNvPr>
          <p:cNvSpPr txBox="1"/>
          <p:nvPr/>
        </p:nvSpPr>
        <p:spPr>
          <a:xfrm>
            <a:off x="474482" y="162880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만들려면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4568AA-5481-4D8F-8774-71D8AD4C90EC}"/>
              </a:ext>
            </a:extLst>
          </p:cNvPr>
          <p:cNvSpPr/>
          <p:nvPr/>
        </p:nvSpPr>
        <p:spPr bwMode="auto">
          <a:xfrm>
            <a:off x="536869" y="2856596"/>
            <a:ext cx="6114939" cy="6106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나누는 수로 정했다면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25×5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125÷25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는 몫이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6DC8364-6A77-4122-A7D7-0E36444A0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3" y="290672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81CA31E-FF79-4C34-8071-345EC2B0D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834" y="2852936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ACAA7C3-B071-4E7B-BFB4-3F0B11A3F12F}"/>
              </a:ext>
            </a:extLst>
          </p:cNvPr>
          <p:cNvSpPr/>
          <p:nvPr/>
        </p:nvSpPr>
        <p:spPr bwMode="auto">
          <a:xfrm>
            <a:off x="534186" y="2312876"/>
            <a:ext cx="6114939" cy="4624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자리 수인 나누는 수를 정한 다음 나누는 수에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곱합니다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483A7E7A-4586-4153-82EA-E2B5F7D37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151" y="2312876"/>
            <a:ext cx="360000" cy="355000"/>
          </a:xfrm>
          <a:prstGeom prst="rect">
            <a:avLst/>
          </a:prstGeom>
        </p:spPr>
      </p:pic>
      <p:sp>
        <p:nvSpPr>
          <p:cNvPr id="28" name="직사각형 21">
            <a:extLst>
              <a:ext uri="{FF2B5EF4-FFF2-40B4-BE49-F238E27FC236}">
                <a16:creationId xmlns:a16="http://schemas.microsoft.com/office/drawing/2014/main" id="{D7445774-4C80-4FF3-8F7F-D85A78F7D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42D62106-F840-4EA8-A3E0-44D0D20B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06F7D3E8-1199-4064-8A38-5BF4C9E5D52B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11E3240B-D52F-4C70-86AC-0B87D42B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47" y="979837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7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200" y="2972014"/>
            <a:ext cx="37034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연구소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0" y="31306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사탕을 모아라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EAD0611-792C-413D-A499-CD6ECF88D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0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C240C3-E176-41A7-8BB5-95319E103A6F}"/>
              </a:ext>
            </a:extLst>
          </p:cNvPr>
          <p:cNvSpPr/>
          <p:nvPr/>
        </p:nvSpPr>
        <p:spPr>
          <a:xfrm>
            <a:off x="3469551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42109</TotalTime>
  <Words>828</Words>
  <Application>Microsoft Office PowerPoint</Application>
  <PresentationFormat>화면 슬라이드 쇼(4:3)</PresentationFormat>
  <Paragraphs>235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7210</cp:revision>
  <dcterms:created xsi:type="dcterms:W3CDTF">2008-07-15T12:19:11Z</dcterms:created>
  <dcterms:modified xsi:type="dcterms:W3CDTF">2022-02-18T02:48:41Z</dcterms:modified>
</cp:coreProperties>
</file>