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27" r:id="rId4"/>
    <p:sldId id="1288" r:id="rId5"/>
    <p:sldId id="1097" r:id="rId6"/>
    <p:sldId id="1373" r:id="rId7"/>
    <p:sldId id="1372" r:id="rId8"/>
    <p:sldId id="1374" r:id="rId9"/>
    <p:sldId id="1362" r:id="rId10"/>
    <p:sldId id="1353" r:id="rId11"/>
    <p:sldId id="1371" r:id="rId12"/>
    <p:sldId id="1312" r:id="rId13"/>
    <p:sldId id="1375" r:id="rId14"/>
    <p:sldId id="1363" r:id="rId15"/>
    <p:sldId id="1364" r:id="rId16"/>
    <p:sldId id="1365" r:id="rId17"/>
    <p:sldId id="1376" r:id="rId18"/>
    <p:sldId id="1366" r:id="rId19"/>
    <p:sldId id="1367" r:id="rId20"/>
    <p:sldId id="1314" r:id="rId21"/>
    <p:sldId id="1369" r:id="rId22"/>
    <p:sldId id="1297" r:id="rId23"/>
    <p:sldId id="1315" r:id="rId24"/>
    <p:sldId id="1316" r:id="rId25"/>
    <p:sldId id="1322" r:id="rId26"/>
    <p:sldId id="1323" r:id="rId27"/>
    <p:sldId id="1324" r:id="rId28"/>
    <p:sldId id="1317" r:id="rId29"/>
    <p:sldId id="1319" r:id="rId30"/>
    <p:sldId id="1318" r:id="rId31"/>
    <p:sldId id="1320" r:id="rId32"/>
    <p:sldId id="1321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6E7D4"/>
    <a:srgbClr val="FF0000"/>
    <a:srgbClr val="F3D2E2"/>
    <a:srgbClr val="CBDCA8"/>
    <a:srgbClr val="FFFFFF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1" d="100"/>
          <a:sy n="81" d="100"/>
        </p:scale>
        <p:origin x="1699" y="67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2.png"/><Relationship Id="rId4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.png"/><Relationship Id="rId7" Type="http://schemas.openxmlformats.org/officeDocument/2006/relationships/image" Target="../media/image55.pn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2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hyperlink" Target="https://cdata2.tsherpa.co.kr/tsherpa/MultiMedia/Flash/2020/curri/index.html?flashxmlnum=yein820&amp;classa=A8-C1-41-MM-MM-04-05-04-0-0-0-0&amp;classno=MM_41_04/suh_0401_04_0004/suh_0401_04_0004_401_1.html" TargetMode="Externa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967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4450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821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F12D6D-02F3-4D0E-8767-22E00A55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2" y="2714973"/>
            <a:ext cx="4663216" cy="211363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767740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6323237" y="137635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16" y="131492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828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노란색으로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순서대로 회전한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64245-9AAC-45E4-B649-7D26C472092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밀면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8">
            <a:extLst>
              <a:ext uri="{FF2B5EF4-FFF2-40B4-BE49-F238E27FC236}">
                <a16:creationId xmlns:a16="http://schemas.microsoft.com/office/drawing/2014/main" id="{BA83E990-7EA3-4CB6-8ABD-29185164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43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3410BD-4B02-4DC8-A649-F5197B37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7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E6311374-C1DC-49D2-8968-B065E43D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5174959"/>
            <a:ext cx="1421187" cy="4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01D70BAB-2295-46AD-BFDB-9564514BCE22}"/>
              </a:ext>
            </a:extLst>
          </p:cNvPr>
          <p:cNvSpPr txBox="1"/>
          <p:nvPr/>
        </p:nvSpPr>
        <p:spPr>
          <a:xfrm>
            <a:off x="346499" y="1865405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방향과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90°, 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AA0E65-8666-4B10-8C54-8C5BE4F3256A}"/>
              </a:ext>
            </a:extLst>
          </p:cNvPr>
          <p:cNvSpPr/>
          <p:nvPr/>
        </p:nvSpPr>
        <p:spPr>
          <a:xfrm>
            <a:off x="1937147" y="2536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1FA4590-4B18-4413-A47F-4564E9629DCD}"/>
              </a:ext>
            </a:extLst>
          </p:cNvPr>
          <p:cNvSpPr/>
          <p:nvPr/>
        </p:nvSpPr>
        <p:spPr>
          <a:xfrm>
            <a:off x="1215122" y="5028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32A10B-7B4F-45A3-A33D-35FDB62E9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667" y="2649295"/>
            <a:ext cx="748425" cy="83408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B0E0906-F244-4199-8B93-70719F904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569" y="1705894"/>
            <a:ext cx="600895" cy="488412"/>
          </a:xfrm>
          <a:prstGeom prst="rect">
            <a:avLst/>
          </a:prstGeom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D8D46D08-88FD-4BE9-9187-FB25E6FE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9" y="223828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1AD061-F1BC-4EF7-8309-0647C5580DE5}"/>
              </a:ext>
            </a:extLst>
          </p:cNvPr>
          <p:cNvSpPr txBox="1"/>
          <p:nvPr/>
        </p:nvSpPr>
        <p:spPr>
          <a:xfrm>
            <a:off x="5363340" y="2247660"/>
            <a:ext cx="138985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CE674986-318E-4F4E-9B26-BC25A010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27082"/>
              </p:ext>
            </p:extLst>
          </p:nvPr>
        </p:nvGraphicFramePr>
        <p:xfrm>
          <a:off x="155647" y="616530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base_01.svg / answer_01.svg~answer_03.svg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9317BE4-47E0-4437-8530-D9AE2B45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7F7172-93E7-48AA-886D-4EA19139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7" y="32677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215FB94A-9852-4017-BB19-60C7649A8918}"/>
              </a:ext>
            </a:extLst>
          </p:cNvPr>
          <p:cNvSpPr txBox="1"/>
          <p:nvPr/>
        </p:nvSpPr>
        <p:spPr>
          <a:xfrm>
            <a:off x="379082" y="3090789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변화를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14569-FF83-4955-8FB8-663C843AF070}"/>
              </a:ext>
            </a:extLst>
          </p:cNvPr>
          <p:cNvSpPr/>
          <p:nvPr/>
        </p:nvSpPr>
        <p:spPr bwMode="auto">
          <a:xfrm>
            <a:off x="788769" y="3797606"/>
            <a:ext cx="5388258" cy="3908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위쪽에 있던 초록색 조각이 왼쪽으로 이동합니다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2B6398-76BE-4133-8D91-33EFD6645ECA}"/>
              </a:ext>
            </a:extLst>
          </p:cNvPr>
          <p:cNvSpPr/>
          <p:nvPr/>
        </p:nvSpPr>
        <p:spPr bwMode="auto">
          <a:xfrm>
            <a:off x="788770" y="4997781"/>
            <a:ext cx="5388256" cy="4014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위쪽에 있던 초록색 조각이 아래쪽으로 이동합니다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E86D46B-E480-4EEA-B86D-A42074642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213" y="3752279"/>
            <a:ext cx="360000" cy="355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5577534" y="5430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ECFA64E-C197-4C5A-9B55-2590912D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9919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7AAB2FB-3727-485D-ACA7-2289A2F71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213" y="4961976"/>
            <a:ext cx="360000" cy="355000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E05AF05-8FAB-40BE-BDCF-E38EF188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7" y="44466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782FA74-0FD1-4D56-A3C4-981B1B134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828" y="1293248"/>
            <a:ext cx="3846140" cy="174329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C82DF22-3C50-43BF-B18D-ACB418AA5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54" y="2907517"/>
            <a:ext cx="600895" cy="488412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DD3906B9-49D8-4DE3-9BC2-871C7B05C9ED}"/>
              </a:ext>
            </a:extLst>
          </p:cNvPr>
          <p:cNvSpPr txBox="1"/>
          <p:nvPr/>
        </p:nvSpPr>
        <p:spPr>
          <a:xfrm>
            <a:off x="379082" y="4362894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방향과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변화를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24294ED-998E-4114-B4B8-D2F3C1CE4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54" y="4179622"/>
            <a:ext cx="600895" cy="488412"/>
          </a:xfrm>
          <a:prstGeom prst="rect">
            <a:avLst/>
          </a:prstGeom>
        </p:spPr>
      </p:pic>
      <p:graphicFrame>
        <p:nvGraphicFramePr>
          <p:cNvPr id="28" name="Group 1072">
            <a:extLst>
              <a:ext uri="{FF2B5EF4-FFF2-40B4-BE49-F238E27FC236}">
                <a16:creationId xmlns:a16="http://schemas.microsoft.com/office/drawing/2014/main" id="{F6D09DFD-80A4-412F-B366-FDFB47EF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77571"/>
              </p:ext>
            </p:extLst>
          </p:nvPr>
        </p:nvGraphicFramePr>
        <p:xfrm>
          <a:off x="155647" y="616530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base_01.svg / answer_01.svg~answer_03.svg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65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180°, 270°, 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돌리면 어떻게 될지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09128" y="2641333"/>
            <a:ext cx="6183377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 왼쪽에 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502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5116908" y="142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11" y="101417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895" y="100164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509128" y="3409896"/>
            <a:ext cx="6183377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 왼쪽에 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2502381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3284684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70562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633D1F-C4CF-4583-B753-BA2F9268A493}"/>
              </a:ext>
            </a:extLst>
          </p:cNvPr>
          <p:cNvSpPr/>
          <p:nvPr/>
        </p:nvSpPr>
        <p:spPr bwMode="auto">
          <a:xfrm>
            <a:off x="509128" y="4190229"/>
            <a:ext cx="6183377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처음 도형과 같아질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A59A32C-D2EF-4F9E-BD48-B4E2D76B6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065017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30FB746-E07E-4713-A884-37929D69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2" y="346918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074C8C8A-A8AA-4CCB-8847-C6296763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8" y="423274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180°, 270°, 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25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27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FBEC0-D02B-4EE7-A316-2B4514B43B2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AB6FB3F-5A1F-43FC-8C08-697AB60E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8">
            <a:extLst>
              <a:ext uri="{FF2B5EF4-FFF2-40B4-BE49-F238E27FC236}">
                <a16:creationId xmlns:a16="http://schemas.microsoft.com/office/drawing/2014/main" id="{26111AD2-5E34-4BB7-B361-1F83DBC4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11" y="101417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A2C85C-C9AE-47CA-A090-CBEFEC00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895" y="100164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F96FB4-748C-459B-86A9-BD326BB60D25}"/>
              </a:ext>
            </a:extLst>
          </p:cNvPr>
          <p:cNvGrpSpPr/>
          <p:nvPr/>
        </p:nvGrpSpPr>
        <p:grpSpPr>
          <a:xfrm>
            <a:off x="1756739" y="2312876"/>
            <a:ext cx="3536395" cy="3193938"/>
            <a:chOff x="1079612" y="2245144"/>
            <a:chExt cx="4464496" cy="42729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6B3313A-84D7-45C5-9269-6407F93A8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0827" y="2245144"/>
              <a:ext cx="1170288" cy="156133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921370-0547-4753-8103-8E9A60E2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4624" y="3866727"/>
              <a:ext cx="3239484" cy="109779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D9540FD-39C7-4D52-9394-790F000E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67413" y="4974739"/>
              <a:ext cx="1093949" cy="154340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EFC36F-1264-4CF0-A637-1C3B53294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9612" y="3866727"/>
              <a:ext cx="1093949" cy="1066254"/>
            </a:xfrm>
            <a:prstGeom prst="rect">
              <a:avLst/>
            </a:prstGeom>
          </p:spPr>
        </p:pic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4F3E3D05-0480-4F2F-B3E3-A2536AA6E4F5}"/>
              </a:ext>
            </a:extLst>
          </p:cNvPr>
          <p:cNvSpPr/>
          <p:nvPr/>
        </p:nvSpPr>
        <p:spPr>
          <a:xfrm>
            <a:off x="5004048" y="5075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>
            <a:extLst>
              <a:ext uri="{FF2B5EF4-FFF2-40B4-BE49-F238E27FC236}">
                <a16:creationId xmlns:a16="http://schemas.microsoft.com/office/drawing/2014/main" id="{67B6C20A-FE84-42DC-9434-F0C9ECF0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94" y="522200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81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0842BF-AF90-414B-8F25-04165B4E9140}"/>
              </a:ext>
            </a:extLst>
          </p:cNvPr>
          <p:cNvSpPr/>
          <p:nvPr/>
        </p:nvSpPr>
        <p:spPr>
          <a:xfrm>
            <a:off x="36004" y="692696"/>
            <a:ext cx="6984268" cy="5095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각각 회전한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FB6DB1-9859-46A7-9ACF-ED6D5717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30" y="837551"/>
            <a:ext cx="1092744" cy="82725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A66F8D0-4D5E-4E4B-A077-A875F6A9200B}"/>
              </a:ext>
            </a:extLst>
          </p:cNvPr>
          <p:cNvSpPr/>
          <p:nvPr/>
        </p:nvSpPr>
        <p:spPr>
          <a:xfrm>
            <a:off x="5422138" y="832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F96FB4-748C-459B-86A9-BD326BB60D25}"/>
              </a:ext>
            </a:extLst>
          </p:cNvPr>
          <p:cNvGrpSpPr/>
          <p:nvPr/>
        </p:nvGrpSpPr>
        <p:grpSpPr>
          <a:xfrm>
            <a:off x="936118" y="840988"/>
            <a:ext cx="5177636" cy="4676244"/>
            <a:chOff x="1079612" y="2245144"/>
            <a:chExt cx="4464496" cy="42729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6B3313A-84D7-45C5-9269-6407F93A8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0827" y="2245144"/>
              <a:ext cx="1170288" cy="156133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921370-0547-4753-8103-8E9A60E2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4624" y="3866727"/>
              <a:ext cx="3239484" cy="109779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D9540FD-39C7-4D52-9394-790F000E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7413" y="4974739"/>
              <a:ext cx="1093949" cy="154340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EFC36F-1264-4CF0-A637-1C3B53294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9612" y="3866727"/>
              <a:ext cx="1093949" cy="1066254"/>
            </a:xfrm>
            <a:prstGeom prst="rect">
              <a:avLst/>
            </a:prstGeom>
          </p:spPr>
        </p:pic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4F3E3D05-0480-4F2F-B3E3-A2536AA6E4F5}"/>
              </a:ext>
            </a:extLst>
          </p:cNvPr>
          <p:cNvSpPr/>
          <p:nvPr/>
        </p:nvSpPr>
        <p:spPr>
          <a:xfrm>
            <a:off x="2332607" y="3706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0581DD7B-7152-4919-8193-81A30F3C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2564904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mm_41_4_03_04_02.html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>
            <a:extLst>
              <a:ext uri="{FF2B5EF4-FFF2-40B4-BE49-F238E27FC236}">
                <a16:creationId xmlns:a16="http://schemas.microsoft.com/office/drawing/2014/main" id="{5AF26E3F-D142-42C6-8D4D-0AAB8ABFA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48437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base_01.png / base_01.svg / answer_01.svg 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mm_41_4_03_04_02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4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8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05771" y="16359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돌렸을 때 모양과 방향이 어떻게 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431540" y="2470578"/>
            <a:ext cx="618337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돌리는 각도에 따라 도형의 방향이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933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431540" y="2930134"/>
            <a:ext cx="618337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 처음 도형과 같아집니다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82" y="2200097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22" y="2623848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6" y="251574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621F3B-C556-4049-B68B-EB3556164941}"/>
              </a:ext>
            </a:extLst>
          </p:cNvPr>
          <p:cNvSpPr/>
          <p:nvPr/>
        </p:nvSpPr>
        <p:spPr bwMode="auto">
          <a:xfrm>
            <a:off x="431540" y="3381505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처음 도형을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돌린 도형은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돌린 도형을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더 돌린 도형과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F671983-3905-4BD5-A947-E40EAD35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22" y="3290545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6C979C-094C-4282-A618-DD463863D88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8">
            <a:extLst>
              <a:ext uri="{FF2B5EF4-FFF2-40B4-BE49-F238E27FC236}">
                <a16:creationId xmlns:a16="http://schemas.microsoft.com/office/drawing/2014/main" id="{2B99F120-6595-4C5A-B006-D66E7E0E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11" y="101417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EC7E16-8CDF-46E5-B083-15ABDEE1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895" y="100164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13B2AF5-C5CB-4ED1-BE7C-B847EFDB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0DF8C531-C95E-4E69-8C8D-3FD05B04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6" y="297185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EE1348D9-1996-4DAB-BE57-21391F97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6" y="342795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1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502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5116908" y="142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2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1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CD73EA94-3426-422B-99F6-95A225D69211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90°, 180°, 270°, 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돌리면 어떻게 될지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A4E893-BC48-4401-ACD8-C890E0B6018F}"/>
              </a:ext>
            </a:extLst>
          </p:cNvPr>
          <p:cNvSpPr/>
          <p:nvPr/>
        </p:nvSpPr>
        <p:spPr bwMode="auto">
          <a:xfrm>
            <a:off x="481546" y="2990955"/>
            <a:ext cx="6183377" cy="583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 왼쪽에 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5913FF-E542-4718-B90D-9E4CFF44D774}"/>
              </a:ext>
            </a:extLst>
          </p:cNvPr>
          <p:cNvSpPr/>
          <p:nvPr/>
        </p:nvSpPr>
        <p:spPr bwMode="auto">
          <a:xfrm>
            <a:off x="481546" y="3608665"/>
            <a:ext cx="6183377" cy="583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 왼쪽에 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1FF513-433A-4BAB-80A7-E2C469A86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90" y="2860788"/>
            <a:ext cx="396000" cy="390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B0E43E1-094B-4BD0-94CF-BD433C250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328" y="3444433"/>
            <a:ext cx="396000" cy="3905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AD19F2-C633-4EB7-A86A-B1F025F7B876}"/>
              </a:ext>
            </a:extLst>
          </p:cNvPr>
          <p:cNvSpPr/>
          <p:nvPr/>
        </p:nvSpPr>
        <p:spPr bwMode="auto">
          <a:xfrm>
            <a:off x="481546" y="4213381"/>
            <a:ext cx="6183377" cy="583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처음 도형과 같아질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78BA705-10EB-4350-914C-4A3620801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328" y="4071430"/>
            <a:ext cx="396000" cy="3905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8D5768-BC79-41A4-8903-6F508E35C3DD}"/>
              </a:ext>
            </a:extLst>
          </p:cNvPr>
          <p:cNvSpPr/>
          <p:nvPr/>
        </p:nvSpPr>
        <p:spPr bwMode="auto">
          <a:xfrm>
            <a:off x="481546" y="2373245"/>
            <a:ext cx="6183377" cy="583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돌리면 왼쪽에 있던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90BF329-FD0D-4515-A6FA-F59642E3E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90" y="2243078"/>
            <a:ext cx="396000" cy="3905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" y="2371307"/>
            <a:ext cx="403124" cy="3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B67E7E6E-95A7-45BF-BB87-DD42F706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" y="3005146"/>
            <a:ext cx="403124" cy="3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0568C524-CDD7-450E-BC5A-A9BF53E5C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" y="3638985"/>
            <a:ext cx="403124" cy="3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FCFD33D-8202-46D4-93DA-CD923716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" y="4272824"/>
            <a:ext cx="403124" cy="3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4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72D6BD-9BD7-47C3-821C-D1CD2EB698DC}"/>
              </a:ext>
            </a:extLst>
          </p:cNvPr>
          <p:cNvGrpSpPr/>
          <p:nvPr/>
        </p:nvGrpSpPr>
        <p:grpSpPr>
          <a:xfrm>
            <a:off x="1807743" y="2196270"/>
            <a:ext cx="3196305" cy="3338740"/>
            <a:chOff x="460984" y="2269595"/>
            <a:chExt cx="6058917" cy="63289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58F5008-A78A-4E91-A25E-51F243951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390" y="2269595"/>
              <a:ext cx="1690607" cy="212689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49C499-3024-438A-B30F-4535381D0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5764" y="4432202"/>
              <a:ext cx="4504137" cy="171059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B2FC27-03AA-40E3-BAA4-9EF7DE46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9922" y="6142801"/>
              <a:ext cx="1858505" cy="245571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1C2C16-2D21-4A27-8B4A-0BC1B28CF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984" y="4491138"/>
              <a:ext cx="1584894" cy="154813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25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27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B0C16-5B06-464A-8203-2EE4E4E9485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0075101-5630-4EA3-B104-76CC9758A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8">
            <a:extLst>
              <a:ext uri="{FF2B5EF4-FFF2-40B4-BE49-F238E27FC236}">
                <a16:creationId xmlns:a16="http://schemas.microsoft.com/office/drawing/2014/main" id="{A87D67DA-E048-4D91-84CE-0E6D848C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2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3F3FE42-2DF3-493C-A4E7-2EEF5D4F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1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4705DAAA-F0C4-43F1-AD48-B76303E54C97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180°, 270°, 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2FF01B-F413-4E11-9613-CFE9CABA54DB}"/>
              </a:ext>
            </a:extLst>
          </p:cNvPr>
          <p:cNvSpPr/>
          <p:nvPr/>
        </p:nvSpPr>
        <p:spPr>
          <a:xfrm>
            <a:off x="5090564" y="4980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10E1D555-0B82-4915-A159-F5B16D1AD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1883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base_01.png / base_01.svg / answer_01.svg 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mm_41_4_03_05_02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37">
            <a:extLst>
              <a:ext uri="{FF2B5EF4-FFF2-40B4-BE49-F238E27FC236}">
                <a16:creationId xmlns:a16="http://schemas.microsoft.com/office/drawing/2014/main" id="{8476508C-D930-4359-BB08-A236AB03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94" y="522200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93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0D6D40-2831-4161-8430-71C9A4415FA1}"/>
              </a:ext>
            </a:extLst>
          </p:cNvPr>
          <p:cNvSpPr/>
          <p:nvPr/>
        </p:nvSpPr>
        <p:spPr>
          <a:xfrm>
            <a:off x="36004" y="692696"/>
            <a:ext cx="6984268" cy="5095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72D6BD-9BD7-47C3-821C-D1CD2EB698DC}"/>
              </a:ext>
            </a:extLst>
          </p:cNvPr>
          <p:cNvGrpSpPr/>
          <p:nvPr/>
        </p:nvGrpSpPr>
        <p:grpSpPr>
          <a:xfrm>
            <a:off x="1367644" y="836712"/>
            <a:ext cx="4552154" cy="4755009"/>
            <a:chOff x="460984" y="2269595"/>
            <a:chExt cx="6058917" cy="63289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58F5008-A78A-4E91-A25E-51F243951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390" y="2269595"/>
              <a:ext cx="1690607" cy="212689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49C499-3024-438A-B30F-4535381D0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5764" y="4432202"/>
              <a:ext cx="4504137" cy="171059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B2FC27-03AA-40E3-BAA4-9EF7DE46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9922" y="6142801"/>
              <a:ext cx="1858505" cy="245571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1C2C16-2D21-4A27-8B4A-0BC1B28CF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984" y="4491138"/>
              <a:ext cx="1584894" cy="1548131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각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각각 회전한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FB6DB1-9859-46A7-9ACF-ED6D5717D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307" y="771214"/>
            <a:ext cx="1192099" cy="902469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A66F8D0-4D5E-4E4B-A077-A875F6A9200B}"/>
              </a:ext>
            </a:extLst>
          </p:cNvPr>
          <p:cNvSpPr/>
          <p:nvPr/>
        </p:nvSpPr>
        <p:spPr>
          <a:xfrm>
            <a:off x="5544897" y="728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2FF01B-F413-4E11-9613-CFE9CABA54DB}"/>
              </a:ext>
            </a:extLst>
          </p:cNvPr>
          <p:cNvSpPr/>
          <p:nvPr/>
        </p:nvSpPr>
        <p:spPr>
          <a:xfrm>
            <a:off x="2452709" y="401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255E5D4B-2409-4BDB-A54F-2791E7F7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2564904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mm_41_4_03_05_02.html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3DA96EFF-A08C-4CCC-BEAB-2DBBB870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30646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base_01.png / base_01.svg / answer_01.svg 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mm_41_4_03_05_02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방향으로 돌린 도형과 시계 반대 방향으로 돌린 도형을 비교하여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80835" y="2579282"/>
            <a:ext cx="6183377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방향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 방향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돌린 도형과 시계 반대 방향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방향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돌린 도형은 서로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933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580835" y="3615988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돌린 도형과 시계 반대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돌린 도형은 서로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05" y="261160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212" y="3581105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2" y="265197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A01DAE8-58D0-4F91-80FC-AB25F47090E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돌렸을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B980887-71DF-4DC3-9193-96E1EC02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8">
            <a:extLst>
              <a:ext uri="{FF2B5EF4-FFF2-40B4-BE49-F238E27FC236}">
                <a16:creationId xmlns:a16="http://schemas.microsoft.com/office/drawing/2014/main" id="{E028A9F4-1C27-4282-8594-1823A6B5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2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AF4B0ED-8F15-4152-860D-B51948E97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1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C0FB6F9-4C7F-4048-A23B-8D8146D7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2" y="364172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5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92028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 전화 속 사진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사진을 돌린 후의 변화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조각을 여러 방향으로 돌리기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시계 방향으로 돌리기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시계 반대 방향으로 돌리기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조각을 돌린 방법 설명하기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9893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돌렸을 때의 도형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7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0235" y="100322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친구가 조각 맞추기 놀이를 하고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조각을 어떻게 돌려야 하는지 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타원 21"/>
          <p:cNvSpPr/>
          <p:nvPr/>
        </p:nvSpPr>
        <p:spPr>
          <a:xfrm>
            <a:off x="6221546" y="4969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419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mm_41_4_03_06_01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38">
            <a:extLst>
              <a:ext uri="{FF2B5EF4-FFF2-40B4-BE49-F238E27FC236}">
                <a16:creationId xmlns:a16="http://schemas.microsoft.com/office/drawing/2014/main" id="{9D4BE191-EE80-4A48-9DE8-1AA59B6C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04" y="1352779"/>
            <a:ext cx="812304" cy="27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D7DD22-CA33-4C2C-975B-CC884FF7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707" y="1315253"/>
            <a:ext cx="75916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꾸러미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583F51-86D6-41D8-AEED-92C4E641A7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45" y="1754083"/>
            <a:ext cx="4764507" cy="387116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DF236DB-5467-4FE6-B843-84D93379F003}"/>
              </a:ext>
            </a:extLst>
          </p:cNvPr>
          <p:cNvSpPr txBox="1"/>
          <p:nvPr/>
        </p:nvSpPr>
        <p:spPr>
          <a:xfrm>
            <a:off x="192744" y="4041068"/>
            <a:ext cx="2831083" cy="1575346"/>
          </a:xfrm>
          <a:prstGeom prst="wedgeRoundRectCallout">
            <a:avLst>
              <a:gd name="adj1" fmla="val -1482"/>
              <a:gd name="adj2" fmla="val -6569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lIns="0" tIns="0" rIns="0" bIns="36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조각 ㉠을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돌려야 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32357F-9C82-45AE-957F-5FBE0324C48A}"/>
              </a:ext>
            </a:extLst>
          </p:cNvPr>
          <p:cNvSpPr/>
          <p:nvPr/>
        </p:nvSpPr>
        <p:spPr bwMode="auto">
          <a:xfrm>
            <a:off x="223081" y="4475029"/>
            <a:ext cx="162148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C6BC4AA-1CFD-4B0F-8195-856D96D9B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68" y="4280122"/>
            <a:ext cx="280900" cy="27699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AF04A9F-FD89-4848-B519-7E9A67F996ED}"/>
              </a:ext>
            </a:extLst>
          </p:cNvPr>
          <p:cNvSpPr/>
          <p:nvPr/>
        </p:nvSpPr>
        <p:spPr bwMode="auto">
          <a:xfrm>
            <a:off x="440395" y="4865737"/>
            <a:ext cx="880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90(270)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C4016-EB9D-4938-BD47-1678604E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5" y="5109519"/>
            <a:ext cx="280900" cy="27699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342D034-FBE2-44E9-95CC-B7263B1D49F1}"/>
              </a:ext>
            </a:extLst>
          </p:cNvPr>
          <p:cNvSpPr txBox="1"/>
          <p:nvPr/>
        </p:nvSpPr>
        <p:spPr>
          <a:xfrm>
            <a:off x="3866494" y="3519099"/>
            <a:ext cx="2402835" cy="1683937"/>
          </a:xfrm>
          <a:prstGeom prst="wedgeRoundRectCallout">
            <a:avLst>
              <a:gd name="adj1" fmla="val -5140"/>
              <a:gd name="adj2" fmla="val -7465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조각 ㉡을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돌려야 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FF71C7-8024-405A-8676-DD80056A1C0C}"/>
              </a:ext>
            </a:extLst>
          </p:cNvPr>
          <p:cNvSpPr/>
          <p:nvPr/>
        </p:nvSpPr>
        <p:spPr bwMode="auto">
          <a:xfrm>
            <a:off x="3685677" y="4031776"/>
            <a:ext cx="14623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254BCE-E328-499E-8435-F8CE2E7BAAF6}"/>
              </a:ext>
            </a:extLst>
          </p:cNvPr>
          <p:cNvSpPr/>
          <p:nvPr/>
        </p:nvSpPr>
        <p:spPr bwMode="auto">
          <a:xfrm>
            <a:off x="4204660" y="4423626"/>
            <a:ext cx="835392" cy="3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270(90)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89AE2C8-BB22-4A48-8A41-F04D98776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60" y="3849118"/>
            <a:ext cx="280900" cy="27699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A4F0523-F43B-40E8-A577-B5EB7C79A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417" y="4678515"/>
            <a:ext cx="280900" cy="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E6BFA5-8DFA-4F86-B45E-205BC2EB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2" y="2767341"/>
            <a:ext cx="5503885" cy="20379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만큼 돌렸을 때의 도형을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뒤집힌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000687-3260-4B34-978C-06B3FA72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37" y="1680919"/>
            <a:ext cx="1355774" cy="1026378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066B5E82-BBD0-4A04-BACB-AFE6191BF699}"/>
              </a:ext>
            </a:extLst>
          </p:cNvPr>
          <p:cNvSpPr/>
          <p:nvPr/>
        </p:nvSpPr>
        <p:spPr>
          <a:xfrm>
            <a:off x="5414151" y="16384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694436E-191F-48BC-8102-3868AB0AD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46164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answer_bg.svg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mm_41_4_03_07_01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39125" y="2090001"/>
            <a:ext cx="63371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똑같은 평면도형을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돌리기 전‘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돌린 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올려 놓습니다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https://cdata2.tsherpa.co.kr/tsherpa/MultiMedia/Flash/2020/curri/index.html?flashxmlnum=yein820&amp;classa=A8-C1-41-MM-MM-04-05-04-0-0-0-0&amp;classno=MM_41_04/suh_0401_04_0004/suh_0401_04_0004_301_1.html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평면도형을 돌리기 놀이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285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9115CF-DA1F-4174-BEA4-F837BF782529}"/>
              </a:ext>
            </a:extLst>
          </p:cNvPr>
          <p:cNvSpPr txBox="1"/>
          <p:nvPr/>
        </p:nvSpPr>
        <p:spPr>
          <a:xfrm>
            <a:off x="539125" y="2695299"/>
            <a:ext cx="63371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돌린 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놓은 평면도형을 시계 방향이나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90°, 180°, 270°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돌려놓습니다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D9BA554-88A6-4385-B81A-FC7D10B6B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891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77DFEB-20C9-407A-820D-F61921BE9A01}"/>
              </a:ext>
            </a:extLst>
          </p:cNvPr>
          <p:cNvSpPr txBox="1"/>
          <p:nvPr/>
        </p:nvSpPr>
        <p:spPr>
          <a:xfrm>
            <a:off x="539125" y="3663657"/>
            <a:ext cx="63371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돌린 평면도형을 친구에게 보여 주고 어느 방향으로 얼마만큼 돌렸는지 맞혀 보게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070D018-A7D9-4755-9698-C86410E2C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8593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7" y="2180125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5" y="284120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8" y="379182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15716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12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8D31C-45C2-4193-991A-61693A55ADCB}"/>
              </a:ext>
            </a:extLst>
          </p:cNvPr>
          <p:cNvSpPr txBox="1"/>
          <p:nvPr/>
        </p:nvSpPr>
        <p:spPr>
          <a:xfrm>
            <a:off x="7018371" y="1031974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CABEBDFD-3183-475A-9097-9F66411C19EA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C11FAA3-C54B-458E-A78D-7CDB6B78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349516-7111-42D3-82CB-3A60F447DF2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086E3BBB-CAA3-46AF-9F80-301A3D10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9890254D-326C-442D-A931-91BC0125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BD4425-7617-4AC4-A8BB-92A350660202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097420-F5F0-46F3-8A01-08AD7EAF2784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04119"/>
            <a:ext cx="6186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</a:t>
            </a:r>
            <a:r>
              <a:rPr lang="en-US" altLang="ko-KR" sz="1000" dirty="0">
                <a:solidFill>
                  <a:schemeClr val="tx1"/>
                </a:solidFill>
              </a:rPr>
              <a:t>\mm_41_4_02_08_02.html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279527-AA0B-42A8-BEE0-3A3A5708C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88" y="2708970"/>
            <a:ext cx="4506848" cy="183783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3AF649F-DA9F-4857-AB62-46575BB28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748" y="1999699"/>
            <a:ext cx="1047490" cy="792994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FFB53F03-5D11-4881-BA2D-69976FF5A70B}"/>
              </a:ext>
            </a:extLst>
          </p:cNvPr>
          <p:cNvSpPr/>
          <p:nvPr/>
        </p:nvSpPr>
        <p:spPr>
          <a:xfrm>
            <a:off x="5398909" y="1876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0FC840-6670-4B03-AA1E-DA0F099E7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70621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answer_01.svg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r>
                        <a:rPr kumimoji="0" lang="en-US" altLang="ko-KR" sz="100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00a0ff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mm_41_4_03_08_02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07C571-31F6-47D6-BFB3-5E4110A6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8" y="2700170"/>
            <a:ext cx="4776467" cy="189576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id="{425BEB7E-F1A0-4F3D-9708-6FFCFCC2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회전한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</a:t>
            </a:r>
            <a:r>
              <a:rPr lang="en-US" altLang="ko-KR" sz="1000" dirty="0">
                <a:solidFill>
                  <a:schemeClr val="tx1"/>
                </a:solidFill>
              </a:rPr>
              <a:t>\mm_41_4_02_08_03.html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892DF13-E863-4E15-AD91-E0185A1AC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950" y="1991386"/>
            <a:ext cx="1025408" cy="776277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A54761C-8579-4E4F-8668-F201A954B78A}"/>
              </a:ext>
            </a:extLst>
          </p:cNvPr>
          <p:cNvSpPr/>
          <p:nvPr/>
        </p:nvSpPr>
        <p:spPr>
          <a:xfrm>
            <a:off x="5298237" y="2003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3835C0B-3B82-4C4D-84BB-CA722CA32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79966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answer_01.svg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r>
                        <a:rPr kumimoji="0" lang="en-US" altLang="ko-KR" sz="100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00a0ff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mm_41_4_03_08_03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도형을 돌렸더니 오른쪽 도형이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움직인 것인지         의 낱말을 사용하여 설명해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0B4096-FCC3-4033-B00F-CD346E0A93D1}"/>
              </a:ext>
            </a:extLst>
          </p:cNvPr>
          <p:cNvSpPr/>
          <p:nvPr/>
        </p:nvSpPr>
        <p:spPr bwMode="auto">
          <a:xfrm>
            <a:off x="1727200" y="4251222"/>
            <a:ext cx="4170016" cy="6622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 도형을 시계 방향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 반대 방향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670E937-26C2-4DC4-88B6-9234C2219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129" y="4055271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735F79-7808-401F-8A93-8F36D2D29668}"/>
              </a:ext>
            </a:extLst>
          </p:cNvPr>
          <p:cNvSpPr/>
          <p:nvPr/>
        </p:nvSpPr>
        <p:spPr bwMode="auto">
          <a:xfrm>
            <a:off x="3392342" y="2381960"/>
            <a:ext cx="3121755" cy="1065107"/>
          </a:xfrm>
          <a:prstGeom prst="rect">
            <a:avLst/>
          </a:prstGeom>
          <a:noFill/>
          <a:ln w="38100" cap="flat" cmpd="sng" algn="ctr">
            <a:solidFill>
              <a:srgbClr val="F6E7D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시계 방향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시계 반대 방향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90°, 180°, 270°, 360°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8BF17C90-0639-48D2-B509-1AF94C1B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93838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8AD18E9-991E-42E9-9076-EA75D801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1" y="1934763"/>
            <a:ext cx="480458" cy="30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1973CE-C788-4302-9067-5FABBD65B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40" y="2359122"/>
            <a:ext cx="2712169" cy="1189912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600758CF-ED1B-43EE-B783-44CEC4E2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2212044"/>
            <a:ext cx="480458" cy="30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4CDAEF-8B67-45AB-9F09-A6C11096D24A}"/>
              </a:ext>
            </a:extLst>
          </p:cNvPr>
          <p:cNvSpPr/>
          <p:nvPr/>
        </p:nvSpPr>
        <p:spPr bwMode="auto">
          <a:xfrm>
            <a:off x="940846" y="4274143"/>
            <a:ext cx="709108" cy="41764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EA6CB6A-2785-4C23-A61B-2E140EB23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70144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mm_41_4_03_08_04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5F9D1-2EE4-4D28-A2C3-FE652F4A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66" y="2530403"/>
            <a:ext cx="4853899" cy="212732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7B2793-F6D1-4DD3-8B28-0568AE7E6737}"/>
              </a:ext>
            </a:extLst>
          </p:cNvPr>
          <p:cNvSpPr txBox="1"/>
          <p:nvPr/>
        </p:nvSpPr>
        <p:spPr>
          <a:xfrm>
            <a:off x="7001523" y="275202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5D33BB6-E9E4-412B-AB0E-3C0579682D0D}"/>
              </a:ext>
            </a:extLst>
          </p:cNvPr>
          <p:cNvSpPr/>
          <p:nvPr/>
        </p:nvSpPr>
        <p:spPr>
          <a:xfrm>
            <a:off x="5148583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 빈칸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정답음과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E1F1C5-8D1E-4E38-A747-4C434858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81" y="2019605"/>
            <a:ext cx="1783235" cy="35055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01BEB642-643A-4FDC-8701-EA1C4B958671}"/>
              </a:ext>
            </a:extLst>
          </p:cNvPr>
          <p:cNvSpPr/>
          <p:nvPr/>
        </p:nvSpPr>
        <p:spPr>
          <a:xfrm>
            <a:off x="1305149" y="1955720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7301A-3A29-43F6-A71D-A5D3F2995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6" y="2503571"/>
            <a:ext cx="5929687" cy="1658435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0ACD3488-79B0-47FE-B802-28304993D9D9}"/>
              </a:ext>
            </a:extLst>
          </p:cNvPr>
          <p:cNvSpPr/>
          <p:nvPr/>
        </p:nvSpPr>
        <p:spPr>
          <a:xfrm>
            <a:off x="3935444" y="3169488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9456BAE4-7932-4A7D-8C0A-4A94B91B42AA}"/>
              </a:ext>
            </a:extLst>
          </p:cNvPr>
          <p:cNvSpPr/>
          <p:nvPr/>
        </p:nvSpPr>
        <p:spPr>
          <a:xfrm>
            <a:off x="5418262" y="3069470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2894C4-D513-44D7-ADB6-21899F6F2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3"/>
          <a:stretch/>
        </p:blipFill>
        <p:spPr>
          <a:xfrm>
            <a:off x="56919" y="876980"/>
            <a:ext cx="6924993" cy="475074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097" y="836712"/>
            <a:ext cx="6924993" cy="477178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D8EFC-A2D1-46D1-9656-6A43615B8F10}"/>
              </a:ext>
            </a:extLst>
          </p:cNvPr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 전화 속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6EFFE87A-CEAF-4317-95B0-8AE5D29B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6955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mm_41_4_03_02_01_ani.mp4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21">
            <a:extLst>
              <a:ext uri="{FF2B5EF4-FFF2-40B4-BE49-F238E27FC236}">
                <a16:creationId xmlns:a16="http://schemas.microsoft.com/office/drawing/2014/main" id="{9DADFFA3-4F6C-4EB1-9154-98EB19A8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수가 적힌 카드를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 만들어지는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FBF9CB-66AB-49C8-A3D0-EEC0547364AD}"/>
              </a:ext>
            </a:extLst>
          </p:cNvPr>
          <p:cNvSpPr/>
          <p:nvPr/>
        </p:nvSpPr>
        <p:spPr bwMode="auto">
          <a:xfrm>
            <a:off x="3130231" y="4323346"/>
            <a:ext cx="71959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6BEC765-CE22-44A7-B7B2-3AE320502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097" y="4145846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598F4D-C859-4EC3-A298-A13E9A5E6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298" y="2366299"/>
            <a:ext cx="1805712" cy="15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숫자를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639181-1510-4E50-B50B-F540092BB894}"/>
              </a:ext>
            </a:extLst>
          </p:cNvPr>
          <p:cNvSpPr/>
          <p:nvPr/>
        </p:nvSpPr>
        <p:spPr bwMode="auto">
          <a:xfrm>
            <a:off x="1205242" y="2440067"/>
            <a:ext cx="4728919" cy="1362578"/>
          </a:xfrm>
          <a:prstGeom prst="roundRect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도형과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반대 방향으로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돌린 도형은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서로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157C5DFC-C281-49AF-8181-7537DF84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634811"/>
            <a:ext cx="339371" cy="3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68FAF6-D595-45BE-A39D-54BECEB44498}"/>
              </a:ext>
            </a:extLst>
          </p:cNvPr>
          <p:cNvSpPr/>
          <p:nvPr/>
        </p:nvSpPr>
        <p:spPr bwMode="auto">
          <a:xfrm>
            <a:off x="3383868" y="2927176"/>
            <a:ext cx="571705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8CD19F5-4EB1-421E-8129-F1AE9731B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965" y="27267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아래의 글자를       와 같이 돌린 글자가 처음과 같은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https://cdata2.tsherpa.co.kr/tsherpa/MultiMedia/Flash/2020/curri/index.html?flashxmlnum=yein820&amp;classa=A8-C1-41-MM-MM-04-05-04-0-0-0-0&amp;classno=MM_41_04/suh_0401_04_0004/suh_0401_04_0004_401_1.html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520C89-5673-4D47-B90E-EBB1F763AF8D}"/>
              </a:ext>
            </a:extLst>
          </p:cNvPr>
          <p:cNvSpPr/>
          <p:nvPr/>
        </p:nvSpPr>
        <p:spPr>
          <a:xfrm>
            <a:off x="755270" y="2696095"/>
            <a:ext cx="5607835" cy="1102644"/>
          </a:xfrm>
          <a:prstGeom prst="roundRect">
            <a:avLst/>
          </a:prstGeom>
          <a:ln w="57150">
            <a:solidFill>
              <a:srgbClr val="F6E7D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믐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웅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F9B4D-323D-416A-924D-4E8BA0291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90" y="1559784"/>
            <a:ext cx="372225" cy="391152"/>
          </a:xfrm>
          <a:prstGeom prst="rect">
            <a:avLst/>
          </a:prstGeom>
        </p:spPr>
      </p:pic>
      <p:pic>
        <p:nvPicPr>
          <p:cNvPr id="58" name="Picture 8">
            <a:extLst>
              <a:ext uri="{FF2B5EF4-FFF2-40B4-BE49-F238E27FC236}">
                <a16:creationId xmlns:a16="http://schemas.microsoft.com/office/drawing/2014/main" id="{9489F8FF-D060-49A9-B7AE-6C01B042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42" y="2932037"/>
            <a:ext cx="322490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:a16="http://schemas.microsoft.com/office/drawing/2014/main" id="{0E8949A6-5D40-4D3F-A5EA-D07B167E8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28" y="2912983"/>
            <a:ext cx="334434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8F9960F6-4078-4625-ADE0-BDCA932F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45" y="2912983"/>
            <a:ext cx="322490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>
            <a:extLst>
              <a:ext uri="{FF2B5EF4-FFF2-40B4-BE49-F238E27FC236}">
                <a16:creationId xmlns:a16="http://schemas.microsoft.com/office/drawing/2014/main" id="{3DE01AE6-1473-4B84-95F4-F0DC506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69" y="2918955"/>
            <a:ext cx="328462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">
            <a:extLst>
              <a:ext uri="{FF2B5EF4-FFF2-40B4-BE49-F238E27FC236}">
                <a16:creationId xmlns:a16="http://schemas.microsoft.com/office/drawing/2014/main" id="{F3C0889A-B33D-4EE0-8D6F-81B63985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54" y="2954644"/>
            <a:ext cx="340406" cy="3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49EFC631-CC51-460F-A240-D787127C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870" y="4179676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0">
            <a:extLst>
              <a:ext uri="{FF2B5EF4-FFF2-40B4-BE49-F238E27FC236}">
                <a16:creationId xmlns:a16="http://schemas.microsoft.com/office/drawing/2014/main" id="{B809671D-D7A5-4B6C-A7CC-A99A86CC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7" y="4259946"/>
            <a:ext cx="322490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F0D0D549-CAD6-4ECF-9241-E9BB892D0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8097" y="41458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5B86B0-28D3-4649-BE10-889F35130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2" r="6295"/>
          <a:stretch/>
        </p:blipFill>
        <p:spPr>
          <a:xfrm>
            <a:off x="102705" y="1534726"/>
            <a:ext cx="3525249" cy="409028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휴대 전화의 사진첩에 있는 가족사진을 바르게 놓기 위해서는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1F1DBA-29FB-4B31-A7B5-1673F9303E89}"/>
              </a:ext>
            </a:extLst>
          </p:cNvPr>
          <p:cNvSpPr/>
          <p:nvPr/>
        </p:nvSpPr>
        <p:spPr bwMode="auto">
          <a:xfrm>
            <a:off x="3894212" y="2560546"/>
            <a:ext cx="2974460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휴대 전화를 돌려야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E7D4AB-07FF-4B0B-AF4A-4343DBC4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2365133"/>
            <a:ext cx="360000" cy="355000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1D9A454-7803-4866-B1BC-5A52EFA9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E940CCC-DD97-4939-9407-3FDDEB8C036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AF9F43-3906-4574-8798-336B4FE832E5}"/>
              </a:ext>
            </a:extLst>
          </p:cNvPr>
          <p:cNvSpPr/>
          <p:nvPr/>
        </p:nvSpPr>
        <p:spPr bwMode="auto">
          <a:xfrm>
            <a:off x="3894212" y="3025966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휴대 전화를 시계 방향으로 돌립니다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F16196C-A086-4A79-851A-DE2C5A490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2837595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A4E60E-DC4A-4EBE-AB47-80E9473894EB}"/>
              </a:ext>
            </a:extLst>
          </p:cNvPr>
          <p:cNvSpPr/>
          <p:nvPr/>
        </p:nvSpPr>
        <p:spPr bwMode="auto">
          <a:xfrm>
            <a:off x="3894212" y="3721422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사진첩의 가족사진을 돌려야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596CC40-2A93-49BE-88F2-0D3678616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3533051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3B64A6-5BDF-4649-A967-73E2741FC91A}"/>
              </a:ext>
            </a:extLst>
          </p:cNvPr>
          <p:cNvSpPr/>
          <p:nvPr/>
        </p:nvSpPr>
        <p:spPr bwMode="auto">
          <a:xfrm>
            <a:off x="3894212" y="4424626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사진첩의 가족사진을 시계 방향으로 돌립니다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A3F8E42-99A9-487A-B74C-ED4998E92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4236255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id="{25287456-B1F3-4D83-B3A4-4568A5CF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710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SA41403.psd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\058079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3A8EF-86C7-48AD-A533-266E21EDC1C2}"/>
              </a:ext>
            </a:extLst>
          </p:cNvPr>
          <p:cNvSpPr txBox="1"/>
          <p:nvPr/>
        </p:nvSpPr>
        <p:spPr>
          <a:xfrm>
            <a:off x="7018371" y="95853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5039A4CD-C379-4C38-8B6A-C72C431557C7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3FB3724-FC8C-460F-AD5A-E88F10D5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00DAC8-7F83-4710-AFAF-A70C1254381E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0D0A840-A2E4-4EEE-9F7E-5728F32D02AD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B2D62-B658-4B8A-A8C9-6E01F5382656}"/>
              </a:ext>
            </a:extLst>
          </p:cNvPr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돌리기 활동을 통하여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75061C1-ABE2-4C6B-9867-52313BD2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3C983B-EA49-46BC-ADAE-7FE0B335998E}"/>
              </a:ext>
            </a:extLst>
          </p:cNvPr>
          <p:cNvSpPr txBox="1"/>
          <p:nvPr/>
        </p:nvSpPr>
        <p:spPr>
          <a:xfrm>
            <a:off x="652519" y="27449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돌린 후의 도형을 보고 돌린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A753E95-8C12-48F7-B1BA-23BCCD7B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D6C2A-45D9-4EEE-8550-69F9A2D2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36" y="2420888"/>
            <a:ext cx="3717154" cy="20817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208114" y="4665194"/>
            <a:ext cx="6519790" cy="347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조각의 방향으로 바뀔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401623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832384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방향과 시계 반대 방향으로 돌리면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80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92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7" y="467285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260" y="4469422"/>
            <a:ext cx="360000" cy="355000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55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939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0B12B3-370D-45CA-9726-45B2D6F84D4F}"/>
              </a:ext>
            </a:extLst>
          </p:cNvPr>
          <p:cNvSpPr/>
          <p:nvPr/>
        </p:nvSpPr>
        <p:spPr>
          <a:xfrm>
            <a:off x="487479" y="4354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5594717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A5C722-BC1A-416C-9B4E-4DDEAB78175F}"/>
              </a:ext>
            </a:extLst>
          </p:cNvPr>
          <p:cNvGrpSpPr/>
          <p:nvPr/>
        </p:nvGrpSpPr>
        <p:grpSpPr>
          <a:xfrm flipV="1">
            <a:off x="2459617" y="5265204"/>
            <a:ext cx="2328407" cy="289841"/>
            <a:chOff x="319554" y="1245924"/>
            <a:chExt cx="3405070" cy="423864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1FB18AA7-2D13-447D-A8FB-0250F9F00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50115D41-3A30-4F21-8972-227852BC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F03BAFBE-7DCC-4B69-A9B9-861C84551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9239E1E0-F73C-480E-984A-56F785EE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524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4FCA22AC-A4BA-4B3A-B1D8-B3E0723DD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086" y="1312336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8D8B3042-C924-40A3-A655-8E7619FEBB49}"/>
              </a:ext>
            </a:extLst>
          </p:cNvPr>
          <p:cNvSpPr/>
          <p:nvPr/>
        </p:nvSpPr>
        <p:spPr>
          <a:xfrm>
            <a:off x="4433880" y="5026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14D49-2AA3-498F-96C8-D949887E3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569" y="1705894"/>
            <a:ext cx="600895" cy="488412"/>
          </a:xfrm>
          <a:prstGeom prst="rect">
            <a:avLst/>
          </a:prstGeom>
        </p:spPr>
      </p:pic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8E37B0E3-C91B-48BA-A684-52EC71C81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5800"/>
              </p:ext>
            </p:extLst>
          </p:nvPr>
        </p:nvGraphicFramePr>
        <p:xfrm>
          <a:off x="115384" y="6151151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/ ico_figure_1_0001.svg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mm_41_4_03_03_01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5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D6C2A-45D9-4EEE-8550-69F9A2D2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36" y="2384884"/>
            <a:ext cx="3717154" cy="20817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25254" y="5214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208114" y="4551082"/>
            <a:ext cx="6519790" cy="678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시계 방향으로 돌리면 위쪽에 있던 초록색 조각이 오른쪽으로 이동할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401623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832384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방향과 시계 반대 방향으로 돌리면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80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92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7" y="456007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778" y="4900344"/>
            <a:ext cx="360000" cy="355000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55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939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A5C722-BC1A-416C-9B4E-4DDEAB78175F}"/>
              </a:ext>
            </a:extLst>
          </p:cNvPr>
          <p:cNvGrpSpPr/>
          <p:nvPr/>
        </p:nvGrpSpPr>
        <p:grpSpPr>
          <a:xfrm flipV="1">
            <a:off x="2459617" y="5265204"/>
            <a:ext cx="2328407" cy="289841"/>
            <a:chOff x="319554" y="1245924"/>
            <a:chExt cx="3405070" cy="423864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1FB18AA7-2D13-447D-A8FB-0250F9F00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50115D41-3A30-4F21-8972-227852BC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F03BAFBE-7DCC-4B69-A9B9-861C84551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9239E1E0-F73C-480E-984A-56F785EE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524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4FCA22AC-A4BA-4B3A-B1D8-B3E0723DD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086" y="1312336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F14D49-2AA3-498F-96C8-D949887E3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569" y="1705894"/>
            <a:ext cx="600895" cy="4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D6C2A-45D9-4EEE-8550-69F9A2D2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36" y="2384884"/>
            <a:ext cx="3717154" cy="20817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돌리면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25254" y="5214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208114" y="4551082"/>
            <a:ext cx="6519790" cy="678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시계 반대 방향으로 돌리면 위쪽에 있던 초록색 조각이 왼쪽으로 이동할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401623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832384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방향과 시계 반대 방향으로 돌리면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80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92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7" y="456007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778" y="4900344"/>
            <a:ext cx="360000" cy="355000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55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939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A5C722-BC1A-416C-9B4E-4DDEAB78175F}"/>
              </a:ext>
            </a:extLst>
          </p:cNvPr>
          <p:cNvGrpSpPr/>
          <p:nvPr/>
        </p:nvGrpSpPr>
        <p:grpSpPr>
          <a:xfrm flipV="1">
            <a:off x="2459617" y="5265204"/>
            <a:ext cx="2328407" cy="289841"/>
            <a:chOff x="319554" y="1245924"/>
            <a:chExt cx="3405070" cy="423864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1FB18AA7-2D13-447D-A8FB-0250F9F00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50115D41-3A30-4F21-8972-227852BC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F03BAFBE-7DCC-4B69-A9B9-861C84551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9239E1E0-F73C-480E-984A-56F785EE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524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4FCA22AC-A4BA-4B3A-B1D8-B3E0723DD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086" y="1312336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F14D49-2AA3-498F-96C8-D949887E3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569" y="1705894"/>
            <a:ext cx="600895" cy="488412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0B0DFCB4-81AA-4313-A0E0-388245575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5174959"/>
            <a:ext cx="1421187" cy="4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7FA96E28-6B5F-4693-8124-52B37C42C049}"/>
              </a:ext>
            </a:extLst>
          </p:cNvPr>
          <p:cNvSpPr/>
          <p:nvPr/>
        </p:nvSpPr>
        <p:spPr>
          <a:xfrm>
            <a:off x="1263375" y="5172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17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9317BE4-47E0-4437-8530-D9AE2B45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7F7172-93E7-48AA-886D-4EA19139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" y="1697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14569-FF83-4955-8FB8-663C843AF070}"/>
              </a:ext>
            </a:extLst>
          </p:cNvPr>
          <p:cNvSpPr/>
          <p:nvPr/>
        </p:nvSpPr>
        <p:spPr bwMode="auto">
          <a:xfrm>
            <a:off x="242633" y="4167808"/>
            <a:ext cx="6519790" cy="4083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조각의 방향이 바뀌었습니다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D4A49E8-B372-4DD1-AF5E-DB929B7B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7" y="422481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2B6398-76BE-4133-8D91-33EFD6645ECA}"/>
              </a:ext>
            </a:extLst>
          </p:cNvPr>
          <p:cNvSpPr/>
          <p:nvPr/>
        </p:nvSpPr>
        <p:spPr bwMode="auto">
          <a:xfrm>
            <a:off x="242633" y="4625933"/>
            <a:ext cx="6519790" cy="4083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위쪽에 있던 초록색 조각이 오른쪽으로 이동합니다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E86D46B-E480-4EEA-B86D-A42074642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779" y="3972037"/>
            <a:ext cx="360000" cy="355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5569370" y="5344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ECFA64E-C197-4C5A-9B55-2590912D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9919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7AAB2FB-3727-485D-ACA7-2289A2F71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779" y="4524139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DCB1A78-23DF-4F20-8026-8944D2288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8898" y="2184546"/>
            <a:ext cx="3379231" cy="1892526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A5C627B5-5EE9-4197-90AD-111460DE5860}"/>
              </a:ext>
            </a:extLst>
          </p:cNvPr>
          <p:cNvSpPr txBox="1"/>
          <p:nvPr/>
        </p:nvSpPr>
        <p:spPr>
          <a:xfrm>
            <a:off x="260327" y="161199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변화를 살펴보세요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CD5AA41-0C00-464F-AD87-F107DB12D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397" y="1453854"/>
            <a:ext cx="600895" cy="488412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5CBEBF4E-8B73-4369-9BF1-40B5D56A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8" y="468294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45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42219</TotalTime>
  <Words>3721</Words>
  <Application>Microsoft Office PowerPoint</Application>
  <PresentationFormat>화면 슬라이드 쇼(4:3)</PresentationFormat>
  <Paragraphs>781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7512</cp:revision>
  <cp:lastPrinted>2021-12-20T01:30:02Z</cp:lastPrinted>
  <dcterms:created xsi:type="dcterms:W3CDTF">2008-07-15T12:19:11Z</dcterms:created>
  <dcterms:modified xsi:type="dcterms:W3CDTF">2022-02-18T02:54:34Z</dcterms:modified>
</cp:coreProperties>
</file>