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782" r:id="rId2"/>
    <p:sldId id="783" r:id="rId3"/>
    <p:sldId id="1327" r:id="rId4"/>
    <p:sldId id="1288" r:id="rId5"/>
    <p:sldId id="1097" r:id="rId6"/>
    <p:sldId id="1350" r:id="rId7"/>
    <p:sldId id="1375" r:id="rId8"/>
    <p:sldId id="1370" r:id="rId9"/>
    <p:sldId id="1353" r:id="rId10"/>
    <p:sldId id="1371" r:id="rId11"/>
    <p:sldId id="1372" r:id="rId12"/>
    <p:sldId id="1312" r:id="rId13"/>
    <p:sldId id="1363" r:id="rId14"/>
    <p:sldId id="1374" r:id="rId15"/>
    <p:sldId id="1364" r:id="rId16"/>
    <p:sldId id="1369" r:id="rId17"/>
    <p:sldId id="1297" r:id="rId18"/>
    <p:sldId id="1315" r:id="rId19"/>
    <p:sldId id="1316" r:id="rId20"/>
    <p:sldId id="1322" r:id="rId21"/>
    <p:sldId id="1323" r:id="rId22"/>
    <p:sldId id="1324" r:id="rId23"/>
    <p:sldId id="1317" r:id="rId24"/>
    <p:sldId id="1319" r:id="rId25"/>
    <p:sldId id="1318" r:id="rId26"/>
    <p:sldId id="1320" r:id="rId27"/>
    <p:sldId id="1321" r:id="rId28"/>
    <p:sldId id="1373" r:id="rId2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F6E7D3"/>
    <a:srgbClr val="F6E7D4"/>
    <a:srgbClr val="FF0000"/>
    <a:srgbClr val="F3D2E2"/>
    <a:srgbClr val="CBDCA8"/>
    <a:srgbClr val="FFFFFF"/>
    <a:srgbClr val="3366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1" autoAdjust="0"/>
    <p:restoredTop sz="95214" autoAdjust="0"/>
  </p:normalViewPr>
  <p:slideViewPr>
    <p:cSldViewPr>
      <p:cViewPr varScale="1">
        <p:scale>
          <a:sx n="85" d="100"/>
          <a:sy n="85" d="100"/>
        </p:scale>
        <p:origin x="1579" y="72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4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ein820&amp;classa=A8-C1-41-MM-MM-04-05-05-0-0-0-0&amp;classno=MM_41_04/suh_0401_04_0005/suh_0401_04_0005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ein820&amp;classa=A8-C1-41-MM-MM-04-05-05-0-0-0-0&amp;classno=MM_41_04/suh_0401_04_0005/suh_0401_04_0005_301_1.html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cdata2.tsherpa.co.kr/tsherpa/MultiMedia/Flash/2020/curri/index.html?flashxmlnum=yein820&amp;classa=A8-C1-41-MM-MM-04-05-05-0-0-0-0&amp;classno=MM_41_04/suh_0401_04_0005/suh_0401_04_0005_301_1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ein820&amp;classa=A8-C1-41-MM-MM-04-05-05-0-0-0-0&amp;classno=MM_41_04/suh_0401_04_0005/suh_0401_04_0005_301_1.html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6.png"/><Relationship Id="rId7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8.png"/><Relationship Id="rId10" Type="http://schemas.openxmlformats.org/officeDocument/2006/relationships/image" Target="../media/image50.png"/><Relationship Id="rId4" Type="http://schemas.openxmlformats.org/officeDocument/2006/relationships/hyperlink" Target="https://cdata2.tsherpa.co.kr/tsherpa/MultiMedia/Flash/2020/curri/index.html?flashxmlnum=yein820&amp;classa=A8-C1-41-MM-MM-04-05-05-0-0-0-0&amp;classno=MM_41_04/suh_0401_04_0005/suh_0401_04_0005_301_1.html" TargetMode="External"/><Relationship Id="rId9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hyperlink" Target="https://cdata2.tsherpa.co.kr/tsherpa/MultiMedia/Flash/2020/curri/index.html?flashxmlnum=yein820&amp;classa=A8-C1-41-MM-MM-04-05-05-0-0-0-0&amp;classno=MM_41_04/suh_0401_04_0005/suh_0401_04_0005_301_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10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1302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1573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8212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평면도형을 뒤집고 돌려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9B80FC-6A49-401D-AF84-069B9511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7" y="2961999"/>
            <a:ext cx="6192180" cy="186411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F74AE0-B6D6-45DD-B5B6-013F9025E0FB}"/>
              </a:ext>
            </a:extLst>
          </p:cNvPr>
          <p:cNvSpPr/>
          <p:nvPr/>
        </p:nvSpPr>
        <p:spPr>
          <a:xfrm>
            <a:off x="65312" y="894492"/>
            <a:ext cx="6918956" cy="74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750408" y="137977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5305905" y="137635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CF0995-7581-4BC3-8EB5-35C8C7CE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684" y="132586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82C10E-E9FE-40A1-905D-6B61599D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496" y="13171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id="{09EED186-FC30-45D0-A714-38A2B6379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 각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노란색으로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순서대로 회전하고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뒤집힌 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평면도형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\app\resource\contents\lesson04\ops\lesson04\</a:t>
            </a:r>
            <a:r>
              <a:rPr lang="en-US" altLang="ko-KR" sz="1000" dirty="0">
                <a:solidFill>
                  <a:schemeClr val="tx1"/>
                </a:solidFill>
              </a:rPr>
              <a:t>mm_41_4_04_03_03.html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AFC4076F-BE4F-4243-8A51-ED50CBEB7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20423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7F74192-72BA-4B17-B624-CD8960EE3965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모형 조각을 뒤집고 돌리면 어떻게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38">
            <a:extLst>
              <a:ext uri="{FF2B5EF4-FFF2-40B4-BE49-F238E27FC236}">
                <a16:creationId xmlns:a16="http://schemas.microsoft.com/office/drawing/2014/main" id="{544E190A-8D3A-450C-BDA3-FC486C5BA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254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15063E5-E2C5-4078-8237-BFE5B93A8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638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454E6B28-91FF-4DF2-81B8-71032B8BAE42}"/>
              </a:ext>
            </a:extLst>
          </p:cNvPr>
          <p:cNvSpPr txBox="1"/>
          <p:nvPr/>
        </p:nvSpPr>
        <p:spPr>
          <a:xfrm>
            <a:off x="346499" y="1864032"/>
            <a:ext cx="65122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오른쪽으로 뒤집어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836B9DB-EBA9-4814-A80D-24C8D9C984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570" y="1869030"/>
            <a:ext cx="771638" cy="294382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13E6B690-0251-4D17-8CC1-66C33C6E87AC}"/>
              </a:ext>
            </a:extLst>
          </p:cNvPr>
          <p:cNvSpPr/>
          <p:nvPr/>
        </p:nvSpPr>
        <p:spPr>
          <a:xfrm>
            <a:off x="5865870" y="1389120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D941B04-2675-40BD-80BB-726543A0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427" y="133521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32B584-D08D-4769-BF91-7CB4285AE94C}"/>
              </a:ext>
            </a:extLst>
          </p:cNvPr>
          <p:cNvSpPr/>
          <p:nvPr/>
        </p:nvSpPr>
        <p:spPr>
          <a:xfrm>
            <a:off x="6405052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DC0A16-27A0-4553-A610-CBE1C2FF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1609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DAA0E65-8666-4B10-8C54-8C5BE4F3256A}"/>
              </a:ext>
            </a:extLst>
          </p:cNvPr>
          <p:cNvSpPr/>
          <p:nvPr/>
        </p:nvSpPr>
        <p:spPr>
          <a:xfrm>
            <a:off x="4288461" y="3136896"/>
            <a:ext cx="28353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5">
            <a:extLst>
              <a:ext uri="{FF2B5EF4-FFF2-40B4-BE49-F238E27FC236}">
                <a16:creationId xmlns:a16="http://schemas.microsoft.com/office/drawing/2014/main" id="{29A3D4D9-D16D-4A6A-A833-797C7D0FC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79" y="2238281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E10CCAF-E98C-4406-A8E6-2AFA59176780}"/>
              </a:ext>
            </a:extLst>
          </p:cNvPr>
          <p:cNvSpPr txBox="1"/>
          <p:nvPr/>
        </p:nvSpPr>
        <p:spPr>
          <a:xfrm>
            <a:off x="5363340" y="2247660"/>
            <a:ext cx="138985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/>
          </a:p>
        </p:txBody>
      </p:sp>
      <p:graphicFrame>
        <p:nvGraphicFramePr>
          <p:cNvPr id="35" name="Group 1072">
            <a:extLst>
              <a:ext uri="{FF2B5EF4-FFF2-40B4-BE49-F238E27FC236}">
                <a16:creationId xmlns:a16="http://schemas.microsoft.com/office/drawing/2014/main" id="{705DADF8-B258-4B19-AFB7-AFAC544C8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91719"/>
              </p:ext>
            </p:extLst>
          </p:nvPr>
        </p:nvGraphicFramePr>
        <p:xfrm>
          <a:off x="147214" y="615355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base_01.svg / answer_01.svg~answer_02.svg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mm_41_4_04_03_03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4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F74AE0-B6D6-45DD-B5B6-013F9025E0FB}"/>
              </a:ext>
            </a:extLst>
          </p:cNvPr>
          <p:cNvSpPr/>
          <p:nvPr/>
        </p:nvSpPr>
        <p:spPr>
          <a:xfrm>
            <a:off x="65312" y="894492"/>
            <a:ext cx="6918956" cy="74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750408" y="137977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5305905" y="137635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CF0995-7581-4BC3-8EB5-35C8C7CE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684" y="132586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82C10E-E9FE-40A1-905D-6B61599D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496" y="13171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id="{09EED186-FC30-45D0-A714-38A2B6379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AFC4076F-BE4F-4243-8A51-ED50CBEB7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20423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7F74192-72BA-4B17-B624-CD8960EE3965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모형 조각을 뒤집고 돌리면 어떻게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38">
            <a:extLst>
              <a:ext uri="{FF2B5EF4-FFF2-40B4-BE49-F238E27FC236}">
                <a16:creationId xmlns:a16="http://schemas.microsoft.com/office/drawing/2014/main" id="{544E190A-8D3A-450C-BDA3-FC486C5BA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254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15063E5-E2C5-4078-8237-BFE5B93A8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638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454E6B28-91FF-4DF2-81B8-71032B8BAE42}"/>
              </a:ext>
            </a:extLst>
          </p:cNvPr>
          <p:cNvSpPr txBox="1"/>
          <p:nvPr/>
        </p:nvSpPr>
        <p:spPr>
          <a:xfrm>
            <a:off x="346499" y="1864032"/>
            <a:ext cx="65122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움직인 방법에 따라 어떻게 되는지 비교하여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3E6B690-0251-4D17-8CC1-66C33C6E87AC}"/>
              </a:ext>
            </a:extLst>
          </p:cNvPr>
          <p:cNvSpPr/>
          <p:nvPr/>
        </p:nvSpPr>
        <p:spPr>
          <a:xfrm>
            <a:off x="5865870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D941B04-2675-40BD-80BB-726543A0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427" y="133736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32B584-D08D-4769-BF91-7CB4285AE94C}"/>
              </a:ext>
            </a:extLst>
          </p:cNvPr>
          <p:cNvSpPr/>
          <p:nvPr/>
        </p:nvSpPr>
        <p:spPr>
          <a:xfrm>
            <a:off x="6405052" y="1389120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DC0A16-27A0-4553-A610-CBE1C2FF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1609" y="132642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EE5B58-E7DF-4214-8D31-58ED611B9540}"/>
              </a:ext>
            </a:extLst>
          </p:cNvPr>
          <p:cNvSpPr/>
          <p:nvPr/>
        </p:nvSpPr>
        <p:spPr bwMode="auto">
          <a:xfrm>
            <a:off x="208114" y="2676790"/>
            <a:ext cx="6519790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모양 조각을 움직인 방법이 같더라도 그 순서가 다르면 모양 조각의 방향이 다를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3ED42F4-A830-4896-9DF3-6482A4E0E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8781" y="252011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1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5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뒤집고 돌렸을 때의 도형을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" y="20678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05EA2F2E-D3BD-4741-B2FB-3EB2703533CC}"/>
              </a:ext>
            </a:extLst>
          </p:cNvPr>
          <p:cNvSpPr txBox="1"/>
          <p:nvPr/>
        </p:nvSpPr>
        <p:spPr>
          <a:xfrm>
            <a:off x="460984" y="1944137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아래쪽으로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돌리면 어떻게 될지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E6DEF6-46AA-411D-B252-4C2DD92F423C}"/>
              </a:ext>
            </a:extLst>
          </p:cNvPr>
          <p:cNvSpPr/>
          <p:nvPr/>
        </p:nvSpPr>
        <p:spPr bwMode="auto">
          <a:xfrm>
            <a:off x="509128" y="2739860"/>
            <a:ext cx="6183377" cy="13162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아래쪽으로 뒤집으면 삼각형의 위쪽과 아래쪽이 바뀔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이것을 시계 방향으로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돌리면 삼각형의 왼쪽과 오른쪽이 서로 바뀌고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위쪽과 아래쪽이 서로 바뀔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3A403-E074-4BB1-B79E-36402D87F616}"/>
              </a:ext>
            </a:extLst>
          </p:cNvPr>
          <p:cNvSpPr/>
          <p:nvPr/>
        </p:nvSpPr>
        <p:spPr>
          <a:xfrm>
            <a:off x="5843464" y="142001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738011-8EDE-4688-A923-933A791E6742}"/>
              </a:ext>
            </a:extLst>
          </p:cNvPr>
          <p:cNvSpPr/>
          <p:nvPr/>
        </p:nvSpPr>
        <p:spPr>
          <a:xfrm>
            <a:off x="5274225" y="142001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071092-DD7A-4906-B980-7D6C8DA1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132" y="135517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DCCC3-B537-47F3-A79B-D213E67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33" y="135743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F117AC9-DE99-4CE4-9B5D-463409DDF135}"/>
              </a:ext>
            </a:extLst>
          </p:cNvPr>
          <p:cNvSpPr/>
          <p:nvPr/>
        </p:nvSpPr>
        <p:spPr>
          <a:xfrm>
            <a:off x="5116908" y="15691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38">
            <a:extLst>
              <a:ext uri="{FF2B5EF4-FFF2-40B4-BE49-F238E27FC236}">
                <a16:creationId xmlns:a16="http://schemas.microsoft.com/office/drawing/2014/main" id="{684D0160-E7F3-4107-8C27-224F6444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430" y="1029457"/>
            <a:ext cx="874473" cy="30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62ECB94-6674-4CE4-AEF1-C7BCF2E92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814" y="1016926"/>
            <a:ext cx="838233" cy="33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5409C-4827-4190-8511-EA70EBCFDD93}"/>
              </a:ext>
            </a:extLst>
          </p:cNvPr>
          <p:cNvSpPr/>
          <p:nvPr/>
        </p:nvSpPr>
        <p:spPr>
          <a:xfrm>
            <a:off x="6404286" y="142001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A4999-623A-47C5-91AA-40DE7348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0954" y="135517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4D26288-32DC-4CA2-8BC9-9C46C5FC0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272" y="2600908"/>
            <a:ext cx="360000" cy="355000"/>
          </a:xfrm>
          <a:prstGeom prst="rect">
            <a:avLst/>
          </a:prstGeom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1806BEA9-5C07-4B3B-AFE9-193210FE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13573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A329957-5427-46B1-9FA6-09EAAE895B8D}"/>
              </a:ext>
            </a:extLst>
          </p:cNvPr>
          <p:cNvGrpSpPr/>
          <p:nvPr/>
        </p:nvGrpSpPr>
        <p:grpSpPr>
          <a:xfrm>
            <a:off x="2047240" y="2424076"/>
            <a:ext cx="3278830" cy="3075938"/>
            <a:chOff x="1103789" y="2296970"/>
            <a:chExt cx="3966630" cy="372117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CE4C782-B10C-481F-AB84-F9B10435F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5180" y="2296970"/>
              <a:ext cx="1674317" cy="199142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6AA09F7-048A-43B3-8775-B4661119CF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217"/>
            <a:stretch/>
          </p:blipFill>
          <p:spPr>
            <a:xfrm>
              <a:off x="1103789" y="4314952"/>
              <a:ext cx="2316083" cy="170319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4161EB4-9864-4282-BA24-609F0137C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9666" y="4288393"/>
              <a:ext cx="1720753" cy="1703195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799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" y="18992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05EA2F2E-D3BD-4741-B2FB-3EB2703533CC}"/>
              </a:ext>
            </a:extLst>
          </p:cNvPr>
          <p:cNvSpPr txBox="1"/>
          <p:nvPr/>
        </p:nvSpPr>
        <p:spPr>
          <a:xfrm>
            <a:off x="460984" y="1775585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아래쪽으로 뒤집고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3A403-E074-4BB1-B79E-36402D87F616}"/>
              </a:ext>
            </a:extLst>
          </p:cNvPr>
          <p:cNvSpPr/>
          <p:nvPr/>
        </p:nvSpPr>
        <p:spPr>
          <a:xfrm>
            <a:off x="5846167" y="1406824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738011-8EDE-4688-A923-933A791E6742}"/>
              </a:ext>
            </a:extLst>
          </p:cNvPr>
          <p:cNvSpPr/>
          <p:nvPr/>
        </p:nvSpPr>
        <p:spPr>
          <a:xfrm>
            <a:off x="5276928" y="140682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071092-DD7A-4906-B980-7D6C8DA1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724" y="135472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DCCC3-B537-47F3-A79B-D213E67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536" y="135698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5409C-4827-4190-8511-EA70EBCFDD93}"/>
              </a:ext>
            </a:extLst>
          </p:cNvPr>
          <p:cNvSpPr/>
          <p:nvPr/>
        </p:nvSpPr>
        <p:spPr>
          <a:xfrm>
            <a:off x="6406989" y="140682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A4999-623A-47C5-91AA-40DE7348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546" y="134197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DFBEC0-D02B-4EE7-A316-2B4514B43B22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뒤집고 돌렸을 때의 도형을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0AB6FB3F-5A1F-43FC-8C08-697AB60E4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8">
            <a:extLst>
              <a:ext uri="{FF2B5EF4-FFF2-40B4-BE49-F238E27FC236}">
                <a16:creationId xmlns:a16="http://schemas.microsoft.com/office/drawing/2014/main" id="{26111AD2-5E34-4BB7-B361-1F83DBC40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15" y="1031304"/>
            <a:ext cx="874473" cy="30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9A2C85C-C9AE-47CA-A090-CBEFEC00B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699" y="1018773"/>
            <a:ext cx="838233" cy="33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F3E3D05-0480-4F2F-B3E3-A2536AA6E4F5}"/>
              </a:ext>
            </a:extLst>
          </p:cNvPr>
          <p:cNvSpPr/>
          <p:nvPr/>
        </p:nvSpPr>
        <p:spPr>
          <a:xfrm>
            <a:off x="5241536" y="4796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96104092-B961-4BC0-B0A1-10A48926E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7">
            <a:extLst>
              <a:ext uri="{FF2B5EF4-FFF2-40B4-BE49-F238E27FC236}">
                <a16:creationId xmlns:a16="http://schemas.microsoft.com/office/drawing/2014/main" id="{C6CBB7CC-2824-4A4E-99BA-CE5461F77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688" y="5222001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Group 1072">
            <a:extLst>
              <a:ext uri="{FF2B5EF4-FFF2-40B4-BE49-F238E27FC236}">
                <a16:creationId xmlns:a16="http://schemas.microsoft.com/office/drawing/2014/main" id="{56EE0E21-44A3-4810-A6A9-C21B4896F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16003"/>
              </p:ext>
            </p:extLst>
          </p:nvPr>
        </p:nvGraphicFramePr>
        <p:xfrm>
          <a:off x="142806" y="6093296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img_01.svg / base_01.svg / 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answer.svg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answer_01.svg answer_02.svg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mm_41_4_04_04_02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94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94990BDC-AEE2-4BBD-8F06-D959242EDC0E}"/>
              </a:ext>
            </a:extLst>
          </p:cNvPr>
          <p:cNvSpPr/>
          <p:nvPr/>
        </p:nvSpPr>
        <p:spPr>
          <a:xfrm>
            <a:off x="36004" y="692696"/>
            <a:ext cx="6984268" cy="5095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id="{8FBF6C38-7CC5-4F42-B122-C35C5AE45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2564904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\app\resource\contents\lesson04\ops\lesson04\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mm_41_4_04_04_02.html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>
            <a:extLst>
              <a:ext uri="{FF2B5EF4-FFF2-40B4-BE49-F238E27FC236}">
                <a16:creationId xmlns:a16="http://schemas.microsoft.com/office/drawing/2014/main" id="{0DC122B8-611C-44D6-BCB7-977755243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26200"/>
              </p:ext>
            </p:extLst>
          </p:nvPr>
        </p:nvGraphicFramePr>
        <p:xfrm>
          <a:off x="142806" y="6093296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img_01.svg / base_01.svg / 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answer.svg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answer_01.svg answer_02.svg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mm_41_4_04_04_02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EA329957-5427-46B1-9FA6-09EAAE895B8D}"/>
              </a:ext>
            </a:extLst>
          </p:cNvPr>
          <p:cNvGrpSpPr/>
          <p:nvPr/>
        </p:nvGrpSpPr>
        <p:grpSpPr>
          <a:xfrm>
            <a:off x="807132" y="829267"/>
            <a:ext cx="4799622" cy="4502625"/>
            <a:chOff x="1103789" y="2296970"/>
            <a:chExt cx="3966630" cy="372117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CE4C782-B10C-481F-AB84-F9B10435F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5180" y="2296970"/>
              <a:ext cx="1674317" cy="199142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6AA09F7-048A-43B3-8775-B4661119CF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217"/>
            <a:stretch/>
          </p:blipFill>
          <p:spPr>
            <a:xfrm>
              <a:off x="1103789" y="4314952"/>
              <a:ext cx="2316083" cy="170319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4161EB4-9864-4282-BA24-609F0137C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9666" y="4288393"/>
              <a:ext cx="1720753" cy="1703195"/>
            </a:xfrm>
            <a:prstGeom prst="rect">
              <a:avLst/>
            </a:prstGeom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 각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각각 뒤집히고 회전한 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93" y="502453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715716" y="49497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EFB6DB1-9859-46A7-9ACF-ED6D5717D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926" y="1128720"/>
            <a:ext cx="1092744" cy="827253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DA66F8D0-4D5E-4E4B-A077-A875F6A9200B}"/>
              </a:ext>
            </a:extLst>
          </p:cNvPr>
          <p:cNvSpPr/>
          <p:nvPr/>
        </p:nvSpPr>
        <p:spPr>
          <a:xfrm>
            <a:off x="5413034" y="1064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F3E3D05-0480-4F2F-B3E3-A2536AA6E4F5}"/>
              </a:ext>
            </a:extLst>
          </p:cNvPr>
          <p:cNvSpPr/>
          <p:nvPr/>
        </p:nvSpPr>
        <p:spPr>
          <a:xfrm>
            <a:off x="3192276" y="18099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81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8" y="185493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05EA2F2E-D3BD-4741-B2FB-3EB2703533CC}"/>
              </a:ext>
            </a:extLst>
          </p:cNvPr>
          <p:cNvSpPr txBox="1"/>
          <p:nvPr/>
        </p:nvSpPr>
        <p:spPr>
          <a:xfrm>
            <a:off x="405771" y="173124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돌렸을 때 모양과 방향이 어떻게 되는지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3A403-E074-4BB1-B79E-36402D87F616}"/>
              </a:ext>
            </a:extLst>
          </p:cNvPr>
          <p:cNvSpPr/>
          <p:nvPr/>
        </p:nvSpPr>
        <p:spPr>
          <a:xfrm>
            <a:off x="5813305" y="136614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738011-8EDE-4688-A923-933A791E6742}"/>
              </a:ext>
            </a:extLst>
          </p:cNvPr>
          <p:cNvSpPr/>
          <p:nvPr/>
        </p:nvSpPr>
        <p:spPr>
          <a:xfrm>
            <a:off x="5244066" y="136614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071092-DD7A-4906-B980-7D6C8DA1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862" y="130561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DCCC3-B537-47F3-A79B-D213E67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674" y="130787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5409C-4827-4190-8511-EA70EBCFDD93}"/>
              </a:ext>
            </a:extLst>
          </p:cNvPr>
          <p:cNvSpPr/>
          <p:nvPr/>
        </p:nvSpPr>
        <p:spPr>
          <a:xfrm>
            <a:off x="6374127" y="1366148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A4999-623A-47C5-91AA-40DE7348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684" y="130561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621F3B-C556-4049-B68B-EB3556164941}"/>
              </a:ext>
            </a:extLst>
          </p:cNvPr>
          <p:cNvSpPr/>
          <p:nvPr/>
        </p:nvSpPr>
        <p:spPr bwMode="auto">
          <a:xfrm>
            <a:off x="431540" y="2505557"/>
            <a:ext cx="6183377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뒤집고 돌렸을 때 모양은 그대로이지만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도형의 방향이 바뀝니다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F671983-3905-4BD5-A947-E40EAD353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322" y="2414597"/>
            <a:ext cx="360000" cy="355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D0B9241-CA19-493C-AA04-6BF4EA056684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뒤집고 돌렸을 때의 도형을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E8F97296-2EA9-4938-94B7-4E2892834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8">
            <a:extLst>
              <a:ext uri="{FF2B5EF4-FFF2-40B4-BE49-F238E27FC236}">
                <a16:creationId xmlns:a16="http://schemas.microsoft.com/office/drawing/2014/main" id="{3F6AAE27-5DAF-4BE8-A154-8C36CF3DB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15" y="1031304"/>
            <a:ext cx="874473" cy="30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32F061E-5535-43A0-AB63-C30D99DE6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699" y="1018773"/>
            <a:ext cx="838233" cy="33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1806BEA9-5C07-4B3B-AFE9-193210FE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65" y="2547988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11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30191E-20D6-4919-946A-56B807DD154E}"/>
              </a:ext>
            </a:extLst>
          </p:cNvPr>
          <p:cNvSpPr/>
          <p:nvPr/>
        </p:nvSpPr>
        <p:spPr bwMode="auto">
          <a:xfrm>
            <a:off x="412615" y="4562322"/>
            <a:ext cx="6183377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오른쪽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왼쪽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으로 뒤집기를 하고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시계 방향으로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90°(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시계 반대 방향으로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270°)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돌리기를 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20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6652" y="10565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움직인 방법을 설명해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뒤집힌 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5924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mm_41_4_04_05_01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E8272E2-3E9E-40C0-AAC7-22B94A63D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668" y="1691119"/>
            <a:ext cx="3930986" cy="17436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31A221-9CFA-4E56-BD34-5E3AD9A1E14D}"/>
              </a:ext>
            </a:extLst>
          </p:cNvPr>
          <p:cNvSpPr txBox="1"/>
          <p:nvPr/>
        </p:nvSpPr>
        <p:spPr>
          <a:xfrm>
            <a:off x="1804500" y="3435909"/>
            <a:ext cx="1260139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처음 도형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CABD26-5409-41AA-BBFB-8B20FCC11198}"/>
              </a:ext>
            </a:extLst>
          </p:cNvPr>
          <p:cNvSpPr txBox="1"/>
          <p:nvPr/>
        </p:nvSpPr>
        <p:spPr>
          <a:xfrm>
            <a:off x="3923928" y="3435909"/>
            <a:ext cx="1482714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움직인 도형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A66E13-B7DF-4B22-A1F1-38D6E19F83FA}"/>
              </a:ext>
            </a:extLst>
          </p:cNvPr>
          <p:cNvSpPr/>
          <p:nvPr/>
        </p:nvSpPr>
        <p:spPr bwMode="auto">
          <a:xfrm>
            <a:off x="412615" y="3851264"/>
            <a:ext cx="6183377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시계 방향으로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90°(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시계 반대 방향으로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270°)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돌리고 아래쪽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위쪽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으로 뒤집기를 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B27A917-193F-4272-9238-489D6B3EE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397" y="3760304"/>
            <a:ext cx="360000" cy="355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D6BBC6-8335-4007-9338-D6D6F23F1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30" y="3865801"/>
            <a:ext cx="365291" cy="35500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6AB44F5-4F71-4A53-9A7C-C71201418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397" y="4471362"/>
            <a:ext cx="360000" cy="355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A6A5DE2-C120-4822-B2FF-9C437A889D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30" y="4588231"/>
            <a:ext cx="365291" cy="355001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7010495" y="3631067"/>
            <a:ext cx="2133505" cy="9905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대발문에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준비물 버튼 추가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꾸러미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7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38">
            <a:extLst>
              <a:ext uri="{FF2B5EF4-FFF2-40B4-BE49-F238E27FC236}">
                <a16:creationId xmlns:a16="http://schemas.microsoft.com/office/drawing/2014/main" id="{36E9513A-27C6-41CE-BB41-226CEF7E3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59" y="1031304"/>
            <a:ext cx="874473" cy="30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771019-D875-4383-BAA9-3F0D4053F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743" y="1018773"/>
            <a:ext cx="838233" cy="33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8421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443405" y="2090001"/>
            <a:ext cx="6337131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평면도형을 뒤집고 돌리면 도형의              과 크기는 같고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다릅니다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https://cdata2.tsherpa.co.kr/tsherpa/MultiMedia/Flash/2020/curri/index.html?flashxmlnum=yein820&amp;classa=A8-C1-41-MM-MM-04-05-05-0-0-0-0&amp;classno=MM_41_04/suh_0401_04_0005/suh_0401_04_0005_301_1.html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평면도형을 돌리기 놀이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2285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B11D36-AF9C-468B-A103-5C4EE09A0AA9}"/>
              </a:ext>
            </a:extLst>
          </p:cNvPr>
          <p:cNvSpPr/>
          <p:nvPr/>
        </p:nvSpPr>
        <p:spPr bwMode="auto">
          <a:xfrm>
            <a:off x="3959932" y="2135088"/>
            <a:ext cx="719596" cy="3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모양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93CC29A-DEC3-4AC4-BB33-F2AF86296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798" y="1957588"/>
            <a:ext cx="360000" cy="3550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0CC9F43-C3B3-4579-BB55-998DFA363529}"/>
              </a:ext>
            </a:extLst>
          </p:cNvPr>
          <p:cNvSpPr/>
          <p:nvPr/>
        </p:nvSpPr>
        <p:spPr bwMode="auto">
          <a:xfrm>
            <a:off x="472734" y="2605276"/>
            <a:ext cx="719596" cy="3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방향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7CAAC1E-E182-4218-AF9F-96A07F59F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600" y="2427776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44214" y="3049225"/>
            <a:ext cx="24482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09" y="32078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F8D31C-45C2-4193-991A-61693A55ADCB}"/>
              </a:ext>
            </a:extLst>
          </p:cNvPr>
          <p:cNvSpPr txBox="1"/>
          <p:nvPr/>
        </p:nvSpPr>
        <p:spPr>
          <a:xfrm>
            <a:off x="7018371" y="1031974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5CDF7D7F-337F-43C0-B0EF-F247518B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B1DD0D88-FF1A-45E9-B0E6-26ED2EF3C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A41D9B-0E6E-4412-AABF-4460B846B552}"/>
              </a:ext>
            </a:extLst>
          </p:cNvPr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AC539F-95ED-4531-9C7F-1FFF6A2E12AC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435832"/>
              </p:ext>
            </p:extLst>
          </p:nvPr>
        </p:nvGraphicFramePr>
        <p:xfrm>
          <a:off x="179388" y="654012"/>
          <a:ext cx="8774172" cy="4724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퍼즐 완성하기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조각을 뒤집고 돌린 후의 변화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모양 조각을 뒤집고 돌리기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도형을 뒤집고 돌렸을 때의 도형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도형의 이동 방법 추론하여 설명하기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융합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자료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테트로미노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조각 맞추기 놀이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08920" y="1653112"/>
            <a:ext cx="618614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오른쪽으로 뒤집고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도형에 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왼쪽 도형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나타날 수 있도록 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클릭하면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35D703B-AEE9-4F6C-B3DC-5E6AD54E766F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E84FF3D-53A8-4FC2-AEC3-CD21B30B777A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C12DD2-E4DF-40E5-8A4D-06AFF1406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48" y="2323618"/>
            <a:ext cx="5959443" cy="1948365"/>
          </a:xfrm>
          <a:prstGeom prst="rect">
            <a:avLst/>
          </a:prstGeom>
        </p:spPr>
      </p:pic>
      <p:pic>
        <p:nvPicPr>
          <p:cNvPr id="54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9B25EDCC-9BE1-4F5C-8B99-EE32D7B52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944748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5EAB6197-065F-4FB3-A63C-F7BECFFAF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465" y="2748502"/>
            <a:ext cx="1069946" cy="10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4B8D39D5-537F-444C-A9AA-730AF28D8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5" y="2810333"/>
            <a:ext cx="946285" cy="97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7" name="Group 1072">
            <a:extLst>
              <a:ext uri="{FF2B5EF4-FFF2-40B4-BE49-F238E27FC236}">
                <a16:creationId xmlns:a16="http://schemas.microsoft.com/office/drawing/2014/main" id="{4380030E-5B33-4DD4-B84D-F4040B1A1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94850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mm_41_4_04_06_02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17A509C6-1B63-4684-BAD3-DFD5C5DEB35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오른쪽으로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돌린 도형을 각각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:a16="http://schemas.microsoft.com/office/drawing/2014/main" id="{425BEB7E-F1A0-4F3D-9708-6FFCFCC24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뒤집히고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회전한 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\app\resource\contents\lesson04\ops\lesson04\</a:t>
            </a:r>
            <a:r>
              <a:rPr lang="en-US" altLang="ko-KR" sz="1000" dirty="0">
                <a:solidFill>
                  <a:schemeClr val="tx1"/>
                </a:solidFill>
              </a:rPr>
              <a:t>mm_41_4_04_06_03.html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1892DF13-E863-4E15-AD91-E0185A1AC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950" y="1991386"/>
            <a:ext cx="1025408" cy="776277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7A54761C-8579-4E4F-8668-F201A954B78A}"/>
              </a:ext>
            </a:extLst>
          </p:cNvPr>
          <p:cNvSpPr/>
          <p:nvPr/>
        </p:nvSpPr>
        <p:spPr>
          <a:xfrm>
            <a:off x="5298237" y="2003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BAE039-52F9-4324-98BB-6E591111D2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885" y="2899253"/>
            <a:ext cx="5379634" cy="1491510"/>
          </a:xfrm>
          <a:prstGeom prst="rect">
            <a:avLst/>
          </a:prstGeom>
        </p:spPr>
      </p:pic>
      <p:graphicFrame>
        <p:nvGraphicFramePr>
          <p:cNvPr id="34" name="Group 1072">
            <a:extLst>
              <a:ext uri="{FF2B5EF4-FFF2-40B4-BE49-F238E27FC236}">
                <a16:creationId xmlns:a16="http://schemas.microsoft.com/office/drawing/2014/main" id="{8D62FDFE-4E51-46A1-817D-0DE16C2E7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8797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/answer_02.svg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#0a00ff)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mm_41_4_04_06_03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\app\resource\contents\lesson04\ops\lesson04\</a:t>
            </a:r>
            <a:r>
              <a:rPr lang="en-US" altLang="ko-KR" sz="1000" dirty="0">
                <a:solidFill>
                  <a:schemeClr val="tx1"/>
                </a:solidFill>
              </a:rPr>
              <a:t>mm_41_4_04_06_04.html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위쪽으로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도형을 각각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02943C1-DA2B-455D-8263-379726305C40}"/>
              </a:ext>
            </a:extLst>
          </p:cNvPr>
          <p:cNvGrpSpPr/>
          <p:nvPr/>
        </p:nvGrpSpPr>
        <p:grpSpPr>
          <a:xfrm>
            <a:off x="1544095" y="2288325"/>
            <a:ext cx="3966122" cy="3630578"/>
            <a:chOff x="1374964" y="2232827"/>
            <a:chExt cx="4319972" cy="395449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D86D114-F6B2-417B-ACDB-C607D4567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4964" y="2232827"/>
              <a:ext cx="4319972" cy="186351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9A6BF1F-D5A0-4158-9CDA-6885607E1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4375" y="3995305"/>
              <a:ext cx="1771986" cy="2192013"/>
            </a:xfrm>
            <a:prstGeom prst="rect">
              <a:avLst/>
            </a:prstGeom>
          </p:spPr>
        </p:pic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0DAFC9FD-0210-4E23-9039-BCDF1F4F7E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2493" y="1974945"/>
            <a:ext cx="1025408" cy="776277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A9E231C3-60EC-4D61-95A8-7B05796ED1D3}"/>
              </a:ext>
            </a:extLst>
          </p:cNvPr>
          <p:cNvSpPr/>
          <p:nvPr/>
        </p:nvSpPr>
        <p:spPr>
          <a:xfrm>
            <a:off x="5429630" y="1996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>
            <a:extLst>
              <a:ext uri="{FF2B5EF4-FFF2-40B4-BE49-F238E27FC236}">
                <a16:creationId xmlns:a16="http://schemas.microsoft.com/office/drawing/2014/main" id="{186554B9-0E4A-4D56-8B6D-5204739B6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4194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 /answer_02.svg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#0a00ff)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mm_41_4_04_06_04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C54DE0-03C3-4509-8FB7-240C9CC24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91" y="2897195"/>
            <a:ext cx="5940152" cy="162421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https://cdata2.tsherpa.co.kr/tsherpa/MultiMedia/Flash/2020/curri/index.html?flashxmlnum=yein820&amp;classa=A8-C1-41-MM-MM-04-05-05-0-0-0-0&amp;classno=MM_41_04/suh_0401_04_0005/suh_0401_04_0005_401_1.html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오른쪽으로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도형을 각각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D7B2793-F6D1-4DD3-8B28-0568AE7E6737}"/>
              </a:ext>
            </a:extLst>
          </p:cNvPr>
          <p:cNvSpPr txBox="1"/>
          <p:nvPr/>
        </p:nvSpPr>
        <p:spPr>
          <a:xfrm>
            <a:off x="7001523" y="2752021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4ECAB0A-670A-476C-9603-2EE5BA21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42" y="2412743"/>
            <a:ext cx="5580112" cy="178914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https://cdata2.tsherpa.co.kr/tsherpa/MultiMedia/Flash/2020/curri/index.html?flashxmlnum=yein820&amp;classa=A8-C1-41-MM-MM-04-05-05-0-0-0-0&amp;classno=MM_41_04/suh_0401_04_0005/suh_0401_04_0005_401_1.html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 빈칸 클릭하면 오답음과 함께 일시적으로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반칸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클릭하면 정답음과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도형을 아래쪽으로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 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01BEB642-643A-4FDC-8701-EA1C4B958671}"/>
              </a:ext>
            </a:extLst>
          </p:cNvPr>
          <p:cNvSpPr/>
          <p:nvPr/>
        </p:nvSpPr>
        <p:spPr>
          <a:xfrm>
            <a:off x="3321373" y="1952836"/>
            <a:ext cx="278519" cy="26991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ACD3488-79B0-47FE-B802-28304993D9D9}"/>
              </a:ext>
            </a:extLst>
          </p:cNvPr>
          <p:cNvSpPr/>
          <p:nvPr/>
        </p:nvSpPr>
        <p:spPr>
          <a:xfrm>
            <a:off x="5388347" y="3102401"/>
            <a:ext cx="337008" cy="32659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9456BAE4-7932-4A7D-8C0A-4A94B91B42AA}"/>
              </a:ext>
            </a:extLst>
          </p:cNvPr>
          <p:cNvSpPr/>
          <p:nvPr/>
        </p:nvSpPr>
        <p:spPr>
          <a:xfrm>
            <a:off x="3390738" y="3078033"/>
            <a:ext cx="533400" cy="533400"/>
          </a:xfrm>
          <a:prstGeom prst="mathMultiply">
            <a:avLst>
              <a:gd name="adj1" fmla="val 845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E7C0E94-F8C9-4D92-8797-0457B21B9A81}"/>
              </a:ext>
            </a:extLst>
          </p:cNvPr>
          <p:cNvSpPr/>
          <p:nvPr/>
        </p:nvSpPr>
        <p:spPr>
          <a:xfrm>
            <a:off x="5418262" y="4987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32" y="523344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https://cdata2.tsherpa.co.kr/tsherpa/MultiMedia/Flash/2020/curri/index.html?flashxmlnum=yein820&amp;classa=A8-C1-41-MM-MM-04-05-05-0-0-0-0&amp;classno=MM_41_04/suh_0401_04_0005/suh_0401_04_0005_401_1.html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525B4B16-E026-492B-AE94-3C8AFF41F77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조각판에      조각을 넣으려면 어떻게 움직여야 하는지 설명해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517374A5-D338-43DF-A6F2-59BB09CD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D6D0109-9E54-4567-9199-39EED3C61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891" y="2298190"/>
            <a:ext cx="2796466" cy="17273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D5DD10-BE49-4924-A468-EFEF9EBCD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7891" y="1546787"/>
            <a:ext cx="390895" cy="475205"/>
          </a:xfrm>
          <a:prstGeom prst="rect">
            <a:avLst/>
          </a:prstGeom>
        </p:spPr>
      </p:pic>
      <p:sp>
        <p:nvSpPr>
          <p:cNvPr id="32" name="TextBox 43">
            <a:extLst>
              <a:ext uri="{FF2B5EF4-FFF2-40B4-BE49-F238E27FC236}">
                <a16:creationId xmlns:a16="http://schemas.microsoft.com/office/drawing/2014/main" id="{51C7BD8F-F540-43D0-9610-FB9506CC8958}"/>
              </a:ext>
            </a:extLst>
          </p:cNvPr>
          <p:cNvSpPr txBox="1"/>
          <p:nvPr/>
        </p:nvSpPr>
        <p:spPr>
          <a:xfrm>
            <a:off x="547371" y="432409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조각을 시계방향으로            만큼 돌리고       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뒤집습니다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FBF9CB-66AB-49C8-A3D0-EEC0547364AD}"/>
              </a:ext>
            </a:extLst>
          </p:cNvPr>
          <p:cNvSpPr/>
          <p:nvPr/>
        </p:nvSpPr>
        <p:spPr bwMode="auto">
          <a:xfrm>
            <a:off x="3161129" y="4294597"/>
            <a:ext cx="719596" cy="3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180°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6BEC765-CE22-44A7-B7B2-3AE320502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8995" y="4117097"/>
            <a:ext cx="360000" cy="355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DDBA99-3081-42AE-9D8B-C2BE484BA803}"/>
              </a:ext>
            </a:extLst>
          </p:cNvPr>
          <p:cNvSpPr/>
          <p:nvPr/>
        </p:nvSpPr>
        <p:spPr bwMode="auto">
          <a:xfrm>
            <a:off x="5124598" y="4294597"/>
            <a:ext cx="1428707" cy="3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왼쪽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5851764-7933-45E5-BBD3-4E67CAABB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4123" y="4091855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A6822AE-5900-4989-A710-1E840E665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276" y="4253900"/>
            <a:ext cx="390895" cy="47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 도형을 두 번 움직여서 오른쪽과 같은 모양을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어떻게 움직였는지       에서 모두 찾아 기호를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9AE5F3-5270-4798-A3E4-4FBDFEB27D47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https://cdata2.tsherpa.co.kr/tsherpa/MultiMedia/Flash/2020/curri/index.html?flashxmlnum=yein820&amp;classa=A8-C1-41-MM-MM-04-05-05-0-0-0-0&amp;classno=MM_41_04/suh_0401_04_0005/suh_0401_04_0005_401_1.html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639181-1510-4E50-B50B-F540092BB894}"/>
              </a:ext>
            </a:extLst>
          </p:cNvPr>
          <p:cNvSpPr/>
          <p:nvPr/>
        </p:nvSpPr>
        <p:spPr bwMode="auto">
          <a:xfrm>
            <a:off x="3752776" y="2670106"/>
            <a:ext cx="2841556" cy="1614280"/>
          </a:xfrm>
          <a:prstGeom prst="rect">
            <a:avLst/>
          </a:prstGeom>
          <a:noFill/>
          <a:ln w="57150" cap="flat" cmpd="sng" algn="ctr">
            <a:solidFill>
              <a:srgbClr val="F6E7D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왼쪽으로 뒤집기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아래쪽으로 밀기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방향으로 돌리기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68FAF6-D595-45BE-A39D-54BECEB44498}"/>
              </a:ext>
            </a:extLst>
          </p:cNvPr>
          <p:cNvSpPr/>
          <p:nvPr/>
        </p:nvSpPr>
        <p:spPr bwMode="auto">
          <a:xfrm>
            <a:off x="3235493" y="4706323"/>
            <a:ext cx="868456" cy="3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8CD19F5-4EB1-421E-8129-F1AE9731B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727" y="4451352"/>
            <a:ext cx="360000" cy="355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9530CCF-FBC3-408C-B692-D386FD3938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428" y="3734373"/>
            <a:ext cx="378452" cy="364936"/>
          </a:xfrm>
          <a:prstGeom prst="rect">
            <a:avLst/>
          </a:prstGeom>
        </p:spPr>
      </p:pic>
      <p:pic>
        <p:nvPicPr>
          <p:cNvPr id="35" name="Picture 9">
            <a:extLst>
              <a:ext uri="{FF2B5EF4-FFF2-40B4-BE49-F238E27FC236}">
                <a16:creationId xmlns:a16="http://schemas.microsoft.com/office/drawing/2014/main" id="{F09873A9-30CD-42B0-B883-ADA451CEA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309" y="3771295"/>
            <a:ext cx="334434" cy="33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0">
            <a:extLst>
              <a:ext uri="{FF2B5EF4-FFF2-40B4-BE49-F238E27FC236}">
                <a16:creationId xmlns:a16="http://schemas.microsoft.com/office/drawing/2014/main" id="{3D12DDD4-4C82-4813-9F13-9DAC22998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304" y="3315554"/>
            <a:ext cx="322490" cy="33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1">
            <a:extLst>
              <a:ext uri="{FF2B5EF4-FFF2-40B4-BE49-F238E27FC236}">
                <a16:creationId xmlns:a16="http://schemas.microsoft.com/office/drawing/2014/main" id="{DAFEBF89-CACD-4BDE-A858-409533EF5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318" y="2876368"/>
            <a:ext cx="328462" cy="32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9E4038-86BF-4F2F-AE89-BE4A1DDA24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47" y="2825063"/>
            <a:ext cx="3092172" cy="1348713"/>
          </a:xfrm>
          <a:prstGeom prst="rect">
            <a:avLst/>
          </a:prstGeom>
        </p:spPr>
      </p:pic>
      <p:pic>
        <p:nvPicPr>
          <p:cNvPr id="38" name="Picture 11">
            <a:extLst>
              <a:ext uri="{FF2B5EF4-FFF2-40B4-BE49-F238E27FC236}">
                <a16:creationId xmlns:a16="http://schemas.microsoft.com/office/drawing/2014/main" id="{50BEEB9D-2957-4247-9A9A-385C10DAF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490" y="4747840"/>
            <a:ext cx="328462" cy="32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E531929F-12C4-4C1E-BD28-DB61EAEA1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296" y="2457203"/>
            <a:ext cx="507804" cy="32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2041CB28-D64C-4A2D-BFCD-EC6544B06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843" y="1919281"/>
            <a:ext cx="507804" cy="32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아래쪽으로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옳은 것을 찾아 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https://cdata2.tsherpa.co.kr/tsherpa/MultiMedia/Flash/2020/curri/index.html?flashxmlnum=yein820&amp;classa=A8-C1-41-MM-MM-04-05-05-0-0-0-0&amp;classno=MM_41_04/suh_0401_04_0005/suh_0401_04_0005_401_1.html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1F2643E-4BA1-4477-B852-AB807E54F722}"/>
              </a:ext>
            </a:extLst>
          </p:cNvPr>
          <p:cNvSpPr/>
          <p:nvPr/>
        </p:nvSpPr>
        <p:spPr>
          <a:xfrm>
            <a:off x="3141353" y="1945173"/>
            <a:ext cx="278519" cy="26991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F08ED5-7281-4EB8-B282-6074EEEFB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209" y="2435084"/>
            <a:ext cx="3546177" cy="20228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5A1EA5-11F5-47BF-A6AA-051E6D6A3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3617" y="2022020"/>
            <a:ext cx="1641892" cy="336135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E4131A4A-D8C0-4A76-BF9C-40DAD406A075}"/>
              </a:ext>
            </a:extLst>
          </p:cNvPr>
          <p:cNvSpPr/>
          <p:nvPr/>
        </p:nvSpPr>
        <p:spPr>
          <a:xfrm>
            <a:off x="3974312" y="3825044"/>
            <a:ext cx="337008" cy="32659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곱하기 기호 33">
            <a:extLst>
              <a:ext uri="{FF2B5EF4-FFF2-40B4-BE49-F238E27FC236}">
                <a16:creationId xmlns:a16="http://schemas.microsoft.com/office/drawing/2014/main" id="{13208258-EFB1-462B-98BD-60B91DC9026D}"/>
              </a:ext>
            </a:extLst>
          </p:cNvPr>
          <p:cNvSpPr/>
          <p:nvPr/>
        </p:nvSpPr>
        <p:spPr>
          <a:xfrm>
            <a:off x="2705267" y="3810871"/>
            <a:ext cx="533400" cy="533400"/>
          </a:xfrm>
          <a:prstGeom prst="mathMultiply">
            <a:avLst>
              <a:gd name="adj1" fmla="val 845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D684DED-FAF4-47C7-905E-E3356CAF4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1"/>
          <a:stretch/>
        </p:blipFill>
        <p:spPr>
          <a:xfrm>
            <a:off x="35497" y="873478"/>
            <a:ext cx="6948772" cy="477178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7386" y="873478"/>
            <a:ext cx="6924993" cy="477178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8D8EFC-A2D1-46D1-9656-6A43615B8F10}"/>
              </a:ext>
            </a:extLst>
          </p:cNvPr>
          <p:cNvSpPr/>
          <p:nvPr/>
        </p:nvSpPr>
        <p:spPr>
          <a:xfrm>
            <a:off x="1189234" y="257640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테트로미노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조각</a:t>
            </a:r>
            <a:endParaRPr lang="en-US" altLang="ko-KR" sz="36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맞추기 놀이</a:t>
            </a:r>
          </a:p>
        </p:txBody>
      </p:sp>
      <p:graphicFrame>
        <p:nvGraphicFramePr>
          <p:cNvPr id="16" name="Group 1072">
            <a:extLst>
              <a:ext uri="{FF2B5EF4-FFF2-40B4-BE49-F238E27FC236}">
                <a16:creationId xmlns:a16="http://schemas.microsoft.com/office/drawing/2014/main" id="{DEC133BD-8A44-421B-8A26-FF4F3567B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6647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mm_41_4_04_06_04_ani.mp4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21">
            <a:extLst>
              <a:ext uri="{FF2B5EF4-FFF2-40B4-BE49-F238E27FC236}">
                <a16:creationId xmlns:a16="http://schemas.microsoft.com/office/drawing/2014/main" id="{621FEE5E-4EFC-449C-AE54-E5F29A6C0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248" y="889065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\app\resource\contents\lesson04\ops\lesson04\video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50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817CAB-004A-4142-A261-9309EBD57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54"/>
          <a:stretch/>
        </p:blipFill>
        <p:spPr>
          <a:xfrm>
            <a:off x="71500" y="872717"/>
            <a:ext cx="6924993" cy="477178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5387" y="865504"/>
            <a:ext cx="6924993" cy="477178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8D8EFC-A2D1-46D1-9656-6A43615B8F10}"/>
              </a:ext>
            </a:extLst>
          </p:cNvPr>
          <p:cNvSpPr/>
          <p:nvPr/>
        </p:nvSpPr>
        <p:spPr>
          <a:xfrm>
            <a:off x="1189234" y="257640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퍼즐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완성하기</a:t>
            </a:r>
          </a:p>
        </p:txBody>
      </p:sp>
      <p:graphicFrame>
        <p:nvGraphicFramePr>
          <p:cNvPr id="16" name="Group 1072">
            <a:extLst>
              <a:ext uri="{FF2B5EF4-FFF2-40B4-BE49-F238E27FC236}">
                <a16:creationId xmlns:a16="http://schemas.microsoft.com/office/drawing/2014/main" id="{8488810C-43B9-4980-BF67-981FF3AEA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91531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mm_41_4_04_02_01_ani.mp4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21">
            <a:extLst>
              <a:ext uri="{FF2B5EF4-FFF2-40B4-BE49-F238E27FC236}">
                <a16:creationId xmlns:a16="http://schemas.microsoft.com/office/drawing/2014/main" id="{E6739202-D8B9-4B7D-90B8-F8195A939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248" y="889065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\app\resource\contents\lesson04\ops\lesson04\video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F6E4482-24D0-456C-A5EF-14F2FFB6B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53" t="10132" r="8247"/>
          <a:stretch/>
        </p:blipFill>
        <p:spPr>
          <a:xfrm>
            <a:off x="68117" y="1528901"/>
            <a:ext cx="3600400" cy="411143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퍼즐 맞추기 놀이를 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 곳을 채우기 위해서는 어떻게 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1D9A454-7803-4866-B1BC-5A52EFA94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00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2E940CCC-DD97-4939-9407-3FDDEB8C036D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DAF9F43-3906-4574-8798-336B4FE832E5}"/>
              </a:ext>
            </a:extLst>
          </p:cNvPr>
          <p:cNvSpPr/>
          <p:nvPr/>
        </p:nvSpPr>
        <p:spPr bwMode="auto">
          <a:xfrm>
            <a:off x="3894212" y="2529840"/>
            <a:ext cx="2974460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주황색 조각을 뒤집고 돌리기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돌리고 뒤집기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를 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F16196C-A086-4A79-851A-DE2C5A490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080" y="2341469"/>
            <a:ext cx="360000" cy="355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3A4E60E-DC4A-4EBE-AB47-80E9473894EB}"/>
              </a:ext>
            </a:extLst>
          </p:cNvPr>
          <p:cNvSpPr/>
          <p:nvPr/>
        </p:nvSpPr>
        <p:spPr bwMode="auto">
          <a:xfrm>
            <a:off x="3894212" y="3269307"/>
            <a:ext cx="2974460" cy="9694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주황색 조각을 시계 방향으로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돌리고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왼쪽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으로 뒤집기를 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F596CC40-2A93-49BE-88F2-0D3678616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080" y="3227130"/>
            <a:ext cx="360000" cy="355000"/>
          </a:xfrm>
          <a:prstGeom prst="rect">
            <a:avLst/>
          </a:prstGeom>
        </p:spPr>
      </p:pic>
      <p:graphicFrame>
        <p:nvGraphicFramePr>
          <p:cNvPr id="24" name="Group 1072">
            <a:extLst>
              <a:ext uri="{FF2B5EF4-FFF2-40B4-BE49-F238E27FC236}">
                <a16:creationId xmlns:a16="http://schemas.microsoft.com/office/drawing/2014/main" id="{8B2C3313-750C-45AB-AB89-DFCF5EF77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18188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SA41404.psd</a:t>
                      </a:r>
                    </a:p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4-1_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\058079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초수학교과서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4-1-3\Links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F3A8EF-86C7-48AD-A533-266E21EDC1C2}"/>
              </a:ext>
            </a:extLst>
          </p:cNvPr>
          <p:cNvSpPr txBox="1"/>
          <p:nvPr/>
        </p:nvSpPr>
        <p:spPr>
          <a:xfrm>
            <a:off x="7018371" y="958533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">
            <a:extLst>
              <a:ext uri="{FF2B5EF4-FFF2-40B4-BE49-F238E27FC236}">
                <a16:creationId xmlns:a16="http://schemas.microsoft.com/office/drawing/2014/main" id="{5039A4CD-C379-4C38-8B6A-C72C431557C7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23FB3724-FC8C-460F-AD5A-E88F10D5D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E00DAC8-7F83-4710-AFAF-A70C1254381E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모형 조각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투명 접착 테이프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0D0A840-A2E4-4EEE-9F7E-5728F32D02AD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4B2D62-B658-4B8A-A8C9-6E01F5382656}"/>
              </a:ext>
            </a:extLst>
          </p:cNvPr>
          <p:cNvSpPr txBox="1"/>
          <p:nvPr/>
        </p:nvSpPr>
        <p:spPr>
          <a:xfrm>
            <a:off x="652519" y="206084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평면도형을 여러 방향으로 뒤집고 돌리기 활동을 통하여 그 변화를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075061C1-ABE2-4C6B-9867-52313BD2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F3C983B-EA49-46BC-ADAE-7FE0B335998E}"/>
              </a:ext>
            </a:extLst>
          </p:cNvPr>
          <p:cNvSpPr txBox="1"/>
          <p:nvPr/>
        </p:nvSpPr>
        <p:spPr>
          <a:xfrm>
            <a:off x="652519" y="2744924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평면도형을 뒤집고 돌린 후의 도형을 보고 뒤집고 돌린 방법을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0A753E95-8C12-48F7-B1BA-23BCCD7BE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035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C3F1BD-436A-4B6C-A623-DDAE5B70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22" y="2781469"/>
            <a:ext cx="2768696" cy="109541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6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모형 조각을 뒤집고 돌리면 어떻게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약물은 정답 확인 시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슬라이드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5294735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725496" y="138912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2B81935F-0F0E-4F78-97DF-E2BD0EAB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20409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5BC3F1F1-6587-4315-AE41-E0C8956660FC}"/>
              </a:ext>
            </a:extLst>
          </p:cNvPr>
          <p:cNvSpPr txBox="1"/>
          <p:nvPr/>
        </p:nvSpPr>
        <p:spPr>
          <a:xfrm>
            <a:off x="346499" y="1864032"/>
            <a:ext cx="651228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오른쪽으로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때와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돌리고 오른쪽으로 뒤집었을 때 어떻게 될지 생각해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292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104" y="132653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E92C94-A7B3-4A24-BFFF-77153502100A}"/>
              </a:ext>
            </a:extLst>
          </p:cNvPr>
          <p:cNvSpPr/>
          <p:nvPr/>
        </p:nvSpPr>
        <p:spPr bwMode="auto">
          <a:xfrm>
            <a:off x="208113" y="4028544"/>
            <a:ext cx="6650667" cy="9694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조각을 오른쪽으로 뒤집으면 왼쪽에 있던 초록색 조각이 오른쪽으로 이동하고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이것을 시계 방향으로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돌리면 오른쪽에 있던 초록색 조각이 아래쪽으로 이동할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FA0E09E-1D4E-4114-ACD3-37D7EC857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4798" y="3775216"/>
            <a:ext cx="360000" cy="355000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9E13B02E-9819-4EBD-8137-EA728FF91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254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F69363E-44D1-42C0-89EE-224D2F0B8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638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B0B12B3-370D-45CA-9726-45B2D6F84D4F}"/>
              </a:ext>
            </a:extLst>
          </p:cNvPr>
          <p:cNvSpPr/>
          <p:nvPr/>
        </p:nvSpPr>
        <p:spPr>
          <a:xfrm>
            <a:off x="554120" y="37061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FA4C91C-5A51-4DE6-9810-EBB5D9A9420E}"/>
              </a:ext>
            </a:extLst>
          </p:cNvPr>
          <p:cNvSpPr/>
          <p:nvPr/>
        </p:nvSpPr>
        <p:spPr>
          <a:xfrm>
            <a:off x="4487829" y="1304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CA5C722-BC1A-416C-9B4E-4DDEAB78175F}"/>
              </a:ext>
            </a:extLst>
          </p:cNvPr>
          <p:cNvGrpSpPr/>
          <p:nvPr/>
        </p:nvGrpSpPr>
        <p:grpSpPr>
          <a:xfrm flipV="1">
            <a:off x="2638188" y="5028309"/>
            <a:ext cx="1802918" cy="289841"/>
            <a:chOff x="319554" y="1245924"/>
            <a:chExt cx="2636592" cy="423864"/>
          </a:xfrm>
        </p:grpSpPr>
        <p:pic>
          <p:nvPicPr>
            <p:cNvPr id="39" name="Picture 11">
              <a:extLst>
                <a:ext uri="{FF2B5EF4-FFF2-40B4-BE49-F238E27FC236}">
                  <a16:creationId xmlns:a16="http://schemas.microsoft.com/office/drawing/2014/main" id="{1FB18AA7-2D13-447D-A8FB-0250F9F00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:a16="http://schemas.microsoft.com/office/drawing/2014/main" id="{50115D41-3A30-4F21-8972-227852BCE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>
              <a:extLst>
                <a:ext uri="{FF2B5EF4-FFF2-40B4-BE49-F238E27FC236}">
                  <a16:creationId xmlns:a16="http://schemas.microsoft.com/office/drawing/2014/main" id="{F03BAFBE-7DCC-4B69-A9B9-861C84551A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>
              <a:extLst>
                <a:ext uri="{FF2B5EF4-FFF2-40B4-BE49-F238E27FC236}">
                  <a16:creationId xmlns:a16="http://schemas.microsoft.com/office/drawing/2014/main" id="{9239E1E0-F73C-480E-984A-56F785EE4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8D8B3042-C924-40A3-A655-8E7619FEBB49}"/>
              </a:ext>
            </a:extLst>
          </p:cNvPr>
          <p:cNvSpPr/>
          <p:nvPr/>
        </p:nvSpPr>
        <p:spPr>
          <a:xfrm>
            <a:off x="4433880" y="50260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3B970D-8DC7-4570-BB4A-BA677BA962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6570" y="1869030"/>
            <a:ext cx="771638" cy="294382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7FA38EA8-0B1B-42B3-8C7A-343AEA6D093C}"/>
              </a:ext>
            </a:extLst>
          </p:cNvPr>
          <p:cNvSpPr/>
          <p:nvPr/>
        </p:nvSpPr>
        <p:spPr>
          <a:xfrm>
            <a:off x="5865870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E833FE-A3C7-4E38-9107-8115D06CC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427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502FCBE-2EDC-476F-B740-E9EFD068FFAB}"/>
              </a:ext>
            </a:extLst>
          </p:cNvPr>
          <p:cNvSpPr/>
          <p:nvPr/>
        </p:nvSpPr>
        <p:spPr>
          <a:xfrm>
            <a:off x="6405052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ACDBF9-055A-44F3-AEA9-06D47B913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1609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5FAC24E7-B020-468A-9120-1BFEA43C9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4" y="4024473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>
            <a:extLst>
              <a:ext uri="{FF2B5EF4-FFF2-40B4-BE49-F238E27FC236}">
                <a16:creationId xmlns:a16="http://schemas.microsoft.com/office/drawing/2014/main" id="{F60495B7-254B-46C1-A2D7-D6A10C52B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53277"/>
              </p:ext>
            </p:extLst>
          </p:nvPr>
        </p:nvGraphicFramePr>
        <p:xfrm>
          <a:off x="115384" y="6151151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img_01.svg </a:t>
                      </a:r>
                    </a:p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mm_41_4_04_03_01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2" name="Picture 37">
            <a:extLst>
              <a:ext uri="{FF2B5EF4-FFF2-40B4-BE49-F238E27FC236}">
                <a16:creationId xmlns:a16="http://schemas.microsoft.com/office/drawing/2014/main" id="{EFE168E7-26C7-4D77-8077-A633E34EE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589" y="3527933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70DD0FCE-968A-4E25-8ED8-A4FA423A5E14}"/>
              </a:ext>
            </a:extLst>
          </p:cNvPr>
          <p:cNvSpPr/>
          <p:nvPr/>
        </p:nvSpPr>
        <p:spPr>
          <a:xfrm>
            <a:off x="5177039" y="34210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22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>
            <a:extLst>
              <a:ext uri="{FF2B5EF4-FFF2-40B4-BE49-F238E27FC236}">
                <a16:creationId xmlns:a16="http://schemas.microsoft.com/office/drawing/2014/main" id="{F60495B7-254B-46C1-A2D7-D6A10C52B784}"/>
              </a:ext>
            </a:extLst>
          </p:cNvPr>
          <p:cNvGraphicFramePr>
            <a:graphicFrameLocks noGrp="1"/>
          </p:cNvGraphicFramePr>
          <p:nvPr/>
        </p:nvGraphicFramePr>
        <p:xfrm>
          <a:off x="115384" y="6151151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img_01.svg </a:t>
                      </a:r>
                    </a:p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mm_41_4_04_03_01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5FBC814-A6A1-401D-988D-7CBE2FCA5E65}"/>
              </a:ext>
            </a:extLst>
          </p:cNvPr>
          <p:cNvSpPr/>
          <p:nvPr/>
        </p:nvSpPr>
        <p:spPr>
          <a:xfrm>
            <a:off x="71500" y="692696"/>
            <a:ext cx="6940892" cy="51295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E9A1F4D-F113-4F00-A9A0-5711E5D76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60" y="2155115"/>
            <a:ext cx="5934948" cy="2348127"/>
          </a:xfrm>
          <a:prstGeom prst="rect">
            <a:avLst/>
          </a:prstGeom>
        </p:spPr>
      </p:pic>
      <p:sp>
        <p:nvSpPr>
          <p:cNvPr id="64" name="직사각형 21">
            <a:extLst>
              <a:ext uri="{FF2B5EF4-FFF2-40B4-BE49-F238E27FC236}">
                <a16:creationId xmlns:a16="http://schemas.microsoft.com/office/drawing/2014/main" id="{B303CE1F-28BF-4E82-9890-177AA484F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94651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92D59E89-44E4-412E-9E1D-60EFCBEAF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01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A820E59B-0F8F-4BDB-B83A-5D8186743B9E}"/>
              </a:ext>
            </a:extLst>
          </p:cNvPr>
          <p:cNvGrpSpPr/>
          <p:nvPr/>
        </p:nvGrpSpPr>
        <p:grpSpPr>
          <a:xfrm flipV="1">
            <a:off x="2725064" y="5049180"/>
            <a:ext cx="1822458" cy="296353"/>
            <a:chOff x="290979" y="2009759"/>
            <a:chExt cx="2665167" cy="433388"/>
          </a:xfrm>
        </p:grpSpPr>
        <p:pic>
          <p:nvPicPr>
            <p:cNvPr id="57" name="Picture 15">
              <a:extLst>
                <a:ext uri="{FF2B5EF4-FFF2-40B4-BE49-F238E27FC236}">
                  <a16:creationId xmlns:a16="http://schemas.microsoft.com/office/drawing/2014/main" id="{70E1315D-A152-4ACE-BABD-FC0A4672A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:a16="http://schemas.microsoft.com/office/drawing/2014/main" id="{FB9808C0-5F8C-40A1-9DD0-B65FD1E179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>
              <a:extLst>
                <a:ext uri="{FF2B5EF4-FFF2-40B4-BE49-F238E27FC236}">
                  <a16:creationId xmlns:a16="http://schemas.microsoft.com/office/drawing/2014/main" id="{7BD3D8DA-0269-47BC-93C1-25BF06AC7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6">
              <a:extLst>
                <a:ext uri="{FF2B5EF4-FFF2-40B4-BE49-F238E27FC236}">
                  <a16:creationId xmlns:a16="http://schemas.microsoft.com/office/drawing/2014/main" id="{CBD437BB-AE43-4ACD-B5AF-00A5079A8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B19FBD1-8636-4BDF-9C72-8B85CC26F108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모형 조각을 뒤집고 돌리면 어떻게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38">
            <a:extLst>
              <a:ext uri="{FF2B5EF4-FFF2-40B4-BE49-F238E27FC236}">
                <a16:creationId xmlns:a16="http://schemas.microsoft.com/office/drawing/2014/main" id="{0F5EBF4E-E5BA-4AB4-91A1-756E76CD0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254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5176272-75D8-4A07-A445-E74BF22F5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638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6F9C71E3-3418-4DB2-A6D3-3095BC9BBA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1722" y="2781469"/>
            <a:ext cx="2768696" cy="1095419"/>
          </a:xfrm>
          <a:prstGeom prst="rect">
            <a:avLst/>
          </a:prstGeom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ED7E9BBC-3C18-4EB4-9077-4DE1B7948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20409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03EC803A-33E7-4302-85AA-C07D4F749137}"/>
              </a:ext>
            </a:extLst>
          </p:cNvPr>
          <p:cNvSpPr txBox="1"/>
          <p:nvPr/>
        </p:nvSpPr>
        <p:spPr>
          <a:xfrm>
            <a:off x="346499" y="1864032"/>
            <a:ext cx="651228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오른쪽으로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때와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돌리고 오른쪽으로 뒤집었을 때 어떻게 될지 생각해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466747-8D20-4AE0-B58F-5F646C1228CA}"/>
              </a:ext>
            </a:extLst>
          </p:cNvPr>
          <p:cNvSpPr/>
          <p:nvPr/>
        </p:nvSpPr>
        <p:spPr bwMode="auto">
          <a:xfrm>
            <a:off x="208114" y="4028544"/>
            <a:ext cx="6519790" cy="9694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조각을 시계 방향으로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돌리면 왼쪽에 있던 초록색 조각이 위쪽으로 이동하고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이것을 오른쪽으로 뒤집으면 왼쪽과 오른쪽이 바뀔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EE182D8C-51DC-4046-9590-3B22B4388B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8781" y="3871866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48FA894-7306-46BE-9A87-68E7117FFE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6570" y="1869030"/>
            <a:ext cx="771638" cy="294382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D4B941AD-76A3-4660-921C-32F6AF94C19C}"/>
              </a:ext>
            </a:extLst>
          </p:cNvPr>
          <p:cNvSpPr/>
          <p:nvPr/>
        </p:nvSpPr>
        <p:spPr>
          <a:xfrm>
            <a:off x="5294735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E1F3D64-0E71-4C78-AC62-CA6BD941500A}"/>
              </a:ext>
            </a:extLst>
          </p:cNvPr>
          <p:cNvSpPr/>
          <p:nvPr/>
        </p:nvSpPr>
        <p:spPr>
          <a:xfrm>
            <a:off x="4725496" y="138912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7716BF-1FDE-450C-9856-4D4A84622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292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14743A-63C9-415F-8DC5-2E07584F9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104" y="132653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08D6059-4368-4F3D-9AA5-2E5403262666}"/>
              </a:ext>
            </a:extLst>
          </p:cNvPr>
          <p:cNvSpPr/>
          <p:nvPr/>
        </p:nvSpPr>
        <p:spPr>
          <a:xfrm>
            <a:off x="5865870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21467A-48E2-48FD-A8DC-A9C9BC45F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427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94DAF51-8DF5-4221-ACC9-C80330D74CC1}"/>
              </a:ext>
            </a:extLst>
          </p:cNvPr>
          <p:cNvSpPr/>
          <p:nvPr/>
        </p:nvSpPr>
        <p:spPr>
          <a:xfrm>
            <a:off x="6405052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96473C-34BA-4990-8D45-DDA05679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1609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FDBE4549-D36E-407E-B750-1C40F0EEB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4" y="4079675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7">
            <a:extLst>
              <a:ext uri="{FF2B5EF4-FFF2-40B4-BE49-F238E27FC236}">
                <a16:creationId xmlns:a16="http://schemas.microsoft.com/office/drawing/2014/main" id="{A4778416-7B80-43E7-904F-16059698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589" y="3527933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23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F74AE0-B6D6-45DD-B5B6-013F9025E0FB}"/>
              </a:ext>
            </a:extLst>
          </p:cNvPr>
          <p:cNvSpPr/>
          <p:nvPr/>
        </p:nvSpPr>
        <p:spPr>
          <a:xfrm>
            <a:off x="65312" y="894492"/>
            <a:ext cx="6918956" cy="74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750408" y="137977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5305905" y="137635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CF0995-7581-4BC3-8EB5-35C8C7CE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684" y="131492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82C10E-E9FE-40A1-905D-6B61599D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496" y="13171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id="{09EED186-FC30-45D0-A714-38A2B6379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 각 노란색으로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순서대로 뒤집히고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회전한 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평면도형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\app\resource\contents\lesson04\ops\lesson04\</a:t>
            </a:r>
            <a:r>
              <a:rPr lang="en-US" altLang="ko-KR" sz="1000" dirty="0">
                <a:solidFill>
                  <a:schemeClr val="tx1"/>
                </a:solidFill>
              </a:rPr>
              <a:t>mm_41_4_04_03_02.html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AFC4076F-BE4F-4243-8A51-ED50CBEB7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20423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7F74192-72BA-4B17-B624-CD8960EE3965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모형 조각을 뒤집고 돌리면 어떻게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38">
            <a:extLst>
              <a:ext uri="{FF2B5EF4-FFF2-40B4-BE49-F238E27FC236}">
                <a16:creationId xmlns:a16="http://schemas.microsoft.com/office/drawing/2014/main" id="{544E190A-8D3A-450C-BDA3-FC486C5BA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254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15063E5-E2C5-4078-8237-BFE5B93A8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638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454E6B28-91FF-4DF2-81B8-71032B8BAE42}"/>
              </a:ext>
            </a:extLst>
          </p:cNvPr>
          <p:cNvSpPr txBox="1"/>
          <p:nvPr/>
        </p:nvSpPr>
        <p:spPr>
          <a:xfrm>
            <a:off x="346499" y="1864032"/>
            <a:ext cx="65122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오른쪽으로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836B9DB-EBA9-4814-A80D-24C8D9C98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70" y="1869030"/>
            <a:ext cx="771638" cy="294382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13E6B690-0251-4D17-8CC1-66C33C6E87AC}"/>
              </a:ext>
            </a:extLst>
          </p:cNvPr>
          <p:cNvSpPr/>
          <p:nvPr/>
        </p:nvSpPr>
        <p:spPr>
          <a:xfrm>
            <a:off x="5865870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D941B04-2675-40BD-80BB-726543A0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427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32B584-D08D-4769-BF91-7CB4285AE94C}"/>
              </a:ext>
            </a:extLst>
          </p:cNvPr>
          <p:cNvSpPr/>
          <p:nvPr/>
        </p:nvSpPr>
        <p:spPr>
          <a:xfrm>
            <a:off x="6405052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DC0A16-27A0-4553-A610-CBE1C2FF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1609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8DF283-310F-4671-A1BE-4C29BFADB5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985" y="2990497"/>
            <a:ext cx="5867152" cy="1657922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EDAA0E65-8666-4B10-8C54-8C5BE4F3256A}"/>
              </a:ext>
            </a:extLst>
          </p:cNvPr>
          <p:cNvSpPr/>
          <p:nvPr/>
        </p:nvSpPr>
        <p:spPr>
          <a:xfrm>
            <a:off x="4288461" y="3136896"/>
            <a:ext cx="28353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5">
            <a:extLst>
              <a:ext uri="{FF2B5EF4-FFF2-40B4-BE49-F238E27FC236}">
                <a16:creationId xmlns:a16="http://schemas.microsoft.com/office/drawing/2014/main" id="{B67C5200-A50A-448B-9654-B86191EAD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79" y="2238281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E8CA9A1-E1EF-4F75-B1AF-9E7E0460757A}"/>
              </a:ext>
            </a:extLst>
          </p:cNvPr>
          <p:cNvSpPr txBox="1"/>
          <p:nvPr/>
        </p:nvSpPr>
        <p:spPr>
          <a:xfrm>
            <a:off x="5363340" y="2247660"/>
            <a:ext cx="138985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/>
          </a:p>
        </p:txBody>
      </p:sp>
      <p:graphicFrame>
        <p:nvGraphicFramePr>
          <p:cNvPr id="35" name="Group 1072">
            <a:extLst>
              <a:ext uri="{FF2B5EF4-FFF2-40B4-BE49-F238E27FC236}">
                <a16:creationId xmlns:a16="http://schemas.microsoft.com/office/drawing/2014/main" id="{1C5DA9DD-9F2F-4AC6-99C9-AD6C4DE6A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330844"/>
              </p:ext>
            </p:extLst>
          </p:nvPr>
        </p:nvGraphicFramePr>
        <p:xfrm>
          <a:off x="147214" y="615355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base_01.svg / answer_01.svg~answer_02.svg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mm_41_4_04_03_02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25463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42215</TotalTime>
  <Words>3207</Words>
  <Application>Microsoft Office PowerPoint</Application>
  <PresentationFormat>화면 슬라이드 쇼(4:3)</PresentationFormat>
  <Paragraphs>680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7569</cp:revision>
  <cp:lastPrinted>2021-12-20T01:30:02Z</cp:lastPrinted>
  <dcterms:created xsi:type="dcterms:W3CDTF">2008-07-15T12:19:11Z</dcterms:created>
  <dcterms:modified xsi:type="dcterms:W3CDTF">2022-02-18T03:00:21Z</dcterms:modified>
</cp:coreProperties>
</file>