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422" r:id="rId7"/>
    <p:sldId id="1380" r:id="rId8"/>
    <p:sldId id="1342" r:id="rId9"/>
    <p:sldId id="1417" r:id="rId10"/>
    <p:sldId id="1345" r:id="rId11"/>
    <p:sldId id="1346" r:id="rId12"/>
    <p:sldId id="1418" r:id="rId13"/>
    <p:sldId id="1348" r:id="rId14"/>
    <p:sldId id="1349" r:id="rId15"/>
    <p:sldId id="1419" r:id="rId16"/>
    <p:sldId id="1405" r:id="rId17"/>
    <p:sldId id="1411" r:id="rId18"/>
    <p:sldId id="1420" r:id="rId19"/>
    <p:sldId id="1413" r:id="rId20"/>
    <p:sldId id="1414" r:id="rId21"/>
    <p:sldId id="142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F1"/>
    <a:srgbClr val="EDF8FE"/>
    <a:srgbClr val="F1F7F9"/>
    <a:srgbClr val="FFFFCC"/>
    <a:srgbClr val="0070C0"/>
    <a:srgbClr val="4F81BD"/>
    <a:srgbClr val="E6B9B8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93" y="67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416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509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4637371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CEC27EED-9D1A-4A22-8F40-E03C1BB2F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24460B77-D630-47ED-AB6C-20534A1E1BBC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FAAD6646-FBFF-42C2-9D2A-63847368B529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2  3  5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60E3EA-1A66-40EA-B888-A5900E3F579C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8EE4A4-515E-47DF-BF07-DB42224695E2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2  2  2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5CF089B-9AF3-4BEB-904C-8361003EF5AA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DA8E6243-3C31-4165-A6B8-34219F6ACFFF}"/>
              </a:ext>
            </a:extLst>
          </p:cNvPr>
          <p:cNvSpPr txBox="1"/>
          <p:nvPr/>
        </p:nvSpPr>
        <p:spPr>
          <a:xfrm>
            <a:off x="5078159" y="3754912"/>
            <a:ext cx="614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106562F-189A-4F7D-AD94-C7E37889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902" y="2404788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259A510-B87B-43E2-80B5-9AA34B9B3C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20" y="2862275"/>
            <a:ext cx="1026028" cy="464876"/>
          </a:xfrm>
          <a:prstGeom prst="rect">
            <a:avLst/>
          </a:prstGeom>
        </p:spPr>
      </p:pic>
      <p:sp>
        <p:nvSpPr>
          <p:cNvPr id="96" name="TextBox 43">
            <a:extLst>
              <a:ext uri="{FF2B5EF4-FFF2-40B4-BE49-F238E27FC236}">
                <a16:creationId xmlns:a16="http://schemas.microsoft.com/office/drawing/2014/main" id="{12ACDEEC-7563-4B2A-8FBD-846EC6521E34}"/>
              </a:ext>
            </a:extLst>
          </p:cNvPr>
          <p:cNvSpPr txBox="1"/>
          <p:nvPr/>
        </p:nvSpPr>
        <p:spPr>
          <a:xfrm>
            <a:off x="1248779" y="291612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AD4EE832-1805-4B50-8380-873D70DF944C}"/>
              </a:ext>
            </a:extLst>
          </p:cNvPr>
          <p:cNvSpPr txBox="1"/>
          <p:nvPr/>
        </p:nvSpPr>
        <p:spPr>
          <a:xfrm>
            <a:off x="1248779" y="3290575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6CC28DB-1970-4164-90B1-3B361CCAF41A}"/>
              </a:ext>
            </a:extLst>
          </p:cNvPr>
          <p:cNvCxnSpPr/>
          <p:nvPr/>
        </p:nvCxnSpPr>
        <p:spPr bwMode="auto">
          <a:xfrm>
            <a:off x="1296220" y="375747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26EE48D-130A-4A95-BDFA-8E6C8772FA6A}"/>
              </a:ext>
            </a:extLst>
          </p:cNvPr>
          <p:cNvSpPr txBox="1"/>
          <p:nvPr/>
        </p:nvSpPr>
        <p:spPr>
          <a:xfrm>
            <a:off x="1692644" y="2397925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E9CF1AF5-4638-441A-A4CA-652E2D6811E8}"/>
              </a:ext>
            </a:extLst>
          </p:cNvPr>
          <p:cNvSpPr txBox="1"/>
          <p:nvPr/>
        </p:nvSpPr>
        <p:spPr>
          <a:xfrm>
            <a:off x="333647" y="291612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6D7B3E-4FDB-4E49-A72B-FC37B5310B48}"/>
              </a:ext>
            </a:extLst>
          </p:cNvPr>
          <p:cNvSpPr txBox="1"/>
          <p:nvPr/>
        </p:nvSpPr>
        <p:spPr>
          <a:xfrm>
            <a:off x="1440616" y="3798504"/>
            <a:ext cx="720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8DF14B26-AC07-440C-9667-F40FAA986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00" y="247237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2309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4A1E72A-C834-4996-B627-787E724AB853}"/>
              </a:ext>
            </a:extLst>
          </p:cNvPr>
          <p:cNvSpPr txBox="1"/>
          <p:nvPr/>
        </p:nvSpPr>
        <p:spPr>
          <a:xfrm>
            <a:off x="494712" y="132362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43B6201-DAD1-4F23-AE0E-CB4324E7D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86DC5DE2-09B6-483B-960C-08FCEC4FDD7C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2A903721-03B5-4112-A945-17736E25E96D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5  6  3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DFB4A7-DBEC-409F-BCB3-79706F1AF4E4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1614F481-C5DA-4C63-AD7D-E1B02E805E2E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5  2  8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D52DBB-0F5E-4F2F-B1D6-E77FB1B543D3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43">
            <a:extLst>
              <a:ext uri="{FF2B5EF4-FFF2-40B4-BE49-F238E27FC236}">
                <a16:creationId xmlns:a16="http://schemas.microsoft.com/office/drawing/2014/main" id="{63B5CEBD-9F45-4E5D-B98A-4B3E7BAA6E98}"/>
              </a:ext>
            </a:extLst>
          </p:cNvPr>
          <p:cNvSpPr txBox="1"/>
          <p:nvPr/>
        </p:nvSpPr>
        <p:spPr>
          <a:xfrm>
            <a:off x="5078159" y="3754912"/>
            <a:ext cx="614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3  5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053E88BA-7F0A-4C8C-A8D8-4767CC897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9213" y="2339283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E42906C-D2B0-4697-B9BA-292D6EDE83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20" y="2862275"/>
            <a:ext cx="1026028" cy="464876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EE8C2F2B-7421-4691-AA49-32EBCE7B445C}"/>
              </a:ext>
            </a:extLst>
          </p:cNvPr>
          <p:cNvSpPr txBox="1"/>
          <p:nvPr/>
        </p:nvSpPr>
        <p:spPr>
          <a:xfrm>
            <a:off x="1248779" y="291612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8  4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71D5BA8D-61ED-4866-A6AC-65B5EC7AEEEE}"/>
              </a:ext>
            </a:extLst>
          </p:cNvPr>
          <p:cNvSpPr txBox="1"/>
          <p:nvPr/>
        </p:nvSpPr>
        <p:spPr>
          <a:xfrm>
            <a:off x="1248779" y="3290575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6  6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293F9FD-76AC-44DB-B909-E12B8A3BDD53}"/>
              </a:ext>
            </a:extLst>
          </p:cNvPr>
          <p:cNvCxnSpPr/>
          <p:nvPr/>
        </p:nvCxnSpPr>
        <p:spPr bwMode="auto">
          <a:xfrm>
            <a:off x="1296220" y="375747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4649AC-0F96-4FA7-BE81-B8F14CB729A8}"/>
              </a:ext>
            </a:extLst>
          </p:cNvPr>
          <p:cNvSpPr txBox="1"/>
          <p:nvPr/>
        </p:nvSpPr>
        <p:spPr>
          <a:xfrm>
            <a:off x="1692644" y="2397925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7A913935-5288-4014-8A34-BCBD90029B05}"/>
              </a:ext>
            </a:extLst>
          </p:cNvPr>
          <p:cNvSpPr txBox="1"/>
          <p:nvPr/>
        </p:nvSpPr>
        <p:spPr>
          <a:xfrm>
            <a:off x="333647" y="291612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6DDF5D-E332-44C0-AECB-708DE515C0BB}"/>
              </a:ext>
            </a:extLst>
          </p:cNvPr>
          <p:cNvSpPr txBox="1"/>
          <p:nvPr/>
        </p:nvSpPr>
        <p:spPr>
          <a:xfrm>
            <a:off x="1440616" y="3798504"/>
            <a:ext cx="720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1  8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1591EB11-9138-4279-A2FF-3D0EEFB89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415" y="2495477"/>
            <a:ext cx="360000" cy="355000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8CC10BE1-0BB9-49AE-AB77-6F06BCE6282D}"/>
              </a:ext>
            </a:extLst>
          </p:cNvPr>
          <p:cNvSpPr/>
          <p:nvPr/>
        </p:nvSpPr>
        <p:spPr>
          <a:xfrm>
            <a:off x="6022341" y="3027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CEC27EED-9D1A-4A22-8F40-E03C1BB2F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3" y="2790091"/>
            <a:ext cx="1026028" cy="464876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24460B77-D630-47ED-AB6C-20534A1E1BBC}"/>
              </a:ext>
            </a:extLst>
          </p:cNvPr>
          <p:cNvSpPr txBox="1"/>
          <p:nvPr/>
        </p:nvSpPr>
        <p:spPr>
          <a:xfrm>
            <a:off x="5302634" y="2378494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FAAD6646-FBFF-42C2-9D2A-63847368B529}"/>
              </a:ext>
            </a:extLst>
          </p:cNvPr>
          <p:cNvSpPr txBox="1"/>
          <p:nvPr/>
        </p:nvSpPr>
        <p:spPr>
          <a:xfrm>
            <a:off x="4661342" y="284393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2  3  5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60E3EA-1A66-40EA-B888-A5900E3F579C}"/>
              </a:ext>
            </a:extLst>
          </p:cNvPr>
          <p:cNvSpPr txBox="1"/>
          <p:nvPr/>
        </p:nvSpPr>
        <p:spPr>
          <a:xfrm>
            <a:off x="4078498" y="284393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718EE4A4-515E-47DF-BF07-DB42224695E2}"/>
              </a:ext>
            </a:extLst>
          </p:cNvPr>
          <p:cNvSpPr txBox="1"/>
          <p:nvPr/>
        </p:nvSpPr>
        <p:spPr>
          <a:xfrm>
            <a:off x="4661342" y="321839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2  2  2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50C37197-F412-40D3-A3B3-C2B0B1D86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556" y="3040891"/>
            <a:ext cx="360000" cy="355000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5CF089B-9AF3-4BEB-904C-8361003EF5AA}"/>
              </a:ext>
            </a:extLst>
          </p:cNvPr>
          <p:cNvCxnSpPr/>
          <p:nvPr/>
        </p:nvCxnSpPr>
        <p:spPr bwMode="auto">
          <a:xfrm>
            <a:off x="4708783" y="36852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DA8E6243-3C31-4165-A6B8-34219F6ACFFF}"/>
              </a:ext>
            </a:extLst>
          </p:cNvPr>
          <p:cNvSpPr txBox="1"/>
          <p:nvPr/>
        </p:nvSpPr>
        <p:spPr>
          <a:xfrm>
            <a:off x="5078159" y="3754912"/>
            <a:ext cx="61472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106562F-189A-4F7D-AD94-C7E37889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556" y="218902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2B10F0D-51D4-4986-8E1B-1AB19034C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107" y="3699325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259A510-B87B-43E2-80B5-9AA34B9B3C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20" y="2862275"/>
            <a:ext cx="1026028" cy="464876"/>
          </a:xfrm>
          <a:prstGeom prst="rect">
            <a:avLst/>
          </a:prstGeom>
        </p:spPr>
      </p:pic>
      <p:sp>
        <p:nvSpPr>
          <p:cNvPr id="96" name="TextBox 43">
            <a:extLst>
              <a:ext uri="{FF2B5EF4-FFF2-40B4-BE49-F238E27FC236}">
                <a16:creationId xmlns:a16="http://schemas.microsoft.com/office/drawing/2014/main" id="{12ACDEEC-7563-4B2A-8FBD-846EC6521E34}"/>
              </a:ext>
            </a:extLst>
          </p:cNvPr>
          <p:cNvSpPr txBox="1"/>
          <p:nvPr/>
        </p:nvSpPr>
        <p:spPr>
          <a:xfrm>
            <a:off x="1248779" y="291612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AD4EE832-1805-4B50-8380-873D70DF944C}"/>
              </a:ext>
            </a:extLst>
          </p:cNvPr>
          <p:cNvSpPr txBox="1"/>
          <p:nvPr/>
        </p:nvSpPr>
        <p:spPr>
          <a:xfrm>
            <a:off x="1248779" y="3290575"/>
            <a:ext cx="919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6CC28DB-1970-4164-90B1-3B361CCAF41A}"/>
              </a:ext>
            </a:extLst>
          </p:cNvPr>
          <p:cNvCxnSpPr/>
          <p:nvPr/>
        </p:nvCxnSpPr>
        <p:spPr bwMode="auto">
          <a:xfrm>
            <a:off x="1296220" y="375747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26EE48D-130A-4A95-BDFA-8E6C8772FA6A}"/>
              </a:ext>
            </a:extLst>
          </p:cNvPr>
          <p:cNvSpPr txBox="1"/>
          <p:nvPr/>
        </p:nvSpPr>
        <p:spPr>
          <a:xfrm>
            <a:off x="1692644" y="2397925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E9CF1AF5-4638-441A-A4CA-652E2D6811E8}"/>
              </a:ext>
            </a:extLst>
          </p:cNvPr>
          <p:cNvSpPr txBox="1"/>
          <p:nvPr/>
        </p:nvSpPr>
        <p:spPr>
          <a:xfrm>
            <a:off x="333647" y="291612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6D7B3E-4FDB-4E49-A72B-FC37B5310B48}"/>
              </a:ext>
            </a:extLst>
          </p:cNvPr>
          <p:cNvSpPr txBox="1"/>
          <p:nvPr/>
        </p:nvSpPr>
        <p:spPr>
          <a:xfrm>
            <a:off x="1440616" y="3798504"/>
            <a:ext cx="72008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8DF14B26-AC07-440C-9667-F40FAA986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325" y="2219619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3D814314-6BCC-45DC-ABE1-C0CE36EA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325" y="317357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388426FF-7876-48E3-90A6-FA0193749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325" y="3722302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64E5BB-21C5-4F8D-942A-CCF51F1ED9B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7AB6CC-02BA-438D-A721-DF4DA8118756}"/>
              </a:ext>
            </a:extLst>
          </p:cNvPr>
          <p:cNvSpPr/>
          <p:nvPr/>
        </p:nvSpPr>
        <p:spPr>
          <a:xfrm>
            <a:off x="217168" y="3043844"/>
            <a:ext cx="6667165" cy="2041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id="{1AEB743C-687D-4211-BC37-1F9F9401E2C5}"/>
              </a:ext>
            </a:extLst>
          </p:cNvPr>
          <p:cNvSpPr/>
          <p:nvPr/>
        </p:nvSpPr>
        <p:spPr>
          <a:xfrm>
            <a:off x="482120" y="29232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035DF7C4-98C9-4048-9DB6-586FADA0181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B8CEBBD-C774-40F3-9343-07BD8A1588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83" y="3568628"/>
            <a:ext cx="1026028" cy="464876"/>
          </a:xfrm>
          <a:prstGeom prst="rect">
            <a:avLst/>
          </a:prstGeom>
          <a:ln>
            <a:noFill/>
          </a:ln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id="{C2859437-44CC-45DE-A8C1-6EC83FCF9212}"/>
              </a:ext>
            </a:extLst>
          </p:cNvPr>
          <p:cNvSpPr txBox="1"/>
          <p:nvPr/>
        </p:nvSpPr>
        <p:spPr>
          <a:xfrm>
            <a:off x="5462734" y="315703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76D78A87-AC1F-4E73-B25B-A92EDC1F23E8}"/>
              </a:ext>
            </a:extLst>
          </p:cNvPr>
          <p:cNvSpPr txBox="1"/>
          <p:nvPr/>
        </p:nvSpPr>
        <p:spPr>
          <a:xfrm>
            <a:off x="4821442" y="362247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2  3  5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C95E2F-6B49-4342-896F-46F94780BB74}"/>
              </a:ext>
            </a:extLst>
          </p:cNvPr>
          <p:cNvSpPr txBox="1"/>
          <p:nvPr/>
        </p:nvSpPr>
        <p:spPr>
          <a:xfrm>
            <a:off x="4238598" y="3622475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7A93890B-1524-45E3-A540-2F78189C4EBC}"/>
              </a:ext>
            </a:extLst>
          </p:cNvPr>
          <p:cNvSpPr txBox="1"/>
          <p:nvPr/>
        </p:nvSpPr>
        <p:spPr>
          <a:xfrm>
            <a:off x="4821442" y="399692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2  2  2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3E02389-7C3D-46F1-9F0D-D47926C2C252}"/>
              </a:ext>
            </a:extLst>
          </p:cNvPr>
          <p:cNvCxnSpPr/>
          <p:nvPr/>
        </p:nvCxnSpPr>
        <p:spPr bwMode="auto">
          <a:xfrm>
            <a:off x="4868883" y="446382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43">
            <a:extLst>
              <a:ext uri="{FF2B5EF4-FFF2-40B4-BE49-F238E27FC236}">
                <a16:creationId xmlns:a16="http://schemas.microsoft.com/office/drawing/2014/main" id="{E91851B4-C838-41F2-A3F4-63E19ECC58CE}"/>
              </a:ext>
            </a:extLst>
          </p:cNvPr>
          <p:cNvSpPr txBox="1"/>
          <p:nvPr/>
        </p:nvSpPr>
        <p:spPr>
          <a:xfrm>
            <a:off x="5238259" y="4533449"/>
            <a:ext cx="614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F8083BCF-65D1-4051-B187-EFAA44086C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20" y="3640812"/>
            <a:ext cx="1026028" cy="464876"/>
          </a:xfrm>
          <a:prstGeom prst="rect">
            <a:avLst/>
          </a:prstGeom>
          <a:ln>
            <a:noFill/>
          </a:ln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id="{B172A20A-1061-406C-BC67-0E86F5AFB942}"/>
              </a:ext>
            </a:extLst>
          </p:cNvPr>
          <p:cNvSpPr txBox="1"/>
          <p:nvPr/>
        </p:nvSpPr>
        <p:spPr>
          <a:xfrm>
            <a:off x="1408879" y="3694659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FDDAC9D6-2F6C-4E92-A554-F6261A224A92}"/>
              </a:ext>
            </a:extLst>
          </p:cNvPr>
          <p:cNvSpPr txBox="1"/>
          <p:nvPr/>
        </p:nvSpPr>
        <p:spPr>
          <a:xfrm>
            <a:off x="1408879" y="406911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368C9FE-8F33-400E-867A-BCE1E07522E4}"/>
              </a:ext>
            </a:extLst>
          </p:cNvPr>
          <p:cNvCxnSpPr/>
          <p:nvPr/>
        </p:nvCxnSpPr>
        <p:spPr bwMode="auto">
          <a:xfrm>
            <a:off x="1456320" y="4536013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7F3EFBC-E1D6-4698-8229-DFD4D29295A4}"/>
              </a:ext>
            </a:extLst>
          </p:cNvPr>
          <p:cNvSpPr txBox="1"/>
          <p:nvPr/>
        </p:nvSpPr>
        <p:spPr>
          <a:xfrm>
            <a:off x="1852744" y="317646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45E0D047-A0F1-4855-B3D5-BA5F5D110619}"/>
              </a:ext>
            </a:extLst>
          </p:cNvPr>
          <p:cNvSpPr txBox="1"/>
          <p:nvPr/>
        </p:nvSpPr>
        <p:spPr>
          <a:xfrm>
            <a:off x="493747" y="369465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BD9E1F-B140-4BAC-8495-1EDF85303933}"/>
              </a:ext>
            </a:extLst>
          </p:cNvPr>
          <p:cNvSpPr txBox="1"/>
          <p:nvPr/>
        </p:nvSpPr>
        <p:spPr>
          <a:xfrm>
            <a:off x="1600716" y="4577041"/>
            <a:ext cx="720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966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2361716-374A-4B5B-BDB0-AC5A82D823FA}"/>
              </a:ext>
            </a:extLst>
          </p:cNvPr>
          <p:cNvSpPr txBox="1"/>
          <p:nvPr/>
        </p:nvSpPr>
        <p:spPr>
          <a:xfrm>
            <a:off x="2316657" y="3107871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589CE-23F2-40B6-BE19-42E5BB8AA75C}"/>
              </a:ext>
            </a:extLst>
          </p:cNvPr>
          <p:cNvSpPr txBox="1"/>
          <p:nvPr/>
        </p:nvSpPr>
        <p:spPr>
          <a:xfrm>
            <a:off x="3376814" y="309363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53" y="2864785"/>
            <a:ext cx="360000" cy="355000"/>
          </a:xfrm>
          <a:prstGeom prst="rect">
            <a:avLst/>
          </a:prstGeom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A89F40D-98EE-4742-8A71-0509593EEB58}"/>
              </a:ext>
            </a:extLst>
          </p:cNvPr>
          <p:cNvSpPr txBox="1"/>
          <p:nvPr/>
        </p:nvSpPr>
        <p:spPr>
          <a:xfrm>
            <a:off x="2316657" y="2594328"/>
            <a:ext cx="40484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나머지는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49AAE352-9846-4C35-8311-A950BB47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011458F-F734-49D4-BEB6-1173998CCE28}"/>
              </a:ext>
            </a:extLst>
          </p:cNvPr>
          <p:cNvSpPr txBox="1"/>
          <p:nvPr/>
        </p:nvSpPr>
        <p:spPr>
          <a:xfrm>
            <a:off x="5393037" y="309363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3214394-213D-4F64-945F-5A292EAA6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076" y="2864785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2A12D627-47CC-4C41-8B90-6BF941BF655F}"/>
              </a:ext>
            </a:extLst>
          </p:cNvPr>
          <p:cNvSpPr txBox="1"/>
          <p:nvPr/>
        </p:nvSpPr>
        <p:spPr>
          <a:xfrm>
            <a:off x="2316657" y="3621414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1FC4CA-D46D-412C-B538-6B509725F0A0}"/>
              </a:ext>
            </a:extLst>
          </p:cNvPr>
          <p:cNvSpPr txBox="1"/>
          <p:nvPr/>
        </p:nvSpPr>
        <p:spPr>
          <a:xfrm>
            <a:off x="3376814" y="3607182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691AD86-677B-4861-BA63-C00D0F20B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53" y="3378328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363C8DB-1609-42ED-B879-C308F11AB144}"/>
              </a:ext>
            </a:extLst>
          </p:cNvPr>
          <p:cNvSpPr txBox="1"/>
          <p:nvPr/>
        </p:nvSpPr>
        <p:spPr>
          <a:xfrm>
            <a:off x="5393037" y="3607182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6082E02-0B17-40C1-A72C-927FE8D93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076" y="3378328"/>
            <a:ext cx="360000" cy="355000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CCE8CE2-45B3-49F2-A0F5-2FF1C809C81C}"/>
              </a:ext>
            </a:extLst>
          </p:cNvPr>
          <p:cNvSpPr/>
          <p:nvPr/>
        </p:nvSpPr>
        <p:spPr>
          <a:xfrm>
            <a:off x="1895676" y="2753207"/>
            <a:ext cx="446809" cy="1132609"/>
          </a:xfrm>
          <a:custGeom>
            <a:avLst/>
            <a:gdLst>
              <a:gd name="connsiteX0" fmla="*/ 415636 w 446809"/>
              <a:gd name="connsiteY0" fmla="*/ 0 h 1132609"/>
              <a:gd name="connsiteX1" fmla="*/ 0 w 446809"/>
              <a:gd name="connsiteY1" fmla="*/ 0 h 1132609"/>
              <a:gd name="connsiteX2" fmla="*/ 0 w 446809"/>
              <a:gd name="connsiteY2" fmla="*/ 1132609 h 1132609"/>
              <a:gd name="connsiteX3" fmla="*/ 446809 w 446809"/>
              <a:gd name="connsiteY3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" h="1132609">
                <a:moveTo>
                  <a:pt x="415636" y="0"/>
                </a:moveTo>
                <a:lnTo>
                  <a:pt x="0" y="0"/>
                </a:lnTo>
                <a:lnTo>
                  <a:pt x="0" y="1132609"/>
                </a:lnTo>
                <a:lnTo>
                  <a:pt x="446809" y="1132609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19BCD-0011-44FA-832A-335036B3EC53}"/>
              </a:ext>
            </a:extLst>
          </p:cNvPr>
          <p:cNvCxnSpPr/>
          <p:nvPr/>
        </p:nvCxnSpPr>
        <p:spPr bwMode="auto">
          <a:xfrm>
            <a:off x="1895676" y="3330995"/>
            <a:ext cx="44680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6DB3D2-E67A-4C97-83CF-432458B2E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" y="2717096"/>
            <a:ext cx="1125881" cy="1322464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33092876-BF67-4EC9-8F38-FD799AAAD386}"/>
              </a:ext>
            </a:extLst>
          </p:cNvPr>
          <p:cNvSpPr txBox="1"/>
          <p:nvPr/>
        </p:nvSpPr>
        <p:spPr>
          <a:xfrm>
            <a:off x="1439968" y="3057901"/>
            <a:ext cx="4358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5E102A1B-0F7E-4922-970D-DEC9DEDA2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624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C4FD6403-C2D5-4A0D-974B-86B5EEEE35B3}"/>
              </a:ext>
            </a:extLst>
          </p:cNvPr>
          <p:cNvSpPr txBox="1"/>
          <p:nvPr/>
        </p:nvSpPr>
        <p:spPr>
          <a:xfrm>
            <a:off x="453989" y="13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BCA478B2-BF71-4BC4-AAA3-89571D8A784F}"/>
              </a:ext>
            </a:extLst>
          </p:cNvPr>
          <p:cNvSpPr txBox="1"/>
          <p:nvPr/>
        </p:nvSpPr>
        <p:spPr>
          <a:xfrm>
            <a:off x="2316657" y="2879998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A992-2584-4A39-877F-9A4F0B7C13B3}"/>
              </a:ext>
            </a:extLst>
          </p:cNvPr>
          <p:cNvSpPr txBox="1"/>
          <p:nvPr/>
        </p:nvSpPr>
        <p:spPr>
          <a:xfrm>
            <a:off x="3376814" y="2865766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088AD18-BCDC-40B3-BF5F-42304BCFC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853" y="2636912"/>
            <a:ext cx="360000" cy="35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2EB8B69-5B0C-4B77-B87B-D73AFAD60EC7}"/>
              </a:ext>
            </a:extLst>
          </p:cNvPr>
          <p:cNvSpPr txBox="1"/>
          <p:nvPr/>
        </p:nvSpPr>
        <p:spPr>
          <a:xfrm>
            <a:off x="5393037" y="2865766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569A957-F0B6-4F2D-9644-DBAE1F258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076" y="2636912"/>
            <a:ext cx="360000" cy="355000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8809F63C-124B-4A43-B78B-A1A301571616}"/>
              </a:ext>
            </a:extLst>
          </p:cNvPr>
          <p:cNvSpPr txBox="1"/>
          <p:nvPr/>
        </p:nvSpPr>
        <p:spPr>
          <a:xfrm>
            <a:off x="2316657" y="3393541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FB208-D6C9-4187-BD0C-90B698EAA8AA}"/>
              </a:ext>
            </a:extLst>
          </p:cNvPr>
          <p:cNvSpPr txBox="1"/>
          <p:nvPr/>
        </p:nvSpPr>
        <p:spPr>
          <a:xfrm>
            <a:off x="3376814" y="337930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659A32A-2E53-49D5-BD56-2587C21AE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853" y="3150455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CB9E14-3FBB-4764-9B86-7E74B4D74E8E}"/>
              </a:ext>
            </a:extLst>
          </p:cNvPr>
          <p:cNvSpPr txBox="1"/>
          <p:nvPr/>
        </p:nvSpPr>
        <p:spPr>
          <a:xfrm>
            <a:off x="5393037" y="337930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3B222F5-4662-4528-BB37-76D2F4EBD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076" y="3150455"/>
            <a:ext cx="360000" cy="355000"/>
          </a:xfrm>
          <a:prstGeom prst="rect">
            <a:avLst/>
          </a:prstGeom>
        </p:spPr>
      </p:pic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BA8EFF7-8A8B-4428-B45D-57B0CC9FBA2D}"/>
              </a:ext>
            </a:extLst>
          </p:cNvPr>
          <p:cNvSpPr/>
          <p:nvPr/>
        </p:nvSpPr>
        <p:spPr>
          <a:xfrm>
            <a:off x="1895676" y="3047292"/>
            <a:ext cx="446809" cy="621887"/>
          </a:xfrm>
          <a:custGeom>
            <a:avLst/>
            <a:gdLst>
              <a:gd name="connsiteX0" fmla="*/ 415636 w 446809"/>
              <a:gd name="connsiteY0" fmla="*/ 0 h 1132609"/>
              <a:gd name="connsiteX1" fmla="*/ 0 w 446809"/>
              <a:gd name="connsiteY1" fmla="*/ 0 h 1132609"/>
              <a:gd name="connsiteX2" fmla="*/ 0 w 446809"/>
              <a:gd name="connsiteY2" fmla="*/ 1132609 h 1132609"/>
              <a:gd name="connsiteX3" fmla="*/ 446809 w 446809"/>
              <a:gd name="connsiteY3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" h="1132609">
                <a:moveTo>
                  <a:pt x="415636" y="0"/>
                </a:moveTo>
                <a:lnTo>
                  <a:pt x="0" y="0"/>
                </a:lnTo>
                <a:lnTo>
                  <a:pt x="0" y="1132609"/>
                </a:lnTo>
                <a:lnTo>
                  <a:pt x="446809" y="1132609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39E6ED59-78E4-485A-B505-04611D254F92}"/>
              </a:ext>
            </a:extLst>
          </p:cNvPr>
          <p:cNvSpPr txBox="1"/>
          <p:nvPr/>
        </p:nvSpPr>
        <p:spPr>
          <a:xfrm>
            <a:off x="1439968" y="3057901"/>
            <a:ext cx="4358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22E826DA-3F30-4BF1-8717-DAA8C1C3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3" y="1329967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98D903-E7AD-4311-B414-1696F6D4B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94" y="2722774"/>
            <a:ext cx="959577" cy="1193473"/>
          </a:xfrm>
          <a:prstGeom prst="rect">
            <a:avLst/>
          </a:prstGeom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289096EF-EF02-4E4D-9687-BD9A61AA7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197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2361716-374A-4B5B-BDB0-AC5A82D823FA}"/>
              </a:ext>
            </a:extLst>
          </p:cNvPr>
          <p:cNvSpPr txBox="1"/>
          <p:nvPr/>
        </p:nvSpPr>
        <p:spPr>
          <a:xfrm>
            <a:off x="2316657" y="3107871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589CE-23F2-40B6-BE19-42E5BB8AA75C}"/>
              </a:ext>
            </a:extLst>
          </p:cNvPr>
          <p:cNvSpPr txBox="1"/>
          <p:nvPr/>
        </p:nvSpPr>
        <p:spPr>
          <a:xfrm>
            <a:off x="3376814" y="309363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813F94F-8B6F-42C0-90FD-F9878F04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53" y="2864785"/>
            <a:ext cx="360000" cy="355000"/>
          </a:xfrm>
          <a:prstGeom prst="rect">
            <a:avLst/>
          </a:prstGeom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A89F40D-98EE-4742-8A71-0509593EEB58}"/>
              </a:ext>
            </a:extLst>
          </p:cNvPr>
          <p:cNvSpPr txBox="1"/>
          <p:nvPr/>
        </p:nvSpPr>
        <p:spPr>
          <a:xfrm>
            <a:off x="2316657" y="2594328"/>
            <a:ext cx="40484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나머지는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49AAE352-9846-4C35-8311-A950BB47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011458F-F734-49D4-BEB6-1173998CCE28}"/>
              </a:ext>
            </a:extLst>
          </p:cNvPr>
          <p:cNvSpPr txBox="1"/>
          <p:nvPr/>
        </p:nvSpPr>
        <p:spPr>
          <a:xfrm>
            <a:off x="5393037" y="3093639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3214394-213D-4F64-945F-5A292EAA6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076" y="2864785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2A12D627-47CC-4C41-8B90-6BF941BF655F}"/>
              </a:ext>
            </a:extLst>
          </p:cNvPr>
          <p:cNvSpPr txBox="1"/>
          <p:nvPr/>
        </p:nvSpPr>
        <p:spPr>
          <a:xfrm>
            <a:off x="2316657" y="3621414"/>
            <a:ext cx="46923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이고 나머지는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1FC4CA-D46D-412C-B538-6B509725F0A0}"/>
              </a:ext>
            </a:extLst>
          </p:cNvPr>
          <p:cNvSpPr txBox="1"/>
          <p:nvPr/>
        </p:nvSpPr>
        <p:spPr>
          <a:xfrm>
            <a:off x="3376814" y="3607182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7691AD86-677B-4861-BA63-C00D0F20B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53" y="3378328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363C8DB-1609-42ED-B879-C308F11AB144}"/>
              </a:ext>
            </a:extLst>
          </p:cNvPr>
          <p:cNvSpPr txBox="1"/>
          <p:nvPr/>
        </p:nvSpPr>
        <p:spPr>
          <a:xfrm>
            <a:off x="5393037" y="3607182"/>
            <a:ext cx="504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6082E02-0B17-40C1-A72C-927FE8D93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076" y="3378328"/>
            <a:ext cx="360000" cy="355000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CCE8CE2-45B3-49F2-A0F5-2FF1C809C81C}"/>
              </a:ext>
            </a:extLst>
          </p:cNvPr>
          <p:cNvSpPr/>
          <p:nvPr/>
        </p:nvSpPr>
        <p:spPr>
          <a:xfrm>
            <a:off x="1895676" y="2753207"/>
            <a:ext cx="446809" cy="1132609"/>
          </a:xfrm>
          <a:custGeom>
            <a:avLst/>
            <a:gdLst>
              <a:gd name="connsiteX0" fmla="*/ 415636 w 446809"/>
              <a:gd name="connsiteY0" fmla="*/ 0 h 1132609"/>
              <a:gd name="connsiteX1" fmla="*/ 0 w 446809"/>
              <a:gd name="connsiteY1" fmla="*/ 0 h 1132609"/>
              <a:gd name="connsiteX2" fmla="*/ 0 w 446809"/>
              <a:gd name="connsiteY2" fmla="*/ 1132609 h 1132609"/>
              <a:gd name="connsiteX3" fmla="*/ 446809 w 446809"/>
              <a:gd name="connsiteY3" fmla="*/ 1132609 h 11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" h="1132609">
                <a:moveTo>
                  <a:pt x="415636" y="0"/>
                </a:moveTo>
                <a:lnTo>
                  <a:pt x="0" y="0"/>
                </a:lnTo>
                <a:lnTo>
                  <a:pt x="0" y="1132609"/>
                </a:lnTo>
                <a:lnTo>
                  <a:pt x="446809" y="1132609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19BCD-0011-44FA-832A-335036B3EC53}"/>
              </a:ext>
            </a:extLst>
          </p:cNvPr>
          <p:cNvCxnSpPr/>
          <p:nvPr/>
        </p:nvCxnSpPr>
        <p:spPr bwMode="auto">
          <a:xfrm>
            <a:off x="1895676" y="3330995"/>
            <a:ext cx="44680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6DB3D2-E67A-4C97-83CF-432458B2E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" y="2717096"/>
            <a:ext cx="1125881" cy="1322464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33092876-BF67-4EC9-8F38-FD799AAAD386}"/>
              </a:ext>
            </a:extLst>
          </p:cNvPr>
          <p:cNvSpPr txBox="1"/>
          <p:nvPr/>
        </p:nvSpPr>
        <p:spPr>
          <a:xfrm>
            <a:off x="1439968" y="3057901"/>
            <a:ext cx="4358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EDC977-6CF9-466C-A856-F75AF9DA179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3F3726-B002-4D16-9825-7743926C3A5C}"/>
              </a:ext>
            </a:extLst>
          </p:cNvPr>
          <p:cNvSpPr/>
          <p:nvPr/>
        </p:nvSpPr>
        <p:spPr>
          <a:xfrm>
            <a:off x="217168" y="3173376"/>
            <a:ext cx="6667165" cy="1911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57">
            <a:extLst>
              <a:ext uri="{FF2B5EF4-FFF2-40B4-BE49-F238E27FC236}">
                <a16:creationId xmlns:a16="http://schemas.microsoft.com/office/drawing/2014/main" id="{74DBC549-7955-46C9-B4F6-C7246B1CD2D6}"/>
              </a:ext>
            </a:extLst>
          </p:cNvPr>
          <p:cNvSpPr/>
          <p:nvPr/>
        </p:nvSpPr>
        <p:spPr>
          <a:xfrm>
            <a:off x="430858" y="299547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021807CD-8434-4227-9FA6-B087809C199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9813E59-14BF-4AD7-A1FC-103FD60044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99" y="3694142"/>
            <a:ext cx="1026028" cy="464876"/>
          </a:xfrm>
          <a:prstGeom prst="rect">
            <a:avLst/>
          </a:prstGeom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id="{09AC4EE8-66EA-471A-AE5F-42736C4460E8}"/>
              </a:ext>
            </a:extLst>
          </p:cNvPr>
          <p:cNvSpPr txBox="1"/>
          <p:nvPr/>
        </p:nvSpPr>
        <p:spPr>
          <a:xfrm>
            <a:off x="1300558" y="3747989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9  9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EBBBE261-8E5B-4B11-9011-847E310A8A6D}"/>
              </a:ext>
            </a:extLst>
          </p:cNvPr>
          <p:cNvSpPr txBox="1"/>
          <p:nvPr/>
        </p:nvSpPr>
        <p:spPr>
          <a:xfrm>
            <a:off x="1300558" y="412244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9  6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016C8F5-DE6C-4A21-8CAF-609C087D869D}"/>
              </a:ext>
            </a:extLst>
          </p:cNvPr>
          <p:cNvCxnSpPr/>
          <p:nvPr/>
        </p:nvCxnSpPr>
        <p:spPr bwMode="auto">
          <a:xfrm>
            <a:off x="1347999" y="4589343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2E0E741-8EE3-48FB-B869-8EFFFD14FD54}"/>
              </a:ext>
            </a:extLst>
          </p:cNvPr>
          <p:cNvSpPr txBox="1"/>
          <p:nvPr/>
        </p:nvSpPr>
        <p:spPr>
          <a:xfrm>
            <a:off x="1744423" y="322979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D05F9450-F5C7-488F-9602-DFE4758C8D39}"/>
              </a:ext>
            </a:extLst>
          </p:cNvPr>
          <p:cNvSpPr txBox="1"/>
          <p:nvPr/>
        </p:nvSpPr>
        <p:spPr>
          <a:xfrm>
            <a:off x="385426" y="374798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62F65F-A8B8-41A2-845F-AB5FEC381A99}"/>
              </a:ext>
            </a:extLst>
          </p:cNvPr>
          <p:cNvSpPr txBox="1"/>
          <p:nvPr/>
        </p:nvSpPr>
        <p:spPr>
          <a:xfrm>
            <a:off x="1492395" y="4630371"/>
            <a:ext cx="720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49E11BD2-2809-4547-82BA-69C3155F6F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78" y="3694142"/>
            <a:ext cx="1026028" cy="464876"/>
          </a:xfrm>
          <a:prstGeom prst="rect">
            <a:avLst/>
          </a:prstGeom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558082AF-D5A6-4201-B7C7-55FA503F64D9}"/>
              </a:ext>
            </a:extLst>
          </p:cNvPr>
          <p:cNvSpPr txBox="1"/>
          <p:nvPr/>
        </p:nvSpPr>
        <p:spPr>
          <a:xfrm>
            <a:off x="4480937" y="3747989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49DEF39A-474E-411D-8CA4-7B3B60F76881}"/>
              </a:ext>
            </a:extLst>
          </p:cNvPr>
          <p:cNvSpPr txBox="1"/>
          <p:nvPr/>
        </p:nvSpPr>
        <p:spPr>
          <a:xfrm>
            <a:off x="4480937" y="4122442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9  6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22CEBD3-0482-42BF-AE72-0FCA284097D9}"/>
              </a:ext>
            </a:extLst>
          </p:cNvPr>
          <p:cNvCxnSpPr/>
          <p:nvPr/>
        </p:nvCxnSpPr>
        <p:spPr bwMode="auto">
          <a:xfrm>
            <a:off x="4528378" y="4589343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492BC08-1051-4D4F-931F-2B5936967281}"/>
              </a:ext>
            </a:extLst>
          </p:cNvPr>
          <p:cNvSpPr txBox="1"/>
          <p:nvPr/>
        </p:nvSpPr>
        <p:spPr>
          <a:xfrm>
            <a:off x="4924802" y="3229792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2FE550E9-4AB9-4B2F-BC85-2E4E6AFAE4B5}"/>
              </a:ext>
            </a:extLst>
          </p:cNvPr>
          <p:cNvSpPr txBox="1"/>
          <p:nvPr/>
        </p:nvSpPr>
        <p:spPr>
          <a:xfrm>
            <a:off x="3565805" y="374798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3AE666-D3C1-48EB-8D0A-76B474023EED}"/>
              </a:ext>
            </a:extLst>
          </p:cNvPr>
          <p:cNvSpPr txBox="1"/>
          <p:nvPr/>
        </p:nvSpPr>
        <p:spPr>
          <a:xfrm>
            <a:off x="4672774" y="4630371"/>
            <a:ext cx="720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172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902372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74DCD9-D82B-45F9-B25D-808D4AFF8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30" y="2448180"/>
            <a:ext cx="2442380" cy="216513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C69B2-B366-4128-B87C-4383213FACFC}"/>
              </a:ext>
            </a:extLst>
          </p:cNvPr>
          <p:cNvSpPr/>
          <p:nvPr/>
        </p:nvSpPr>
        <p:spPr bwMode="auto">
          <a:xfrm>
            <a:off x="4040029" y="3665300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C0538D-DE65-4940-895B-75C898285BA4}"/>
              </a:ext>
            </a:extLst>
          </p:cNvPr>
          <p:cNvSpPr/>
          <p:nvPr/>
        </p:nvSpPr>
        <p:spPr bwMode="auto">
          <a:xfrm>
            <a:off x="4006876" y="2982831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241÷25=9· · ·16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D9EE4F8-A392-42CE-8198-9D6274C41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9582" y="3519220"/>
            <a:ext cx="360000" cy="355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A608FF3-A162-4ABA-9E0B-52A6F5C9B5F5}"/>
              </a:ext>
            </a:extLst>
          </p:cNvPr>
          <p:cNvSpPr txBox="1"/>
          <p:nvPr/>
        </p:nvSpPr>
        <p:spPr>
          <a:xfrm>
            <a:off x="4652974" y="3754105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832017B-6DD9-49A5-98DF-D067E2525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4811" y="2748895"/>
            <a:ext cx="360000" cy="355000"/>
          </a:xfrm>
          <a:prstGeom prst="rect">
            <a:avLst/>
          </a:prstGeom>
        </p:spPr>
      </p:pic>
      <p:graphicFrame>
        <p:nvGraphicFramePr>
          <p:cNvPr id="64" name="Group 1072">
            <a:extLst>
              <a:ext uri="{FF2B5EF4-FFF2-40B4-BE49-F238E27FC236}">
                <a16:creationId xmlns:a16="http://schemas.microsoft.com/office/drawing/2014/main" id="{4D00687E-5F61-4175-8535-15270465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67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3">
            <a:extLst>
              <a:ext uri="{FF2B5EF4-FFF2-40B4-BE49-F238E27FC236}">
                <a16:creationId xmlns:a16="http://schemas.microsoft.com/office/drawing/2014/main" id="{33F9B175-0D78-46BD-8229-123C50AF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63" y="300980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1C084745-31FA-4362-B114-44D671DB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63" y="3696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5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2EE02D0E-4480-4292-974B-396D70FB02D0}"/>
              </a:ext>
            </a:extLst>
          </p:cNvPr>
          <p:cNvSpPr txBox="1"/>
          <p:nvPr/>
        </p:nvSpPr>
        <p:spPr>
          <a:xfrm>
            <a:off x="530978" y="135586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1F177F-618C-4271-B23D-81AF86448F49}"/>
              </a:ext>
            </a:extLst>
          </p:cNvPr>
          <p:cNvSpPr/>
          <p:nvPr/>
        </p:nvSpPr>
        <p:spPr bwMode="auto">
          <a:xfrm>
            <a:off x="3084036" y="3390203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3803A4-DCAC-47E3-AC77-5CA46D439405}"/>
              </a:ext>
            </a:extLst>
          </p:cNvPr>
          <p:cNvSpPr/>
          <p:nvPr/>
        </p:nvSpPr>
        <p:spPr bwMode="auto">
          <a:xfrm>
            <a:off x="3050883" y="2707734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397÷24=16· · ·13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D9EC473-7ADF-4EDF-ACBE-EB4041EF6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589" y="3244123"/>
            <a:ext cx="360000" cy="35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1F65A3-4AAE-4608-9D4F-EEB7017E61FC}"/>
              </a:ext>
            </a:extLst>
          </p:cNvPr>
          <p:cNvSpPr txBox="1"/>
          <p:nvPr/>
        </p:nvSpPr>
        <p:spPr>
          <a:xfrm>
            <a:off x="3696981" y="3479008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FFFC106-8B4D-4855-BEF7-3EE72577E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818" y="2473798"/>
            <a:ext cx="360000" cy="355000"/>
          </a:xfrm>
          <a:prstGeom prst="rect">
            <a:avLst/>
          </a:prstGeom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4F51A5B1-70D4-4798-8B76-94A30962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11" y="27449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B496CA12-E07E-40AA-AD91-2061CE89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11" y="343193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>
            <a:extLst>
              <a:ext uri="{FF2B5EF4-FFF2-40B4-BE49-F238E27FC236}">
                <a16:creationId xmlns:a16="http://schemas.microsoft.com/office/drawing/2014/main" id="{9327C01F-1A56-4FD7-88EA-2FBC5E55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63" y="300980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232AEE66-BB16-40B3-8376-3958FE73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63" y="3696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74DCD9-D82B-45F9-B25D-808D4AFF81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30" y="2448180"/>
            <a:ext cx="2442380" cy="216513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0C69B2-B366-4128-B87C-4383213FACFC}"/>
              </a:ext>
            </a:extLst>
          </p:cNvPr>
          <p:cNvSpPr/>
          <p:nvPr/>
        </p:nvSpPr>
        <p:spPr bwMode="auto">
          <a:xfrm>
            <a:off x="4040029" y="3665300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C0538D-DE65-4940-895B-75C898285BA4}"/>
              </a:ext>
            </a:extLst>
          </p:cNvPr>
          <p:cNvSpPr/>
          <p:nvPr/>
        </p:nvSpPr>
        <p:spPr bwMode="auto">
          <a:xfrm>
            <a:off x="4006876" y="2982831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241÷25=9· · ·16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D9EE4F8-A392-42CE-8198-9D6274C41D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9582" y="3519220"/>
            <a:ext cx="360000" cy="355000"/>
          </a:xfrm>
          <a:prstGeom prst="rect">
            <a:avLst/>
          </a:prstGeom>
        </p:spPr>
      </p:pic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B09C3D03-9B53-4056-A28E-1B442CFDCFB9}"/>
              </a:ext>
            </a:extLst>
          </p:cNvPr>
          <p:cNvSpPr/>
          <p:nvPr/>
        </p:nvSpPr>
        <p:spPr>
          <a:xfrm>
            <a:off x="3223737" y="3704097"/>
            <a:ext cx="725365" cy="40245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608FF3-A162-4ABA-9E0B-52A6F5C9B5F5}"/>
              </a:ext>
            </a:extLst>
          </p:cNvPr>
          <p:cNvSpPr txBox="1"/>
          <p:nvPr/>
        </p:nvSpPr>
        <p:spPr>
          <a:xfrm>
            <a:off x="4652974" y="3754105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832017B-6DD9-49A5-98DF-D067E2525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4811" y="2748895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03C83DF-F0B4-47D7-BDA6-1D06957CBBE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0283CC-3CC8-4C24-A366-36159A7443D9}"/>
              </a:ext>
            </a:extLst>
          </p:cNvPr>
          <p:cNvSpPr/>
          <p:nvPr/>
        </p:nvSpPr>
        <p:spPr>
          <a:xfrm>
            <a:off x="192745" y="3727388"/>
            <a:ext cx="6667165" cy="13577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79">
            <a:extLst>
              <a:ext uri="{FF2B5EF4-FFF2-40B4-BE49-F238E27FC236}">
                <a16:creationId xmlns:a16="http://schemas.microsoft.com/office/drawing/2014/main" id="{34D5D5AB-8D7A-4847-9B97-B944EF1AB8D7}"/>
              </a:ext>
            </a:extLst>
          </p:cNvPr>
          <p:cNvSpPr/>
          <p:nvPr/>
        </p:nvSpPr>
        <p:spPr>
          <a:xfrm>
            <a:off x="338478" y="35258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636F76A-3626-4193-893B-12FCC92740BD}"/>
              </a:ext>
            </a:extLst>
          </p:cNvPr>
          <p:cNvSpPr txBox="1"/>
          <p:nvPr/>
        </p:nvSpPr>
        <p:spPr>
          <a:xfrm>
            <a:off x="598474" y="4072399"/>
            <a:ext cx="57971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241÷25=9· · ·16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상자를 가득 채워야 포장하므로 몫인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상자까지 포장할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2DDA39D1-12D3-42CA-865B-0DD5AF6463E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2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56392-803C-4207-9195-AF8707BA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6" y="2317817"/>
            <a:ext cx="6815883" cy="2614174"/>
          </a:xfrm>
          <a:prstGeom prst="rect">
            <a:avLst/>
          </a:prstGeom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147÷21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454695" y="527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버튼이 깜박거리고 클릭하면 파란 텍스트 부분이 모두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2098688" y="2960948"/>
            <a:ext cx="2652545" cy="1656184"/>
          </a:xfrm>
          <a:prstGeom prst="roundRect">
            <a:avLst/>
          </a:prstGeom>
          <a:solidFill>
            <a:srgbClr val="EDF8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뺄 수 없으므로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147÷21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68AE7967-94BC-4D5B-9B49-6E24DDA32FC1}"/>
              </a:ext>
            </a:extLst>
          </p:cNvPr>
          <p:cNvSpPr/>
          <p:nvPr/>
        </p:nvSpPr>
        <p:spPr>
          <a:xfrm>
            <a:off x="2231740" y="2469041"/>
            <a:ext cx="717186" cy="34068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10BD513E-25A9-4DA1-AD22-3A986422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32956"/>
            <a:ext cx="414153" cy="33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A9BB4AF-2136-4CD5-AE6F-486679DEDB1B}"/>
              </a:ext>
            </a:extLst>
          </p:cNvPr>
          <p:cNvSpPr/>
          <p:nvPr/>
        </p:nvSpPr>
        <p:spPr>
          <a:xfrm>
            <a:off x="4877492" y="2774825"/>
            <a:ext cx="2037497" cy="1938992"/>
          </a:xfrm>
          <a:prstGeom prst="roundRect">
            <a:avLst/>
          </a:prstGeom>
          <a:solidFill>
            <a:srgbClr val="EDF8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D3E960B-B1D2-4EF7-8748-7C1FD22A7258}"/>
              </a:ext>
            </a:extLst>
          </p:cNvPr>
          <p:cNvSpPr/>
          <p:nvPr/>
        </p:nvSpPr>
        <p:spPr>
          <a:xfrm>
            <a:off x="316855" y="2819544"/>
            <a:ext cx="1518842" cy="1938992"/>
          </a:xfrm>
          <a:prstGeom prst="roundRect">
            <a:avLst/>
          </a:prstGeom>
          <a:solidFill>
            <a:srgbClr val="FCF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55B28349-CA8C-47B1-AC97-09ECC8E6FDC3}"/>
              </a:ext>
            </a:extLst>
          </p:cNvPr>
          <p:cNvSpPr/>
          <p:nvPr/>
        </p:nvSpPr>
        <p:spPr>
          <a:xfrm>
            <a:off x="4859818" y="2469041"/>
            <a:ext cx="1188345" cy="34068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CD1A66A-D02A-4B75-B510-29F62DAEC5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16" y="3250746"/>
            <a:ext cx="1026028" cy="464876"/>
          </a:xfrm>
          <a:prstGeom prst="rect">
            <a:avLst/>
          </a:prstGeom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D6569F36-C42D-4037-994C-7A78B4E70403}"/>
              </a:ext>
            </a:extLst>
          </p:cNvPr>
          <p:cNvSpPr txBox="1"/>
          <p:nvPr/>
        </p:nvSpPr>
        <p:spPr>
          <a:xfrm>
            <a:off x="6135967" y="283914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B3E179D5-178A-4D0C-B03D-E63C89B33C69}"/>
              </a:ext>
            </a:extLst>
          </p:cNvPr>
          <p:cNvSpPr txBox="1"/>
          <p:nvPr/>
        </p:nvSpPr>
        <p:spPr>
          <a:xfrm>
            <a:off x="5494675" y="330459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8CADEB-84AB-432A-BC48-FE33D68F7A2E}"/>
              </a:ext>
            </a:extLst>
          </p:cNvPr>
          <p:cNvSpPr txBox="1"/>
          <p:nvPr/>
        </p:nvSpPr>
        <p:spPr>
          <a:xfrm>
            <a:off x="4911831" y="330459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FA40EFEE-1509-47E9-B8EE-FDA6817A5FE1}"/>
              </a:ext>
            </a:extLst>
          </p:cNvPr>
          <p:cNvSpPr txBox="1"/>
          <p:nvPr/>
        </p:nvSpPr>
        <p:spPr>
          <a:xfrm>
            <a:off x="5494675" y="36790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1BA60D9-1EDB-4FF6-84A3-F234BD9FBD8A}"/>
              </a:ext>
            </a:extLst>
          </p:cNvPr>
          <p:cNvCxnSpPr/>
          <p:nvPr/>
        </p:nvCxnSpPr>
        <p:spPr bwMode="auto">
          <a:xfrm>
            <a:off x="5542116" y="4145947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E0C71CD1-1EA5-4106-AB6F-2D02A7F3D3CE}"/>
              </a:ext>
            </a:extLst>
          </p:cNvPr>
          <p:cNvSpPr txBox="1"/>
          <p:nvPr/>
        </p:nvSpPr>
        <p:spPr>
          <a:xfrm>
            <a:off x="6135967" y="4215567"/>
            <a:ext cx="3902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582DEE8-478C-4CDC-A76F-5313874593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6" y="3332926"/>
            <a:ext cx="1026028" cy="464876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989123CB-0BB8-41F4-8D8B-402E186663A9}"/>
              </a:ext>
            </a:extLst>
          </p:cNvPr>
          <p:cNvSpPr txBox="1"/>
          <p:nvPr/>
        </p:nvSpPr>
        <p:spPr>
          <a:xfrm>
            <a:off x="1417347" y="292132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ACEEF951-CAE5-4E0E-9713-FB42E36828E3}"/>
              </a:ext>
            </a:extLst>
          </p:cNvPr>
          <p:cNvSpPr txBox="1"/>
          <p:nvPr/>
        </p:nvSpPr>
        <p:spPr>
          <a:xfrm>
            <a:off x="776055" y="338677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722270-EFFF-46BE-8B94-4FA4E5EC9FFF}"/>
              </a:ext>
            </a:extLst>
          </p:cNvPr>
          <p:cNvSpPr txBox="1"/>
          <p:nvPr/>
        </p:nvSpPr>
        <p:spPr>
          <a:xfrm>
            <a:off x="193211" y="338677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FC004467-E3B0-4DBA-B976-91BDE26D1070}"/>
              </a:ext>
            </a:extLst>
          </p:cNvPr>
          <p:cNvSpPr txBox="1"/>
          <p:nvPr/>
        </p:nvSpPr>
        <p:spPr>
          <a:xfrm>
            <a:off x="776055" y="376122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1  6  8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88E703B-C760-439F-BF86-9BAFD93B5380}"/>
              </a:ext>
            </a:extLst>
          </p:cNvPr>
          <p:cNvCxnSpPr/>
          <p:nvPr/>
        </p:nvCxnSpPr>
        <p:spPr bwMode="auto">
          <a:xfrm>
            <a:off x="851591" y="414594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BC0D3A56-A814-4799-A8CB-16721C8F44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3423" y="2672916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6B30823-B453-4460-B689-D8E129C96087}"/>
              </a:ext>
            </a:extLst>
          </p:cNvPr>
          <p:cNvSpPr/>
          <p:nvPr/>
        </p:nvSpPr>
        <p:spPr>
          <a:xfrm>
            <a:off x="6471228" y="3057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71292293-A958-4A22-BEF9-A63512122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31" y="39417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1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7049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74A0E65-534D-4A48-BEEF-6252423537CC}"/>
              </a:ext>
            </a:extLst>
          </p:cNvPr>
          <p:cNvSpPr txBox="1"/>
          <p:nvPr/>
        </p:nvSpPr>
        <p:spPr>
          <a:xfrm>
            <a:off x="489413" y="135410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156÷26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틀린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BF02DAD-41D7-4D9F-B89E-748BB55D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88585"/>
              </p:ext>
            </p:extLst>
          </p:nvPr>
        </p:nvGraphicFramePr>
        <p:xfrm>
          <a:off x="518154" y="2390838"/>
          <a:ext cx="6096000" cy="189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6">
                  <a:extLst>
                    <a:ext uri="{9D8B030D-6E8A-4147-A177-3AD203B41FA5}">
                      <a16:colId xmlns:a16="http://schemas.microsoft.com/office/drawing/2014/main" val="3177876865"/>
                    </a:ext>
                  </a:extLst>
                </a:gridCol>
                <a:gridCol w="3842354">
                  <a:extLst>
                    <a:ext uri="{9D8B030D-6E8A-4147-A177-3AD203B41FA5}">
                      <a16:colId xmlns:a16="http://schemas.microsoft.com/office/drawing/2014/main" val="1686952467"/>
                    </a:ext>
                  </a:extLst>
                </a:gridCol>
              </a:tblGrid>
              <a:tr h="18940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0347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56EB0278-2604-4B25-885C-5517ACDF23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44" y="2930751"/>
            <a:ext cx="1026028" cy="464876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CCF812F1-2ECC-4CF3-80E8-B154D9BB17D5}"/>
              </a:ext>
            </a:extLst>
          </p:cNvPr>
          <p:cNvSpPr txBox="1"/>
          <p:nvPr/>
        </p:nvSpPr>
        <p:spPr>
          <a:xfrm>
            <a:off x="1879595" y="2519154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08226007-2920-4DE5-AA35-ACC3650E9AEC}"/>
              </a:ext>
            </a:extLst>
          </p:cNvPr>
          <p:cNvSpPr txBox="1"/>
          <p:nvPr/>
        </p:nvSpPr>
        <p:spPr>
          <a:xfrm>
            <a:off x="1238303" y="298459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1  5  6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FDE283-06D2-4E62-B1C4-F5A7C42331C3}"/>
              </a:ext>
            </a:extLst>
          </p:cNvPr>
          <p:cNvSpPr txBox="1"/>
          <p:nvPr/>
        </p:nvSpPr>
        <p:spPr>
          <a:xfrm>
            <a:off x="655459" y="298459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224F382B-9325-4082-93B7-244FEDD4E7DC}"/>
              </a:ext>
            </a:extLst>
          </p:cNvPr>
          <p:cNvSpPr txBox="1"/>
          <p:nvPr/>
        </p:nvSpPr>
        <p:spPr>
          <a:xfrm>
            <a:off x="1238303" y="335905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8F819AC-50E7-46F4-9AAE-6B26846B08C2}"/>
              </a:ext>
            </a:extLst>
          </p:cNvPr>
          <p:cNvCxnSpPr/>
          <p:nvPr/>
        </p:nvCxnSpPr>
        <p:spPr bwMode="auto">
          <a:xfrm>
            <a:off x="1313839" y="374377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43">
            <a:extLst>
              <a:ext uri="{FF2B5EF4-FFF2-40B4-BE49-F238E27FC236}">
                <a16:creationId xmlns:a16="http://schemas.microsoft.com/office/drawing/2014/main" id="{6417F182-475E-4ECD-B86C-5D5411FD82FF}"/>
              </a:ext>
            </a:extLst>
          </p:cNvPr>
          <p:cNvSpPr txBox="1"/>
          <p:nvPr/>
        </p:nvSpPr>
        <p:spPr>
          <a:xfrm>
            <a:off x="2934309" y="2727934"/>
            <a:ext cx="3509900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되어                보다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고쳐야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BFDE0819-C40A-46FE-BC04-B88A01D14F66}"/>
              </a:ext>
            </a:extLst>
          </p:cNvPr>
          <p:cNvSpPr txBox="1"/>
          <p:nvPr/>
        </p:nvSpPr>
        <p:spPr>
          <a:xfrm>
            <a:off x="5154889" y="2771029"/>
            <a:ext cx="867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BE61CD2-808A-438E-8514-5F993102F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0525" y="2615382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1E9CE7F2-B23C-4904-829C-825081904231}"/>
              </a:ext>
            </a:extLst>
          </p:cNvPr>
          <p:cNvSpPr txBox="1"/>
          <p:nvPr/>
        </p:nvSpPr>
        <p:spPr>
          <a:xfrm>
            <a:off x="4618579" y="3236639"/>
            <a:ext cx="42147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C7F3657-3D90-43F9-BBD6-26D73810A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1286" y="304716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56392-803C-4207-9195-AF8707BA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6" y="2317817"/>
            <a:ext cx="6815883" cy="2614174"/>
          </a:xfrm>
          <a:prstGeom prst="rect">
            <a:avLst/>
          </a:prstGeom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147÷21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6970EA5-E722-40FC-A7D9-562966BEDF90}"/>
              </a:ext>
            </a:extLst>
          </p:cNvPr>
          <p:cNvSpPr/>
          <p:nvPr/>
        </p:nvSpPr>
        <p:spPr>
          <a:xfrm>
            <a:off x="2098688" y="2960948"/>
            <a:ext cx="2652545" cy="1656184"/>
          </a:xfrm>
          <a:prstGeom prst="roundRect">
            <a:avLst/>
          </a:prstGeom>
          <a:solidFill>
            <a:srgbClr val="EDF8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뺄 수 없으므로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147÷21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68AE7967-94BC-4D5B-9B49-6E24DDA32FC1}"/>
              </a:ext>
            </a:extLst>
          </p:cNvPr>
          <p:cNvSpPr/>
          <p:nvPr/>
        </p:nvSpPr>
        <p:spPr>
          <a:xfrm>
            <a:off x="2231740" y="2469041"/>
            <a:ext cx="717186" cy="34068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10BD513E-25A9-4DA1-AD22-3A986422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32956"/>
            <a:ext cx="414153" cy="33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A9BB4AF-2136-4CD5-AE6F-486679DEDB1B}"/>
              </a:ext>
            </a:extLst>
          </p:cNvPr>
          <p:cNvSpPr/>
          <p:nvPr/>
        </p:nvSpPr>
        <p:spPr>
          <a:xfrm>
            <a:off x="4877492" y="2774825"/>
            <a:ext cx="2037497" cy="1938992"/>
          </a:xfrm>
          <a:prstGeom prst="roundRect">
            <a:avLst/>
          </a:prstGeom>
          <a:solidFill>
            <a:srgbClr val="EDF8F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D3E960B-B1D2-4EF7-8748-7C1FD22A7258}"/>
              </a:ext>
            </a:extLst>
          </p:cNvPr>
          <p:cNvSpPr/>
          <p:nvPr/>
        </p:nvSpPr>
        <p:spPr>
          <a:xfrm>
            <a:off x="316855" y="2819544"/>
            <a:ext cx="1518842" cy="1938992"/>
          </a:xfrm>
          <a:prstGeom prst="roundRect">
            <a:avLst/>
          </a:prstGeom>
          <a:solidFill>
            <a:srgbClr val="FCF1F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55B28349-CA8C-47B1-AC97-09ECC8E6FDC3}"/>
              </a:ext>
            </a:extLst>
          </p:cNvPr>
          <p:cNvSpPr/>
          <p:nvPr/>
        </p:nvSpPr>
        <p:spPr>
          <a:xfrm>
            <a:off x="4859818" y="2469041"/>
            <a:ext cx="1188345" cy="34068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CD1A66A-D02A-4B75-B510-29F62DAEC5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16" y="3250746"/>
            <a:ext cx="1026028" cy="464876"/>
          </a:xfrm>
          <a:prstGeom prst="rect">
            <a:avLst/>
          </a:prstGeom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D6569F36-C42D-4037-994C-7A78B4E70403}"/>
              </a:ext>
            </a:extLst>
          </p:cNvPr>
          <p:cNvSpPr txBox="1"/>
          <p:nvPr/>
        </p:nvSpPr>
        <p:spPr>
          <a:xfrm>
            <a:off x="6135967" y="283914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B3E179D5-178A-4D0C-B03D-E63C89B33C69}"/>
              </a:ext>
            </a:extLst>
          </p:cNvPr>
          <p:cNvSpPr txBox="1"/>
          <p:nvPr/>
        </p:nvSpPr>
        <p:spPr>
          <a:xfrm>
            <a:off x="5494675" y="330459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8CADEB-84AB-432A-BC48-FE33D68F7A2E}"/>
              </a:ext>
            </a:extLst>
          </p:cNvPr>
          <p:cNvSpPr txBox="1"/>
          <p:nvPr/>
        </p:nvSpPr>
        <p:spPr>
          <a:xfrm>
            <a:off x="4911831" y="330459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FA40EFEE-1509-47E9-B8EE-FDA6817A5FE1}"/>
              </a:ext>
            </a:extLst>
          </p:cNvPr>
          <p:cNvSpPr txBox="1"/>
          <p:nvPr/>
        </p:nvSpPr>
        <p:spPr>
          <a:xfrm>
            <a:off x="5494675" y="367904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1BA60D9-1EDB-4FF6-84A3-F234BD9FBD8A}"/>
              </a:ext>
            </a:extLst>
          </p:cNvPr>
          <p:cNvCxnSpPr/>
          <p:nvPr/>
        </p:nvCxnSpPr>
        <p:spPr bwMode="auto">
          <a:xfrm>
            <a:off x="5542116" y="414594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E0C71CD1-1EA5-4106-AB6F-2D02A7F3D3CE}"/>
              </a:ext>
            </a:extLst>
          </p:cNvPr>
          <p:cNvSpPr txBox="1"/>
          <p:nvPr/>
        </p:nvSpPr>
        <p:spPr>
          <a:xfrm>
            <a:off x="6135967" y="4215567"/>
            <a:ext cx="3902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582DEE8-478C-4CDC-A76F-5313874593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6" y="3332926"/>
            <a:ext cx="1026028" cy="464876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989123CB-0BB8-41F4-8D8B-402E186663A9}"/>
              </a:ext>
            </a:extLst>
          </p:cNvPr>
          <p:cNvSpPr txBox="1"/>
          <p:nvPr/>
        </p:nvSpPr>
        <p:spPr>
          <a:xfrm>
            <a:off x="1417347" y="292132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ACEEF951-CAE5-4E0E-9713-FB42E36828E3}"/>
              </a:ext>
            </a:extLst>
          </p:cNvPr>
          <p:cNvSpPr txBox="1"/>
          <p:nvPr/>
        </p:nvSpPr>
        <p:spPr>
          <a:xfrm>
            <a:off x="776055" y="338677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722270-EFFF-46BE-8B94-4FA4E5EC9FFF}"/>
              </a:ext>
            </a:extLst>
          </p:cNvPr>
          <p:cNvSpPr txBox="1"/>
          <p:nvPr/>
        </p:nvSpPr>
        <p:spPr>
          <a:xfrm>
            <a:off x="193211" y="338677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FC004467-E3B0-4DBA-B976-91BDE26D1070}"/>
              </a:ext>
            </a:extLst>
          </p:cNvPr>
          <p:cNvSpPr txBox="1"/>
          <p:nvPr/>
        </p:nvSpPr>
        <p:spPr>
          <a:xfrm>
            <a:off x="776055" y="376122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1  6  8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88E703B-C760-439F-BF86-9BAFD93B5380}"/>
              </a:ext>
            </a:extLst>
          </p:cNvPr>
          <p:cNvCxnSpPr/>
          <p:nvPr/>
        </p:nvCxnSpPr>
        <p:spPr bwMode="auto">
          <a:xfrm>
            <a:off x="851591" y="414594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BC0D3A56-A814-4799-A8CB-16721C8F44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3423" y="2672916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A9C99C2-F28B-43E5-9D23-1556414970C0}"/>
              </a:ext>
            </a:extLst>
          </p:cNvPr>
          <p:cNvSpPr txBox="1"/>
          <p:nvPr/>
        </p:nvSpPr>
        <p:spPr>
          <a:xfrm>
            <a:off x="7041142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A87A1371-2515-4F28-832C-47B9BC9C3CB0}"/>
              </a:ext>
            </a:extLst>
          </p:cNvPr>
          <p:cNvSpPr/>
          <p:nvPr/>
        </p:nvSpPr>
        <p:spPr>
          <a:xfrm flipH="1" flipV="1">
            <a:off x="528465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7080B72-0154-41E6-BB32-CC1F57E6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31" y="39417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883D4B-FEF0-41FA-B7DB-3D84EFC4E82A}"/>
              </a:ext>
            </a:extLst>
          </p:cNvPr>
          <p:cNvSpPr/>
          <p:nvPr/>
        </p:nvSpPr>
        <p:spPr>
          <a:xfrm>
            <a:off x="215516" y="4151950"/>
            <a:ext cx="6667165" cy="933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79">
            <a:extLst>
              <a:ext uri="{FF2B5EF4-FFF2-40B4-BE49-F238E27FC236}">
                <a16:creationId xmlns:a16="http://schemas.microsoft.com/office/drawing/2014/main" id="{40B3A519-2BDC-4EB3-AE33-2EB16A29725D}"/>
              </a:ext>
            </a:extLst>
          </p:cNvPr>
          <p:cNvSpPr/>
          <p:nvPr/>
        </p:nvSpPr>
        <p:spPr>
          <a:xfrm>
            <a:off x="361249" y="39642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0F5A838-76CA-4A9E-B7B7-9CDCC384B06A}"/>
              </a:ext>
            </a:extLst>
          </p:cNvPr>
          <p:cNvSpPr txBox="1"/>
          <p:nvPr/>
        </p:nvSpPr>
        <p:spPr>
          <a:xfrm>
            <a:off x="166185" y="4406483"/>
            <a:ext cx="70414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뺄 수 없으므로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147÷21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작게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44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61ABB-D32F-403D-A6BA-26A8292809B4}"/>
              </a:ext>
            </a:extLst>
          </p:cNvPr>
          <p:cNvSpPr/>
          <p:nvPr/>
        </p:nvSpPr>
        <p:spPr>
          <a:xfrm>
            <a:off x="720998" y="2778964"/>
            <a:ext cx="2158076" cy="1723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500D7-268C-4DEB-8C6D-6DA447B1BF0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6942F97-424F-452B-9F32-F7F5587C3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40" y="3118359"/>
            <a:ext cx="1026028" cy="464876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A2B2AA8E-9BF2-42B7-9FE0-083DA9417C3C}"/>
              </a:ext>
            </a:extLst>
          </p:cNvPr>
          <p:cNvSpPr txBox="1"/>
          <p:nvPr/>
        </p:nvSpPr>
        <p:spPr>
          <a:xfrm>
            <a:off x="4277791" y="270676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B9CFBF01-7411-4E23-9AA0-0E3B7B0A3C32}"/>
              </a:ext>
            </a:extLst>
          </p:cNvPr>
          <p:cNvSpPr txBox="1"/>
          <p:nvPr/>
        </p:nvSpPr>
        <p:spPr>
          <a:xfrm>
            <a:off x="3636499" y="317220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DC5BF-55BB-4450-931A-9F5A193292B7}"/>
              </a:ext>
            </a:extLst>
          </p:cNvPr>
          <p:cNvSpPr txBox="1"/>
          <p:nvPr/>
        </p:nvSpPr>
        <p:spPr>
          <a:xfrm>
            <a:off x="3053655" y="317220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6240ACE0-1AA2-4D8D-90A7-F5C07CE3804C}"/>
              </a:ext>
            </a:extLst>
          </p:cNvPr>
          <p:cNvSpPr txBox="1"/>
          <p:nvPr/>
        </p:nvSpPr>
        <p:spPr>
          <a:xfrm>
            <a:off x="3636499" y="354665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1  6  2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B330FF-EA83-4C1F-B962-F6C8307A420C}"/>
              </a:ext>
            </a:extLst>
          </p:cNvPr>
          <p:cNvCxnSpPr/>
          <p:nvPr/>
        </p:nvCxnSpPr>
        <p:spPr bwMode="auto">
          <a:xfrm>
            <a:off x="3683940" y="401356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43">
            <a:extLst>
              <a:ext uri="{FF2B5EF4-FFF2-40B4-BE49-F238E27FC236}">
                <a16:creationId xmlns:a16="http://schemas.microsoft.com/office/drawing/2014/main" id="{26FE30A5-D596-4016-9347-3BDCF94CC091}"/>
              </a:ext>
            </a:extLst>
          </p:cNvPr>
          <p:cNvSpPr txBox="1"/>
          <p:nvPr/>
        </p:nvSpPr>
        <p:spPr>
          <a:xfrm>
            <a:off x="3952402" y="4083180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55A9288-1B9A-439B-97DD-E50B9D156FE2}"/>
              </a:ext>
            </a:extLst>
          </p:cNvPr>
          <p:cNvSpPr txBox="1"/>
          <p:nvPr/>
        </p:nvSpPr>
        <p:spPr>
          <a:xfrm>
            <a:off x="4782786" y="353061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 ×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3DF1B6-D5D1-4D21-9BC8-243BACBD54EC}"/>
              </a:ext>
            </a:extLst>
          </p:cNvPr>
          <p:cNvSpPr txBox="1"/>
          <p:nvPr/>
        </p:nvSpPr>
        <p:spPr>
          <a:xfrm>
            <a:off x="5798080" y="353750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1D2821F-3F08-4E48-BE21-B26D75217EB0}"/>
              </a:ext>
            </a:extLst>
          </p:cNvPr>
          <p:cNvSpPr txBox="1"/>
          <p:nvPr/>
        </p:nvSpPr>
        <p:spPr>
          <a:xfrm>
            <a:off x="792842" y="2924017"/>
            <a:ext cx="1705813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=135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=162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=189</a:t>
            </a: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0E5F7981-AA53-4AD6-B13D-CDEF18A4B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3142" y="36090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598EB4B1-04E4-4336-A04C-D946AF10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6" y="2598904"/>
            <a:ext cx="485594" cy="499388"/>
          </a:xfrm>
          <a:prstGeom prst="rect">
            <a:avLst/>
          </a:prstGeom>
          <a:noFill/>
        </p:spPr>
      </p:pic>
      <p:pic>
        <p:nvPicPr>
          <p:cNvPr id="5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B5BCBE3C-45CA-42B9-9975-D161E7E0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80" y="2598904"/>
            <a:ext cx="485594" cy="499388"/>
          </a:xfrm>
          <a:prstGeom prst="rect">
            <a:avLst/>
          </a:prstGeom>
          <a:noFill/>
        </p:spPr>
      </p:pic>
      <p:pic>
        <p:nvPicPr>
          <p:cNvPr id="5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281AC53-95C8-4B8B-A9A4-87371048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45" y="2628826"/>
            <a:ext cx="485594" cy="4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것에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7B087EC-AA94-4E63-AAF8-BAFFDA326125}"/>
              </a:ext>
            </a:extLst>
          </p:cNvPr>
          <p:cNvSpPr/>
          <p:nvPr/>
        </p:nvSpPr>
        <p:spPr>
          <a:xfrm>
            <a:off x="1225983" y="2467356"/>
            <a:ext cx="1456488" cy="7297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82÷19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3EB0CDC-B9A7-4ABE-8059-5E8F90135283}"/>
              </a:ext>
            </a:extLst>
          </p:cNvPr>
          <p:cNvSpPr/>
          <p:nvPr/>
        </p:nvSpPr>
        <p:spPr>
          <a:xfrm>
            <a:off x="2937298" y="2467356"/>
            <a:ext cx="2812834" cy="72972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2    4    20    40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6461CAB1-F2E0-4C4A-A0CF-B6B16EE3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53" y="161454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21B17B15-B7F7-42A3-A2AF-CBEF3E97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9" y="2567175"/>
            <a:ext cx="549051" cy="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8E7A2D40-BFAC-4284-A1A7-3DC036FC17FB}"/>
              </a:ext>
            </a:extLst>
          </p:cNvPr>
          <p:cNvSpPr/>
          <p:nvPr/>
        </p:nvSpPr>
        <p:spPr>
          <a:xfrm>
            <a:off x="5269067" y="3189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C4163-2E4F-40C5-9937-2F76B6302678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A98EC16-ED62-42B1-984D-01B7429E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6" y="2598904"/>
            <a:ext cx="485594" cy="499388"/>
          </a:xfrm>
          <a:prstGeom prst="rect">
            <a:avLst/>
          </a:prstGeom>
          <a:noFill/>
        </p:spPr>
      </p:pic>
      <p:pic>
        <p:nvPicPr>
          <p:cNvPr id="2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9119162-41BB-44CE-B490-92854D6D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80" y="2598904"/>
            <a:ext cx="485594" cy="499388"/>
          </a:xfrm>
          <a:prstGeom prst="rect">
            <a:avLst/>
          </a:prstGeom>
          <a:noFill/>
        </p:spPr>
      </p:pic>
      <p:pic>
        <p:nvPicPr>
          <p:cNvPr id="3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16B2112-B5D3-4DBE-BB54-6879074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00908"/>
            <a:ext cx="485594" cy="499388"/>
          </a:xfrm>
          <a:prstGeom prst="rect">
            <a:avLst/>
          </a:prstGeom>
          <a:noFill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77D97F5A-0EDB-462E-81DB-42FAC3CC770F}"/>
              </a:ext>
            </a:extLst>
          </p:cNvPr>
          <p:cNvSpPr txBox="1"/>
          <p:nvPr/>
        </p:nvSpPr>
        <p:spPr>
          <a:xfrm>
            <a:off x="466953" y="13548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 것에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325790-6BE3-42B0-9865-ECC2E73582C7}"/>
              </a:ext>
            </a:extLst>
          </p:cNvPr>
          <p:cNvSpPr/>
          <p:nvPr/>
        </p:nvSpPr>
        <p:spPr>
          <a:xfrm>
            <a:off x="1225983" y="2467356"/>
            <a:ext cx="1456488" cy="7297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93÷32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661992-7C32-415A-8393-ECC4AC6EAF09}"/>
              </a:ext>
            </a:extLst>
          </p:cNvPr>
          <p:cNvSpPr/>
          <p:nvPr/>
        </p:nvSpPr>
        <p:spPr>
          <a:xfrm>
            <a:off x="2937298" y="2467356"/>
            <a:ext cx="2812834" cy="72972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3    6    30    60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4150FCA-F5FF-428E-A4E9-C962987BB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05" y="137677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4F4BFFA8-8911-48B5-AE65-C9F82CE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67175"/>
            <a:ext cx="549051" cy="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1232006-7875-42BC-8346-888A9D982A8C}"/>
              </a:ext>
            </a:extLst>
          </p:cNvPr>
          <p:cNvSpPr/>
          <p:nvPr/>
        </p:nvSpPr>
        <p:spPr>
          <a:xfrm>
            <a:off x="5269067" y="3189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598EB4B1-04E4-4336-A04C-D946AF10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6" y="2598904"/>
            <a:ext cx="485594" cy="499388"/>
          </a:xfrm>
          <a:prstGeom prst="rect">
            <a:avLst/>
          </a:prstGeom>
          <a:noFill/>
        </p:spPr>
      </p:pic>
      <p:pic>
        <p:nvPicPr>
          <p:cNvPr id="5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B5BCBE3C-45CA-42B9-9975-D161E7E0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80" y="2598904"/>
            <a:ext cx="485594" cy="499388"/>
          </a:xfrm>
          <a:prstGeom prst="rect">
            <a:avLst/>
          </a:prstGeom>
          <a:noFill/>
        </p:spPr>
      </p:pic>
      <p:pic>
        <p:nvPicPr>
          <p:cNvPr id="5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281AC53-95C8-4B8B-A9A4-87371048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45" y="2628826"/>
            <a:ext cx="485594" cy="4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것에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7B087EC-AA94-4E63-AAF8-BAFFDA326125}"/>
              </a:ext>
            </a:extLst>
          </p:cNvPr>
          <p:cNvSpPr/>
          <p:nvPr/>
        </p:nvSpPr>
        <p:spPr>
          <a:xfrm>
            <a:off x="1225983" y="2467356"/>
            <a:ext cx="1456488" cy="7297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82÷19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3EB0CDC-B9A7-4ABE-8059-5E8F90135283}"/>
              </a:ext>
            </a:extLst>
          </p:cNvPr>
          <p:cNvSpPr/>
          <p:nvPr/>
        </p:nvSpPr>
        <p:spPr>
          <a:xfrm>
            <a:off x="2937298" y="2467356"/>
            <a:ext cx="2812834" cy="72972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2    4    20    40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6461CAB1-F2E0-4C4A-A0CF-B6B16EE3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53" y="161454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21B17B15-B7F7-42A3-A2AF-CBEF3E97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9" y="2567175"/>
            <a:ext cx="549051" cy="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478847B-DAEA-4848-A274-621496C01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0B2EF0-EC71-4CC4-A963-25301763E672}"/>
              </a:ext>
            </a:extLst>
          </p:cNvPr>
          <p:cNvSpPr/>
          <p:nvPr/>
        </p:nvSpPr>
        <p:spPr>
          <a:xfrm>
            <a:off x="207825" y="3833151"/>
            <a:ext cx="6667165" cy="1252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id="{3482E4AA-3D64-4116-8E85-7A4C2932ED90}"/>
              </a:ext>
            </a:extLst>
          </p:cNvPr>
          <p:cNvSpPr/>
          <p:nvPr/>
        </p:nvSpPr>
        <p:spPr>
          <a:xfrm>
            <a:off x="338478" y="369429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BFBEC181-4F44-46E3-BA9F-419259D4BB8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7BA1054-1266-42AA-AB65-FC2AF0115396}"/>
              </a:ext>
            </a:extLst>
          </p:cNvPr>
          <p:cNvSpPr txBox="1"/>
          <p:nvPr/>
        </p:nvSpPr>
        <p:spPr>
          <a:xfrm>
            <a:off x="283279" y="4294202"/>
            <a:ext cx="56568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82÷19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어림하여 계산하면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8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FB6AFF6-187C-45A3-B614-4F6CCD4D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7391CB8E-281A-49ED-BAB7-447815ECD9F1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 ×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7E1F564-AED7-4525-A95E-AFAF664975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7060EF4D-EF02-487B-BA54-AF020775CC50}"/>
              </a:ext>
            </a:extLst>
          </p:cNvPr>
          <p:cNvSpPr txBox="1"/>
          <p:nvPr/>
        </p:nvSpPr>
        <p:spPr>
          <a:xfrm>
            <a:off x="491731" y="2959168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8BC7E9F4-0F8A-4C8A-A697-CE093E94C44B}"/>
              </a:ext>
            </a:extLst>
          </p:cNvPr>
          <p:cNvSpPr txBox="1"/>
          <p:nvPr/>
        </p:nvSpPr>
        <p:spPr>
          <a:xfrm>
            <a:off x="491731" y="3333621"/>
            <a:ext cx="919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338C6E-F5A4-4D8E-B3FD-AB577CF8CCCE}"/>
              </a:ext>
            </a:extLst>
          </p:cNvPr>
          <p:cNvCxnSpPr/>
          <p:nvPr/>
        </p:nvCxnSpPr>
        <p:spPr bwMode="auto">
          <a:xfrm>
            <a:off x="539172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F2C5BBE5-8BDC-4D6A-AB9C-2EE50AA8AD65}"/>
              </a:ext>
            </a:extLst>
          </p:cNvPr>
          <p:cNvSpPr txBox="1"/>
          <p:nvPr/>
        </p:nvSpPr>
        <p:spPr>
          <a:xfrm>
            <a:off x="2742494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5943F3-61B7-4F51-B2EE-815649E3EB93}"/>
              </a:ext>
            </a:extLst>
          </p:cNvPr>
          <p:cNvSpPr txBox="1"/>
          <p:nvPr/>
        </p:nvSpPr>
        <p:spPr>
          <a:xfrm>
            <a:off x="1022468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4A066ED-F480-4CF5-923D-088661262D83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7A4213-923A-4BD3-ACA2-14B36AA62596}"/>
              </a:ext>
            </a:extLst>
          </p:cNvPr>
          <p:cNvSpPr txBox="1"/>
          <p:nvPr/>
        </p:nvSpPr>
        <p:spPr>
          <a:xfrm>
            <a:off x="1022468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1F28947-ACC0-4B05-A5B2-63AC72DAE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346164D-163F-4225-8DAC-CC228F267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216624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B118DEF-06CE-4DD5-AEE2-F739B823C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3765348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6775DF1-B2DB-41BF-BB88-1C0FA7BC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63B80EE3-6737-4A95-A3BE-BFA20EC4C17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 ×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A2928CA-1A13-4DC6-B09F-5C47ACEFF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4A20D415-E8E8-4348-9820-DDAC093FB7E3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3  0  5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AE605658-C79B-4B07-A4EE-AB6A622D7DD2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2  8  8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B9143C3-5016-49BF-A0B9-BB78AF4B636A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26CB738D-A495-4809-85FC-FAD96AAA0B01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6A014-A338-4470-8BC0-700FDE738781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8EF895DC-C72D-47B5-8225-E3FA279ACC1D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231261-6445-40AD-957B-B0BBA70C8A8E}"/>
              </a:ext>
            </a:extLst>
          </p:cNvPr>
          <p:cNvSpPr txBox="1"/>
          <p:nvPr/>
        </p:nvSpPr>
        <p:spPr>
          <a:xfrm>
            <a:off x="4463988" y="3841550"/>
            <a:ext cx="72077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63D82F50-2350-457A-8EB2-FCC654B2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38B5ED4-9D26-458E-AB19-D6E1562AE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7418E37-5E62-4B99-A596-D80CB1E76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1C1A1B9-F313-4620-9955-B54CF8408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pic>
        <p:nvPicPr>
          <p:cNvPr id="60" name="Picture 31">
            <a:extLst>
              <a:ext uri="{FF2B5EF4-FFF2-40B4-BE49-F238E27FC236}">
                <a16:creationId xmlns:a16="http://schemas.microsoft.com/office/drawing/2014/main" id="{B0C584A8-E6F0-4A92-AAAC-8E1D5AFC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34290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1">
            <a:extLst>
              <a:ext uri="{FF2B5EF4-FFF2-40B4-BE49-F238E27FC236}">
                <a16:creationId xmlns:a16="http://schemas.microsoft.com/office/drawing/2014/main" id="{C8BC8744-E3CD-495A-AE88-8AF99479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9537" y="342155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4BC807D4-2EE9-4DDF-89C4-D6B14B063F39}"/>
              </a:ext>
            </a:extLst>
          </p:cNvPr>
          <p:cNvSpPr txBox="1"/>
          <p:nvPr/>
        </p:nvSpPr>
        <p:spPr>
          <a:xfrm>
            <a:off x="591787" y="14604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8315E63E-129D-49E2-B594-FB7FA025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7" y="1455309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BAC8277-A1FD-471A-8610-680FF007B9A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 ×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2C84221-0E78-45CE-A297-CA3EF87E77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6AF85D0E-026D-45EC-9A7A-03EBBEE4EA8B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6  4  5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F5B4FBAF-CD4A-44FC-8099-BC11B09CFC25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5  8  4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6F2B45E-C885-4212-B4B8-BF41A8AE9699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43">
            <a:extLst>
              <a:ext uri="{FF2B5EF4-FFF2-40B4-BE49-F238E27FC236}">
                <a16:creationId xmlns:a16="http://schemas.microsoft.com/office/drawing/2014/main" id="{360601B9-978D-42ED-BDED-66C8F48E4BEE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E982F-063A-433C-9BBB-741F6E5372A2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089A277-189C-4AEE-918A-6BA4222625FE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26A99F-2AFB-4DA1-B905-CB44EE166408}"/>
              </a:ext>
            </a:extLst>
          </p:cNvPr>
          <p:cNvSpPr txBox="1"/>
          <p:nvPr/>
        </p:nvSpPr>
        <p:spPr>
          <a:xfrm>
            <a:off x="4572000" y="3841550"/>
            <a:ext cx="61276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6  1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ACB16F57-A9B2-4E51-A4AF-CCAE5CB41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BC9BB0FE-C034-46B4-B847-A581CED25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DBF7C03-F5A9-4F24-A5FF-30CCBEC38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924F66E-6E17-41ED-B5A3-3ACD23080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B4D4A330-9919-45DD-8763-E37EF7F51D4D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 ×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0F5627A-BEAD-4D15-8F9B-9D75F3530E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5694688C-12E9-47D4-A7D4-3329D15D75E0}"/>
              </a:ext>
            </a:extLst>
          </p:cNvPr>
          <p:cNvSpPr txBox="1"/>
          <p:nvPr/>
        </p:nvSpPr>
        <p:spPr>
          <a:xfrm>
            <a:off x="491731" y="2959168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7  6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BB670BA9-DA49-4C76-9653-DE86E6A468E5}"/>
              </a:ext>
            </a:extLst>
          </p:cNvPr>
          <p:cNvSpPr txBox="1"/>
          <p:nvPr/>
        </p:nvSpPr>
        <p:spPr>
          <a:xfrm>
            <a:off x="491731" y="3333621"/>
            <a:ext cx="919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6  3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58CA8C-7A4D-4C2E-9A2F-74B0EBE233A9}"/>
              </a:ext>
            </a:extLst>
          </p:cNvPr>
          <p:cNvCxnSpPr/>
          <p:nvPr/>
        </p:nvCxnSpPr>
        <p:spPr bwMode="auto">
          <a:xfrm>
            <a:off x="539172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3">
            <a:extLst>
              <a:ext uri="{FF2B5EF4-FFF2-40B4-BE49-F238E27FC236}">
                <a16:creationId xmlns:a16="http://schemas.microsoft.com/office/drawing/2014/main" id="{8518750E-3649-4ACD-A439-E6745DFEE3CA}"/>
              </a:ext>
            </a:extLst>
          </p:cNvPr>
          <p:cNvSpPr txBox="1"/>
          <p:nvPr/>
        </p:nvSpPr>
        <p:spPr>
          <a:xfrm>
            <a:off x="2742494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0C471F-B96F-44B9-B658-DC443433AF06}"/>
              </a:ext>
            </a:extLst>
          </p:cNvPr>
          <p:cNvSpPr txBox="1"/>
          <p:nvPr/>
        </p:nvSpPr>
        <p:spPr>
          <a:xfrm>
            <a:off x="935596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6CB65F59-A9F7-4143-A0EB-23A3617B3F04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87BC22-782F-4214-A0B1-D60A17E7BDCD}"/>
              </a:ext>
            </a:extLst>
          </p:cNvPr>
          <p:cNvSpPr txBox="1"/>
          <p:nvPr/>
        </p:nvSpPr>
        <p:spPr>
          <a:xfrm>
            <a:off x="683568" y="3841550"/>
            <a:ext cx="72008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6EF3277D-CD29-45EE-8B22-06AB322900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81BDB27-C8AE-4AC8-B185-32D987478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3216624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46295A9-6B19-4157-BF16-7D7EB6C3A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77" y="3765348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A63CB22-79AB-4D4C-81AB-59598259D0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25E3EE26-738B-4519-A7F4-C3520F6D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34290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96C36480-7E93-41DF-BE29-09571B35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9537" y="342155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FB6AFF6-187C-45A3-B614-4F6CCD4D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" y="1598964"/>
            <a:ext cx="391524" cy="3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7391CB8E-281A-49ED-BAB7-447815ECD9F1}"/>
              </a:ext>
            </a:extLst>
          </p:cNvPr>
          <p:cNvSpPr txBox="1"/>
          <p:nvPr/>
        </p:nvSpPr>
        <p:spPr>
          <a:xfrm>
            <a:off x="1727200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 ×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7E1F564-AED7-4525-A95E-AFAF664975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" y="2905321"/>
            <a:ext cx="1026028" cy="464876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7060EF4D-EF02-487B-BA54-AF020775CC50}"/>
              </a:ext>
            </a:extLst>
          </p:cNvPr>
          <p:cNvSpPr txBox="1"/>
          <p:nvPr/>
        </p:nvSpPr>
        <p:spPr>
          <a:xfrm>
            <a:off x="491731" y="2959168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8BC7E9F4-0F8A-4C8A-A697-CE093E94C44B}"/>
              </a:ext>
            </a:extLst>
          </p:cNvPr>
          <p:cNvSpPr txBox="1"/>
          <p:nvPr/>
        </p:nvSpPr>
        <p:spPr>
          <a:xfrm>
            <a:off x="607909" y="3333621"/>
            <a:ext cx="919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338C6E-F5A4-4D8E-B3FD-AB577CF8CCCE}"/>
              </a:ext>
            </a:extLst>
          </p:cNvPr>
          <p:cNvCxnSpPr/>
          <p:nvPr/>
        </p:nvCxnSpPr>
        <p:spPr bwMode="auto">
          <a:xfrm>
            <a:off x="655350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>
            <a:extLst>
              <a:ext uri="{FF2B5EF4-FFF2-40B4-BE49-F238E27FC236}">
                <a16:creationId xmlns:a16="http://schemas.microsoft.com/office/drawing/2014/main" id="{F2C5BBE5-8BDC-4D6A-AB9C-2EE50AA8AD65}"/>
              </a:ext>
            </a:extLst>
          </p:cNvPr>
          <p:cNvSpPr txBox="1"/>
          <p:nvPr/>
        </p:nvSpPr>
        <p:spPr>
          <a:xfrm>
            <a:off x="2858672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5943F3-61B7-4F51-B2EE-815649E3EB93}"/>
              </a:ext>
            </a:extLst>
          </p:cNvPr>
          <p:cNvSpPr txBox="1"/>
          <p:nvPr/>
        </p:nvSpPr>
        <p:spPr>
          <a:xfrm>
            <a:off x="1022468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4A066ED-F480-4CF5-923D-088661262D83}"/>
              </a:ext>
            </a:extLst>
          </p:cNvPr>
          <p:cNvSpPr txBox="1"/>
          <p:nvPr/>
        </p:nvSpPr>
        <p:spPr>
          <a:xfrm>
            <a:off x="-423401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7A4213-923A-4BD3-ACA2-14B36AA62596}"/>
              </a:ext>
            </a:extLst>
          </p:cNvPr>
          <p:cNvSpPr txBox="1"/>
          <p:nvPr/>
        </p:nvSpPr>
        <p:spPr>
          <a:xfrm>
            <a:off x="1138646" y="384155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1565AB-E630-42D4-AEBE-50A67EFB1433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455" y="3560654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1F28947-ACC0-4B05-A5B2-63AC72DAE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277" y="226266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346164D-163F-4225-8DAC-CC228F267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455" y="3216624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B118DEF-06CE-4DD5-AEE2-F739B823C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455" y="3765348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6775DF1-B2DB-41BF-BB88-1C0FA7BC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686" y="3192697"/>
            <a:ext cx="360000" cy="355000"/>
          </a:xfrm>
          <a:prstGeom prst="rect">
            <a:avLst/>
          </a:prstGeom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63B80EE3-6737-4A95-A3BE-BFA20EC4C17F}"/>
              </a:ext>
            </a:extLst>
          </p:cNvPr>
          <p:cNvSpPr txBox="1"/>
          <p:nvPr/>
        </p:nvSpPr>
        <p:spPr>
          <a:xfrm>
            <a:off x="5335077" y="3343889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 ×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A2928CA-1A13-4DC6-B09F-5C47ACEFF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49" y="2905321"/>
            <a:ext cx="1026028" cy="464876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4A20D415-E8E8-4348-9820-DDAC093FB7E3}"/>
              </a:ext>
            </a:extLst>
          </p:cNvPr>
          <p:cNvSpPr txBox="1"/>
          <p:nvPr/>
        </p:nvSpPr>
        <p:spPr>
          <a:xfrm>
            <a:off x="4099608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3  0  5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AE605658-C79B-4B07-A4EE-AB6A622D7DD2}"/>
              </a:ext>
            </a:extLst>
          </p:cNvPr>
          <p:cNvSpPr txBox="1"/>
          <p:nvPr/>
        </p:nvSpPr>
        <p:spPr>
          <a:xfrm>
            <a:off x="4099608" y="3333621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2  8  8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B9143C3-5016-49BF-A0B9-BB78AF4B636A}"/>
              </a:ext>
            </a:extLst>
          </p:cNvPr>
          <p:cNvCxnSpPr/>
          <p:nvPr/>
        </p:nvCxnSpPr>
        <p:spPr bwMode="auto">
          <a:xfrm>
            <a:off x="4147049" y="380052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43">
            <a:extLst>
              <a:ext uri="{FF2B5EF4-FFF2-40B4-BE49-F238E27FC236}">
                <a16:creationId xmlns:a16="http://schemas.microsoft.com/office/drawing/2014/main" id="{26CB738D-A495-4809-85FC-FAD96AAA0B01}"/>
              </a:ext>
            </a:extLst>
          </p:cNvPr>
          <p:cNvSpPr txBox="1"/>
          <p:nvPr/>
        </p:nvSpPr>
        <p:spPr>
          <a:xfrm>
            <a:off x="6350371" y="3350777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6A014-A338-4470-8BC0-700FDE738781}"/>
              </a:ext>
            </a:extLst>
          </p:cNvPr>
          <p:cNvSpPr txBox="1"/>
          <p:nvPr/>
        </p:nvSpPr>
        <p:spPr>
          <a:xfrm>
            <a:off x="4695571" y="244097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8EF895DC-C72D-47B5-8225-E3FA279ACC1D}"/>
              </a:ext>
            </a:extLst>
          </p:cNvPr>
          <p:cNvSpPr txBox="1"/>
          <p:nvPr/>
        </p:nvSpPr>
        <p:spPr>
          <a:xfrm>
            <a:off x="3184476" y="295916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231261-6445-40AD-957B-B0BBA70C8A8E}"/>
              </a:ext>
            </a:extLst>
          </p:cNvPr>
          <p:cNvSpPr txBox="1"/>
          <p:nvPr/>
        </p:nvSpPr>
        <p:spPr>
          <a:xfrm>
            <a:off x="4463988" y="3841550"/>
            <a:ext cx="72077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CBD0718-FF03-448B-B985-340E03A7E82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154" y="3560654"/>
            <a:ext cx="514632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63D82F50-2350-457A-8EB2-FCC654B2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226266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38B5ED4-9D26-458E-AB19-D6E1562AE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216624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7418E37-5E62-4B99-A596-D80CB1E76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54" y="376534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1C1A1B9-F313-4620-9955-B54CF8408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563" y="3192697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3876A93-028A-48A0-B221-AB3A65F840A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CAB0CF5-23DC-4EE4-A511-87B27E00AD1C}"/>
              </a:ext>
            </a:extLst>
          </p:cNvPr>
          <p:cNvSpPr/>
          <p:nvPr/>
        </p:nvSpPr>
        <p:spPr>
          <a:xfrm>
            <a:off x="207825" y="2813518"/>
            <a:ext cx="6667165" cy="22717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29">
            <a:extLst>
              <a:ext uri="{FF2B5EF4-FFF2-40B4-BE49-F238E27FC236}">
                <a16:creationId xmlns:a16="http://schemas.microsoft.com/office/drawing/2014/main" id="{D07E466A-712F-4663-ADCE-6E1E5A15E85C}"/>
              </a:ext>
            </a:extLst>
          </p:cNvPr>
          <p:cNvSpPr/>
          <p:nvPr/>
        </p:nvSpPr>
        <p:spPr>
          <a:xfrm>
            <a:off x="363942" y="266367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31BC9CE4-B4D5-4C77-B7A5-5BAA8D2523B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370BD59B-6464-4224-A134-0BA7FB0377FA}"/>
              </a:ext>
            </a:extLst>
          </p:cNvPr>
          <p:cNvSpPr txBox="1"/>
          <p:nvPr/>
        </p:nvSpPr>
        <p:spPr>
          <a:xfrm>
            <a:off x="1858075" y="3935566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 ×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A20AF01-CA6F-4974-BDD1-0EB3EF1FEF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4" y="3496998"/>
            <a:ext cx="1026028" cy="464876"/>
          </a:xfrm>
          <a:prstGeom prst="rect">
            <a:avLst/>
          </a:prstGeom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B22D10D0-81A1-4260-972C-A5217D687FCE}"/>
              </a:ext>
            </a:extLst>
          </p:cNvPr>
          <p:cNvSpPr txBox="1"/>
          <p:nvPr/>
        </p:nvSpPr>
        <p:spPr>
          <a:xfrm>
            <a:off x="617473" y="3550845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E1AD582E-FC36-4057-8BFB-E862060E0F1E}"/>
              </a:ext>
            </a:extLst>
          </p:cNvPr>
          <p:cNvSpPr txBox="1"/>
          <p:nvPr/>
        </p:nvSpPr>
        <p:spPr>
          <a:xfrm>
            <a:off x="617473" y="3925298"/>
            <a:ext cx="919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66B7CA1-4E1D-45D6-98A9-EA3CA58FDFB3}"/>
              </a:ext>
            </a:extLst>
          </p:cNvPr>
          <p:cNvCxnSpPr/>
          <p:nvPr/>
        </p:nvCxnSpPr>
        <p:spPr bwMode="auto">
          <a:xfrm>
            <a:off x="664914" y="439219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43">
            <a:extLst>
              <a:ext uri="{FF2B5EF4-FFF2-40B4-BE49-F238E27FC236}">
                <a16:creationId xmlns:a16="http://schemas.microsoft.com/office/drawing/2014/main" id="{B3518A0B-8F43-446A-B965-21472F65304D}"/>
              </a:ext>
            </a:extLst>
          </p:cNvPr>
          <p:cNvSpPr txBox="1"/>
          <p:nvPr/>
        </p:nvSpPr>
        <p:spPr>
          <a:xfrm>
            <a:off x="2779966" y="39424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F2A8D0-C91D-48AA-85BB-38C947462AA5}"/>
              </a:ext>
            </a:extLst>
          </p:cNvPr>
          <p:cNvSpPr txBox="1"/>
          <p:nvPr/>
        </p:nvSpPr>
        <p:spPr>
          <a:xfrm>
            <a:off x="1148210" y="303264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BFB1E913-E0D5-4C6D-9A1F-00E4085E1E7C}"/>
              </a:ext>
            </a:extLst>
          </p:cNvPr>
          <p:cNvSpPr txBox="1"/>
          <p:nvPr/>
        </p:nvSpPr>
        <p:spPr>
          <a:xfrm>
            <a:off x="-297659" y="355084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B3B65D-18AD-471E-B484-8233BD70399F}"/>
              </a:ext>
            </a:extLst>
          </p:cNvPr>
          <p:cNvSpPr txBox="1"/>
          <p:nvPr/>
        </p:nvSpPr>
        <p:spPr>
          <a:xfrm>
            <a:off x="1148210" y="4433227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id="{49A03A07-6AAF-4BEF-A14B-725752247B78}"/>
              </a:ext>
            </a:extLst>
          </p:cNvPr>
          <p:cNvSpPr txBox="1"/>
          <p:nvPr/>
        </p:nvSpPr>
        <p:spPr>
          <a:xfrm>
            <a:off x="5350463" y="3935566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 ×</a:t>
            </a: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C5B695CF-21E4-4E53-9EA3-2AE76F16C2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13" y="3496998"/>
            <a:ext cx="1026028" cy="464876"/>
          </a:xfrm>
          <a:prstGeom prst="rect">
            <a:avLst/>
          </a:prstGeom>
        </p:spPr>
      </p:pic>
      <p:sp>
        <p:nvSpPr>
          <p:cNvPr id="110" name="TextBox 43">
            <a:extLst>
              <a:ext uri="{FF2B5EF4-FFF2-40B4-BE49-F238E27FC236}">
                <a16:creationId xmlns:a16="http://schemas.microsoft.com/office/drawing/2014/main" id="{87156DCE-A22D-4493-B4A8-9488541D1069}"/>
              </a:ext>
            </a:extLst>
          </p:cNvPr>
          <p:cNvSpPr txBox="1"/>
          <p:nvPr/>
        </p:nvSpPr>
        <p:spPr>
          <a:xfrm>
            <a:off x="4109172" y="355084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3  0  5</a:t>
            </a: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5B38E1B6-5ADD-461C-BF3E-D87271BEA1AE}"/>
              </a:ext>
            </a:extLst>
          </p:cNvPr>
          <p:cNvSpPr txBox="1"/>
          <p:nvPr/>
        </p:nvSpPr>
        <p:spPr>
          <a:xfrm>
            <a:off x="4109172" y="392529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2  8  8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9F3DF0D-5CA5-464A-8EDC-2BB03AD20B65}"/>
              </a:ext>
            </a:extLst>
          </p:cNvPr>
          <p:cNvCxnSpPr/>
          <p:nvPr/>
        </p:nvCxnSpPr>
        <p:spPr bwMode="auto">
          <a:xfrm>
            <a:off x="4156613" y="4392199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43">
            <a:extLst>
              <a:ext uri="{FF2B5EF4-FFF2-40B4-BE49-F238E27FC236}">
                <a16:creationId xmlns:a16="http://schemas.microsoft.com/office/drawing/2014/main" id="{C11179A0-B279-47C0-BB6F-3FB5B38B8204}"/>
              </a:ext>
            </a:extLst>
          </p:cNvPr>
          <p:cNvSpPr txBox="1"/>
          <p:nvPr/>
        </p:nvSpPr>
        <p:spPr>
          <a:xfrm>
            <a:off x="6359935" y="394245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EF4148-3091-4177-8926-A654D21FD8DC}"/>
              </a:ext>
            </a:extLst>
          </p:cNvPr>
          <p:cNvSpPr txBox="1"/>
          <p:nvPr/>
        </p:nvSpPr>
        <p:spPr>
          <a:xfrm>
            <a:off x="4705135" y="303264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8A0610C6-CF84-477A-88AA-31391A680A20}"/>
              </a:ext>
            </a:extLst>
          </p:cNvPr>
          <p:cNvSpPr txBox="1"/>
          <p:nvPr/>
        </p:nvSpPr>
        <p:spPr>
          <a:xfrm>
            <a:off x="3194040" y="355084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C10BDD-080B-47B0-B935-585F3B9BF155}"/>
              </a:ext>
            </a:extLst>
          </p:cNvPr>
          <p:cNvSpPr txBox="1"/>
          <p:nvPr/>
        </p:nvSpPr>
        <p:spPr>
          <a:xfrm>
            <a:off x="4473552" y="4433227"/>
            <a:ext cx="720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</a:t>
            </a:r>
          </a:p>
        </p:txBody>
      </p:sp>
      <p:pic>
        <p:nvPicPr>
          <p:cNvPr id="105" name="Picture 31">
            <a:extLst>
              <a:ext uri="{FF2B5EF4-FFF2-40B4-BE49-F238E27FC236}">
                <a16:creationId xmlns:a16="http://schemas.microsoft.com/office/drawing/2014/main" id="{7F7F1F92-1617-4CA8-A51D-65DFF508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6191" y="401250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1">
            <a:extLst>
              <a:ext uri="{FF2B5EF4-FFF2-40B4-BE49-F238E27FC236}">
                <a16:creationId xmlns:a16="http://schemas.microsoft.com/office/drawing/2014/main" id="{E74A325B-AB5C-47EE-BB19-CBFC98E2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9537" y="400506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7896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41674</TotalTime>
  <Words>1905</Words>
  <Application>Microsoft Office PowerPoint</Application>
  <PresentationFormat>화면 슬라이드 쇼(4:3)</PresentationFormat>
  <Paragraphs>623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7482</cp:revision>
  <dcterms:created xsi:type="dcterms:W3CDTF">2008-07-15T12:19:11Z</dcterms:created>
  <dcterms:modified xsi:type="dcterms:W3CDTF">2022-02-18T03:04:57Z</dcterms:modified>
</cp:coreProperties>
</file>