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7" r:id="rId4"/>
    <p:sldId id="1358" r:id="rId5"/>
    <p:sldId id="1339" r:id="rId6"/>
    <p:sldId id="1422" r:id="rId7"/>
    <p:sldId id="1380" r:id="rId8"/>
    <p:sldId id="1342" r:id="rId9"/>
    <p:sldId id="1423" r:id="rId10"/>
    <p:sldId id="1345" r:id="rId11"/>
    <p:sldId id="1346" r:id="rId12"/>
    <p:sldId id="1428" r:id="rId13"/>
    <p:sldId id="1348" r:id="rId14"/>
    <p:sldId id="1349" r:id="rId15"/>
    <p:sldId id="1425" r:id="rId16"/>
    <p:sldId id="1405" r:id="rId17"/>
    <p:sldId id="1411" r:id="rId18"/>
    <p:sldId id="1426" r:id="rId19"/>
    <p:sldId id="1413" r:id="rId20"/>
    <p:sldId id="1414" r:id="rId21"/>
    <p:sldId id="1429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0A6"/>
    <a:srgbClr val="336600"/>
    <a:srgbClr val="FCF1F1"/>
    <a:srgbClr val="EDF8FE"/>
    <a:srgbClr val="F1F7F9"/>
    <a:srgbClr val="FFFFCC"/>
    <a:srgbClr val="0070C0"/>
    <a:srgbClr val="4F81BD"/>
    <a:srgbClr val="E6B9B8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69" y="67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7000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5033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6774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수를 두 자리 수로 나누어 볼까요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두 자리 수인 나눗셈을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AC8C0A2-C350-4647-8D0C-3E6F41FA8E96}"/>
              </a:ext>
            </a:extLst>
          </p:cNvPr>
          <p:cNvSpPr/>
          <p:nvPr/>
        </p:nvSpPr>
        <p:spPr>
          <a:xfrm>
            <a:off x="4637371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4E89B20B-BDF0-4E7A-A170-EE2650BAEEC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58989-C8E1-44C2-9A68-F01706DD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0D306EFE-563B-4AE1-A3E3-0F70C2D5E7AE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F0FF7A-E4AD-4EB8-9B27-05FEDF75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37A0FCE8-9C00-46D2-B1EF-689111EFB173}"/>
              </a:ext>
            </a:extLst>
          </p:cNvPr>
          <p:cNvSpPr/>
          <p:nvPr/>
        </p:nvSpPr>
        <p:spPr>
          <a:xfrm>
            <a:off x="1276192" y="2307788"/>
            <a:ext cx="3954817" cy="1757710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161÷23	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775÷25</a:t>
            </a:r>
          </a:p>
          <a:p>
            <a:pPr algn="ctr"/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536÷67	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672÷42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560E37-0DDD-4351-8CA3-CD10B5B42551}"/>
              </a:ext>
            </a:extLst>
          </p:cNvPr>
          <p:cNvSpPr txBox="1"/>
          <p:nvPr/>
        </p:nvSpPr>
        <p:spPr>
          <a:xfrm>
            <a:off x="2627767" y="426671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2B2251A-AD38-4C31-818E-CB051E9B1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852" y="4082444"/>
            <a:ext cx="360000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9D6F0DB-40FE-4B08-9CE9-AC5DEE1B11D0}"/>
              </a:ext>
            </a:extLst>
          </p:cNvPr>
          <p:cNvSpPr txBox="1"/>
          <p:nvPr/>
        </p:nvSpPr>
        <p:spPr>
          <a:xfrm>
            <a:off x="3434756" y="426671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㉣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D443F44-C615-437F-BED3-40E87E28D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948" y="4104070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C2FD5DF-E1B6-4AA9-BD4D-D365CC963A40}"/>
              </a:ext>
            </a:extLst>
          </p:cNvPr>
          <p:cNvSpPr txBox="1"/>
          <p:nvPr/>
        </p:nvSpPr>
        <p:spPr>
          <a:xfrm>
            <a:off x="3186720" y="4288042"/>
            <a:ext cx="469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dirty="0"/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58ED4BBA-B435-4CEE-965D-67A718062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65B7344-AC5A-4068-B43E-E12F1430BC12}"/>
              </a:ext>
            </a:extLst>
          </p:cNvPr>
          <p:cNvSpPr/>
          <p:nvPr/>
        </p:nvSpPr>
        <p:spPr>
          <a:xfrm>
            <a:off x="1755182" y="278075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82A89FD-B990-43C3-B4B3-FF216D6D643F}"/>
              </a:ext>
            </a:extLst>
          </p:cNvPr>
          <p:cNvSpPr/>
          <p:nvPr/>
        </p:nvSpPr>
        <p:spPr>
          <a:xfrm>
            <a:off x="3604655" y="279107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64EA43E-6336-43CA-B1AD-8A28CEE6683C}"/>
              </a:ext>
            </a:extLst>
          </p:cNvPr>
          <p:cNvSpPr/>
          <p:nvPr/>
        </p:nvSpPr>
        <p:spPr>
          <a:xfrm>
            <a:off x="1753633" y="3339752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57F486F-44FA-4114-A56C-9387EC00C48F}"/>
              </a:ext>
            </a:extLst>
          </p:cNvPr>
          <p:cNvSpPr/>
          <p:nvPr/>
        </p:nvSpPr>
        <p:spPr>
          <a:xfrm>
            <a:off x="3604655" y="333021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FFBBD53-9EF2-4D7F-9D7E-F9A4771D5245}"/>
              </a:ext>
            </a:extLst>
          </p:cNvPr>
          <p:cNvSpPr/>
          <p:nvPr/>
        </p:nvSpPr>
        <p:spPr>
          <a:xfrm>
            <a:off x="3527884" y="4320594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F352A5B-A58A-4CA3-BB42-4DC9BF666EEB}"/>
              </a:ext>
            </a:extLst>
          </p:cNvPr>
          <p:cNvSpPr/>
          <p:nvPr/>
        </p:nvSpPr>
        <p:spPr>
          <a:xfrm>
            <a:off x="2699852" y="4330136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9637BA56-CC5A-44FE-A031-4603F1BE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98" y="2996952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71AE7D43-3710-4C9C-A95D-7C1CBD7C3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95" y="2968276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10F1D530-8D01-4EE5-A8B1-9EA673746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064" y="3006667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02309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id="{C39402BE-0BBC-4678-9807-25BE9E9E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2590D059-57CA-4874-88C0-5D8A754F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14A1E72A-C834-4996-B627-787E724AB853}"/>
              </a:ext>
            </a:extLst>
          </p:cNvPr>
          <p:cNvSpPr txBox="1"/>
          <p:nvPr/>
        </p:nvSpPr>
        <p:spPr>
          <a:xfrm>
            <a:off x="494712" y="132362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두 자리 수인 나눗셈을 찾아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5742AC00-F35B-4B4E-9DCE-8263FA63B640}"/>
              </a:ext>
            </a:extLst>
          </p:cNvPr>
          <p:cNvSpPr/>
          <p:nvPr/>
        </p:nvSpPr>
        <p:spPr>
          <a:xfrm>
            <a:off x="448100" y="2955860"/>
            <a:ext cx="1819644" cy="653160"/>
          </a:xfrm>
          <a:prstGeom prst="flowChartAlternateProcess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235÷35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1812C0F4-912C-4D8F-A288-D5A33ECB7B21}"/>
              </a:ext>
            </a:extLst>
          </p:cNvPr>
          <p:cNvSpPr/>
          <p:nvPr/>
        </p:nvSpPr>
        <p:spPr>
          <a:xfrm>
            <a:off x="2720666" y="2955860"/>
            <a:ext cx="1819644" cy="653160"/>
          </a:xfrm>
          <a:prstGeom prst="flowChartAlternateProcess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437÷31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CD29D4FB-E886-4581-BB54-AE38457C7FAB}"/>
              </a:ext>
            </a:extLst>
          </p:cNvPr>
          <p:cNvSpPr/>
          <p:nvPr/>
        </p:nvSpPr>
        <p:spPr>
          <a:xfrm>
            <a:off x="4931665" y="2955860"/>
            <a:ext cx="1819644" cy="653160"/>
          </a:xfrm>
          <a:prstGeom prst="flowChartAlternateProcess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674÷68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A6DC41D6-8AF7-47D0-A786-43112A9C0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30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F7D87EB5-157F-4D78-8AA8-D0B49C1E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13" y="1347649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두 자리 수인 나눗셈을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F57608E7-045E-4FEF-BBF8-F0A194B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328292F2-0B45-426E-85B6-4BA64D65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4E89B20B-BDF0-4E7A-A170-EE2650BAEEC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58989-C8E1-44C2-9A68-F01706DD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0D306EFE-563B-4AE1-A3E3-0F70C2D5E7AE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F0FF7A-E4AD-4EB8-9B27-05FEDF75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37A0FCE8-9C00-46D2-B1EF-689111EFB173}"/>
              </a:ext>
            </a:extLst>
          </p:cNvPr>
          <p:cNvSpPr/>
          <p:nvPr/>
        </p:nvSpPr>
        <p:spPr>
          <a:xfrm>
            <a:off x="1276192" y="2307788"/>
            <a:ext cx="3954817" cy="1757710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161÷23	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775÷25</a:t>
            </a:r>
          </a:p>
          <a:p>
            <a:pPr algn="ctr"/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536÷67	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672÷42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560E37-0DDD-4351-8CA3-CD10B5B42551}"/>
              </a:ext>
            </a:extLst>
          </p:cNvPr>
          <p:cNvSpPr txBox="1"/>
          <p:nvPr/>
        </p:nvSpPr>
        <p:spPr>
          <a:xfrm>
            <a:off x="2188857" y="426671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2B2251A-AD38-4C31-818E-CB051E9B1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942" y="4082444"/>
            <a:ext cx="360000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9D6F0DB-40FE-4B08-9CE9-AC5DEE1B11D0}"/>
              </a:ext>
            </a:extLst>
          </p:cNvPr>
          <p:cNvSpPr txBox="1"/>
          <p:nvPr/>
        </p:nvSpPr>
        <p:spPr>
          <a:xfrm>
            <a:off x="2995846" y="426671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㉣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D443F44-C615-437F-BED3-40E87E28D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5038" y="4104070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C2FD5DF-E1B6-4AA9-BD4D-D365CC963A40}"/>
              </a:ext>
            </a:extLst>
          </p:cNvPr>
          <p:cNvSpPr txBox="1"/>
          <p:nvPr/>
        </p:nvSpPr>
        <p:spPr>
          <a:xfrm>
            <a:off x="2747810" y="4288042"/>
            <a:ext cx="469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dirty="0"/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58ED4BBA-B435-4CEE-965D-67A718062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65B7344-AC5A-4068-B43E-E12F1430BC12}"/>
              </a:ext>
            </a:extLst>
          </p:cNvPr>
          <p:cNvSpPr/>
          <p:nvPr/>
        </p:nvSpPr>
        <p:spPr>
          <a:xfrm>
            <a:off x="1755182" y="278075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82A89FD-B990-43C3-B4B3-FF216D6D643F}"/>
              </a:ext>
            </a:extLst>
          </p:cNvPr>
          <p:cNvSpPr/>
          <p:nvPr/>
        </p:nvSpPr>
        <p:spPr>
          <a:xfrm>
            <a:off x="3604655" y="279107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64EA43E-6336-43CA-B1AD-8A28CEE6683C}"/>
              </a:ext>
            </a:extLst>
          </p:cNvPr>
          <p:cNvSpPr/>
          <p:nvPr/>
        </p:nvSpPr>
        <p:spPr>
          <a:xfrm>
            <a:off x="1753633" y="3339752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57F486F-44FA-4114-A56C-9387EC00C48F}"/>
              </a:ext>
            </a:extLst>
          </p:cNvPr>
          <p:cNvSpPr/>
          <p:nvPr/>
        </p:nvSpPr>
        <p:spPr>
          <a:xfrm>
            <a:off x="3604655" y="333021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FFBBD53-9EF2-4D7F-9D7E-F9A4771D5245}"/>
              </a:ext>
            </a:extLst>
          </p:cNvPr>
          <p:cNvSpPr/>
          <p:nvPr/>
        </p:nvSpPr>
        <p:spPr>
          <a:xfrm>
            <a:off x="3088974" y="4320594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F352A5B-A58A-4CA3-BB42-4DC9BF666EEB}"/>
              </a:ext>
            </a:extLst>
          </p:cNvPr>
          <p:cNvSpPr/>
          <p:nvPr/>
        </p:nvSpPr>
        <p:spPr>
          <a:xfrm>
            <a:off x="2260942" y="4330136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C6C8F9-4BFB-4208-8587-A6D2650D407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E82B9D7-1E62-4B4E-9DAA-807243F0E08D}"/>
              </a:ext>
            </a:extLst>
          </p:cNvPr>
          <p:cNvSpPr/>
          <p:nvPr/>
        </p:nvSpPr>
        <p:spPr>
          <a:xfrm>
            <a:off x="217168" y="3043844"/>
            <a:ext cx="6667165" cy="2041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모서리가 둥근 직사각형 57">
            <a:extLst>
              <a:ext uri="{FF2B5EF4-FFF2-40B4-BE49-F238E27FC236}">
                <a16:creationId xmlns:a16="http://schemas.microsoft.com/office/drawing/2014/main" id="{E060F6CF-0855-47DE-A26C-8B932CE27A00}"/>
              </a:ext>
            </a:extLst>
          </p:cNvPr>
          <p:cNvSpPr/>
          <p:nvPr/>
        </p:nvSpPr>
        <p:spPr>
          <a:xfrm>
            <a:off x="482120" y="292329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0" name="직각 삼각형 69">
            <a:extLst>
              <a:ext uri="{FF2B5EF4-FFF2-40B4-BE49-F238E27FC236}">
                <a16:creationId xmlns:a16="http://schemas.microsoft.com/office/drawing/2014/main" id="{7D221B7D-7349-42DB-8E1A-563AA8835087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72911-2D9D-400D-80CE-4EDD4D9F43A2}"/>
              </a:ext>
            </a:extLst>
          </p:cNvPr>
          <p:cNvSpPr txBox="1"/>
          <p:nvPr/>
        </p:nvSpPr>
        <p:spPr>
          <a:xfrm>
            <a:off x="251520" y="3574776"/>
            <a:ext cx="56315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161÷23=7	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775÷25=31</a:t>
            </a: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536÷67=8	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㉣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672÷42=16</a:t>
            </a: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몫이 두 자리 수인 나눗셈식은  ㉡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㉣입니다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C01187F-0451-4BA9-9D00-B50A7B1650F7}"/>
              </a:ext>
            </a:extLst>
          </p:cNvPr>
          <p:cNvSpPr/>
          <p:nvPr/>
        </p:nvSpPr>
        <p:spPr>
          <a:xfrm>
            <a:off x="1353049" y="3564112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2FE0614-48D6-4024-8A6D-C2CB0D792928}"/>
              </a:ext>
            </a:extLst>
          </p:cNvPr>
          <p:cNvSpPr/>
          <p:nvPr/>
        </p:nvSpPr>
        <p:spPr>
          <a:xfrm>
            <a:off x="3207287" y="3574269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9775D4A-EBDB-42A1-92A9-1CF38370BBB3}"/>
              </a:ext>
            </a:extLst>
          </p:cNvPr>
          <p:cNvSpPr/>
          <p:nvPr/>
        </p:nvSpPr>
        <p:spPr>
          <a:xfrm>
            <a:off x="1355176" y="3879017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453E9CB-D4ED-4D2A-A9FE-22465F7230C5}"/>
              </a:ext>
            </a:extLst>
          </p:cNvPr>
          <p:cNvSpPr/>
          <p:nvPr/>
        </p:nvSpPr>
        <p:spPr>
          <a:xfrm>
            <a:off x="3200532" y="3897673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DE377D5-0EDF-4B98-B9A4-AF53B06824E2}"/>
              </a:ext>
            </a:extLst>
          </p:cNvPr>
          <p:cNvSpPr/>
          <p:nvPr/>
        </p:nvSpPr>
        <p:spPr>
          <a:xfrm>
            <a:off x="4321179" y="4169996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6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60FDEAD-C382-48B3-AB39-3283110714C6}"/>
              </a:ext>
            </a:extLst>
          </p:cNvPr>
          <p:cNvSpPr/>
          <p:nvPr/>
        </p:nvSpPr>
        <p:spPr>
          <a:xfrm>
            <a:off x="4724538" y="4173362"/>
            <a:ext cx="296538" cy="2965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</a:p>
        </p:txBody>
      </p:sp>
    </p:spTree>
    <p:extLst>
      <p:ext uri="{BB962C8B-B14F-4D97-AF65-F5344CB8AC3E}">
        <p14:creationId xmlns:p14="http://schemas.microsoft.com/office/powerpoint/2010/main" val="347727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43">
            <a:extLst>
              <a:ext uri="{FF2B5EF4-FFF2-40B4-BE49-F238E27FC236}">
                <a16:creationId xmlns:a16="http://schemas.microsoft.com/office/drawing/2014/main" id="{71A65FA2-24E2-44A1-8A21-CCCEE9164F16}"/>
              </a:ext>
            </a:extLst>
          </p:cNvPr>
          <p:cNvSpPr txBox="1"/>
          <p:nvPr/>
        </p:nvSpPr>
        <p:spPr>
          <a:xfrm>
            <a:off x="681412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머핀을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구울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297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머핀을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만들려면 몇 번 구워야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4D7DE4-37D7-476B-9315-9687DE4A80F4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F77FF38C-610E-43A4-8036-4E53A0E7199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CE87E-457C-43A3-9D1D-34DE0561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D90B4BE7-A154-4125-B24B-E3B539734E7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609975-0317-4EC7-8228-219CF282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7D8CF0-5C52-4B8A-9D2F-AAC6731E5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744" y="2473052"/>
            <a:ext cx="3013812" cy="240065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F987E0-60E7-4F2D-A6F0-C19C8E908F30}"/>
              </a:ext>
            </a:extLst>
          </p:cNvPr>
          <p:cNvSpPr/>
          <p:nvPr/>
        </p:nvSpPr>
        <p:spPr bwMode="auto">
          <a:xfrm>
            <a:off x="4543926" y="3678654"/>
            <a:ext cx="64432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117E054-51BF-4A1E-823D-829C205EE45B}"/>
              </a:ext>
            </a:extLst>
          </p:cNvPr>
          <p:cNvSpPr/>
          <p:nvPr/>
        </p:nvSpPr>
        <p:spPr bwMode="auto">
          <a:xfrm>
            <a:off x="4510773" y="2996185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297÷11=27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A1AFFFC-2765-4605-9A4A-033913AB7C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479" y="3532574"/>
            <a:ext cx="360000" cy="355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2572644-E0BA-4AF5-9381-23C95D6FB4DB}"/>
              </a:ext>
            </a:extLst>
          </p:cNvPr>
          <p:cNvSpPr txBox="1"/>
          <p:nvPr/>
        </p:nvSpPr>
        <p:spPr>
          <a:xfrm>
            <a:off x="5156871" y="3767459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C23716A-DC90-4AE0-9E14-C9EB93790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8708" y="2762249"/>
            <a:ext cx="360000" cy="355000"/>
          </a:xfrm>
          <a:prstGeom prst="rect">
            <a:avLst/>
          </a:prstGeom>
        </p:spPr>
      </p:pic>
      <p:sp>
        <p:nvSpPr>
          <p:cNvPr id="66" name="TextBox 7">
            <a:extLst>
              <a:ext uri="{FF2B5EF4-FFF2-40B4-BE49-F238E27FC236}">
                <a16:creationId xmlns:a16="http://schemas.microsoft.com/office/drawing/2014/main" id="{87B84881-5A57-4209-8812-762A6C32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1A0BC727-E15E-4762-9D32-8DA74242B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042" y="305003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65B793A8-FD6E-42AE-92F9-180ED740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75" y="373461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id="{7451DD96-F2B5-4039-9690-31534185D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597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\lesson03\ops\ms_lesson03\images\ms_41_3_06_05_01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C4FD6403-C2D5-4A0D-974B-86B5EEEE35B3}"/>
              </a:ext>
            </a:extLst>
          </p:cNvPr>
          <p:cNvSpPr txBox="1"/>
          <p:nvPr/>
        </p:nvSpPr>
        <p:spPr>
          <a:xfrm>
            <a:off x="453989" y="132443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머핀을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구울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192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머핀을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만들려면 몇 번 구워야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5C91B6-3747-4488-97FD-515882C04C8C}"/>
              </a:ext>
            </a:extLst>
          </p:cNvPr>
          <p:cNvSpPr/>
          <p:nvPr/>
        </p:nvSpPr>
        <p:spPr bwMode="auto">
          <a:xfrm>
            <a:off x="2978442" y="3390203"/>
            <a:ext cx="64432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087B33-9E11-4B9A-AEF0-058925EF8621}"/>
              </a:ext>
            </a:extLst>
          </p:cNvPr>
          <p:cNvSpPr/>
          <p:nvPr/>
        </p:nvSpPr>
        <p:spPr bwMode="auto">
          <a:xfrm>
            <a:off x="2945289" y="2707734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192÷12=16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A4E013B-1F46-48E7-B177-AF96A4E92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7995" y="3244123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331505E-AD36-483F-9C86-92F65A3FB652}"/>
              </a:ext>
            </a:extLst>
          </p:cNvPr>
          <p:cNvSpPr txBox="1"/>
          <p:nvPr/>
        </p:nvSpPr>
        <p:spPr>
          <a:xfrm>
            <a:off x="3591387" y="3479008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9776A75F-3C20-47A1-ADCD-22FDE26AD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3224" y="2473798"/>
            <a:ext cx="360000" cy="355000"/>
          </a:xfrm>
          <a:prstGeom prst="rect">
            <a:avLst/>
          </a:prstGeom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604F1314-83DA-4F9E-9497-EBC79F2F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77CE2D39-A4E8-4341-AF78-27B5E4AAD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78" y="271868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C32C4AF4-4532-40B0-BCBC-1DECA0FA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11" y="340326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>
            <a:extLst>
              <a:ext uri="{FF2B5EF4-FFF2-40B4-BE49-F238E27FC236}">
                <a16:creationId xmlns:a16="http://schemas.microsoft.com/office/drawing/2014/main" id="{91A6B112-51B9-4536-8087-53B6D332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042" y="305003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71A65FA2-24E2-44A1-8A21-CCCEE9164F16}"/>
              </a:ext>
            </a:extLst>
          </p:cNvPr>
          <p:cNvSpPr txBox="1"/>
          <p:nvPr/>
        </p:nvSpPr>
        <p:spPr>
          <a:xfrm>
            <a:off x="681412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머핀을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구울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297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머핀을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만들려면 몇 번 구워야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58897F85-158F-48B4-B1A6-699F9DD0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83E30A1B-8398-4E00-AA0B-78C6F4EA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F77FF38C-610E-43A4-8036-4E53A0E71995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CE87E-457C-43A3-9D1D-34DE0561C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D90B4BE7-A154-4125-B24B-E3B539734E7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609975-0317-4EC7-8228-219CF282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7D8CF0-5C52-4B8A-9D2F-AAC6731E5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44" y="2473052"/>
            <a:ext cx="3013812" cy="240065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F987E0-60E7-4F2D-A6F0-C19C8E908F30}"/>
              </a:ext>
            </a:extLst>
          </p:cNvPr>
          <p:cNvSpPr/>
          <p:nvPr/>
        </p:nvSpPr>
        <p:spPr bwMode="auto">
          <a:xfrm>
            <a:off x="4543926" y="3678654"/>
            <a:ext cx="644326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117E054-51BF-4A1E-823D-829C205EE45B}"/>
              </a:ext>
            </a:extLst>
          </p:cNvPr>
          <p:cNvSpPr/>
          <p:nvPr/>
        </p:nvSpPr>
        <p:spPr bwMode="auto">
          <a:xfrm>
            <a:off x="4510773" y="2996185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297÷11=27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A1AFFFC-2765-4605-9A4A-033913AB7C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3479" y="3532574"/>
            <a:ext cx="360000" cy="355000"/>
          </a:xfrm>
          <a:prstGeom prst="rect">
            <a:avLst/>
          </a:prstGeom>
        </p:spPr>
      </p:pic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E430ED36-A7E6-4D83-88C2-97A19E625233}"/>
              </a:ext>
            </a:extLst>
          </p:cNvPr>
          <p:cNvSpPr/>
          <p:nvPr/>
        </p:nvSpPr>
        <p:spPr>
          <a:xfrm>
            <a:off x="3727634" y="3717451"/>
            <a:ext cx="725365" cy="402457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572644-E0BA-4AF5-9381-23C95D6FB4DB}"/>
              </a:ext>
            </a:extLst>
          </p:cNvPr>
          <p:cNvSpPr txBox="1"/>
          <p:nvPr/>
        </p:nvSpPr>
        <p:spPr>
          <a:xfrm>
            <a:off x="5156871" y="3767459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C23716A-DC90-4AE0-9E14-C9EB93790A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8708" y="2762249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712B79-A657-4D1B-BEBC-7C2B871FC64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00D76E-D04F-43BA-ACB9-3CEBD996612E}"/>
              </a:ext>
            </a:extLst>
          </p:cNvPr>
          <p:cNvSpPr/>
          <p:nvPr/>
        </p:nvSpPr>
        <p:spPr>
          <a:xfrm>
            <a:off x="217168" y="3438004"/>
            <a:ext cx="6667165" cy="1647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:a16="http://schemas.microsoft.com/office/drawing/2014/main" id="{77A9A8D0-1A5A-4EF6-A451-F84B19CC4C1E}"/>
              </a:ext>
            </a:extLst>
          </p:cNvPr>
          <p:cNvSpPr/>
          <p:nvPr/>
        </p:nvSpPr>
        <p:spPr>
          <a:xfrm>
            <a:off x="430858" y="327598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5935697A-A080-40B1-925F-7934431C191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BE256E63-E78B-422F-A84E-F08885F4D1BD}"/>
              </a:ext>
            </a:extLst>
          </p:cNvPr>
          <p:cNvSpPr txBox="1"/>
          <p:nvPr/>
        </p:nvSpPr>
        <p:spPr>
          <a:xfrm>
            <a:off x="405335" y="3838894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머핀을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굽는 횟수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머핀의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번에 구울 수 있는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머핀의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=297÷11=27(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40183F24-7104-4549-B525-4D1535129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04249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9773F59-6198-468D-8514-69EA2DF7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70" y="2018184"/>
            <a:ext cx="3220233" cy="2240162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C0538D-DE65-4940-895B-75C898285BA4}"/>
              </a:ext>
            </a:extLst>
          </p:cNvPr>
          <p:cNvSpPr/>
          <p:nvPr/>
        </p:nvSpPr>
        <p:spPr bwMode="auto">
          <a:xfrm>
            <a:off x="582896" y="4474531"/>
            <a:ext cx="5893127" cy="7249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31×20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=620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생략된 값이므로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백의 자리에 써야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질문에 대한 자신의 생각을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424240" y="5286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18A4701A-504B-425A-B4B9-21E48BFCE633}"/>
              </a:ext>
            </a:extLst>
          </p:cNvPr>
          <p:cNvSpPr/>
          <p:nvPr/>
        </p:nvSpPr>
        <p:spPr>
          <a:xfrm>
            <a:off x="6619497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CF7569-425C-4832-B418-73B2B26DE269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답 칸을 클릭하거나 정답 확인 버튼을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3CFED0E-74E5-4A4D-981D-E7283AA35BAC}"/>
              </a:ext>
            </a:extLst>
          </p:cNvPr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40BB680F-AF55-41CD-BBFA-5DAA127FE32A}"/>
              </a:ext>
            </a:extLst>
          </p:cNvPr>
          <p:cNvSpPr/>
          <p:nvPr/>
        </p:nvSpPr>
        <p:spPr>
          <a:xfrm>
            <a:off x="764970" y="2041469"/>
            <a:ext cx="2113799" cy="2332255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1E00486D-AFB8-41E4-B10B-7ABB0A19BC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24" y="2397316"/>
            <a:ext cx="1026028" cy="464876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id="{A5A2BED2-742C-4494-8B23-7ADD3DD7A283}"/>
              </a:ext>
            </a:extLst>
          </p:cNvPr>
          <p:cNvSpPr txBox="1"/>
          <p:nvPr/>
        </p:nvSpPr>
        <p:spPr>
          <a:xfrm>
            <a:off x="1715461" y="2008783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2  9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2B4CC354-5998-4B1E-89CD-7784A46DDCE8}"/>
              </a:ext>
            </a:extLst>
          </p:cNvPr>
          <p:cNvSpPr txBox="1"/>
          <p:nvPr/>
        </p:nvSpPr>
        <p:spPr>
          <a:xfrm>
            <a:off x="1344183" y="245116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8  9  9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B7F92B-C862-49F1-B663-30CABCC70A9F}"/>
              </a:ext>
            </a:extLst>
          </p:cNvPr>
          <p:cNvSpPr txBox="1"/>
          <p:nvPr/>
        </p:nvSpPr>
        <p:spPr>
          <a:xfrm>
            <a:off x="914885" y="245116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31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CE830011-5064-43AF-88B3-EB61354B004A}"/>
              </a:ext>
            </a:extLst>
          </p:cNvPr>
          <p:cNvSpPr txBox="1"/>
          <p:nvPr/>
        </p:nvSpPr>
        <p:spPr>
          <a:xfrm>
            <a:off x="1344183" y="2753544"/>
            <a:ext cx="7583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2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C476A3F-BC9A-4E4B-A8DB-746F07EBA260}"/>
              </a:ext>
            </a:extLst>
          </p:cNvPr>
          <p:cNvCxnSpPr>
            <a:cxnSpLocks/>
          </p:cNvCxnSpPr>
          <p:nvPr/>
        </p:nvCxnSpPr>
        <p:spPr bwMode="auto">
          <a:xfrm>
            <a:off x="1391624" y="318559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43">
            <a:extLst>
              <a:ext uri="{FF2B5EF4-FFF2-40B4-BE49-F238E27FC236}">
                <a16:creationId xmlns:a16="http://schemas.microsoft.com/office/drawing/2014/main" id="{A31C9282-1F59-4382-8308-7F7D9AAA7158}"/>
              </a:ext>
            </a:extLst>
          </p:cNvPr>
          <p:cNvSpPr txBox="1"/>
          <p:nvPr/>
        </p:nvSpPr>
        <p:spPr>
          <a:xfrm>
            <a:off x="1391624" y="3221596"/>
            <a:ext cx="9419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2  7  9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F10DD0-B3CB-4722-BAB0-360648796DBC}"/>
              </a:ext>
            </a:extLst>
          </p:cNvPr>
          <p:cNvSpPr txBox="1"/>
          <p:nvPr/>
        </p:nvSpPr>
        <p:spPr>
          <a:xfrm>
            <a:off x="1391624" y="3545632"/>
            <a:ext cx="9419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2  7  9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F3E7F4A-E07D-49C8-9382-F4E0109AE1B8}"/>
              </a:ext>
            </a:extLst>
          </p:cNvPr>
          <p:cNvCxnSpPr>
            <a:cxnSpLocks/>
          </p:cNvCxnSpPr>
          <p:nvPr/>
        </p:nvCxnSpPr>
        <p:spPr bwMode="auto">
          <a:xfrm>
            <a:off x="1391624" y="397768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6D98656-370A-4C89-A16F-4B94C8ED805B}"/>
              </a:ext>
            </a:extLst>
          </p:cNvPr>
          <p:cNvSpPr txBox="1"/>
          <p:nvPr/>
        </p:nvSpPr>
        <p:spPr>
          <a:xfrm>
            <a:off x="1660086" y="3989003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BE5C683A-8941-4DFF-BABA-A0B085398B38}"/>
              </a:ext>
            </a:extLst>
          </p:cNvPr>
          <p:cNvSpPr/>
          <p:nvPr/>
        </p:nvSpPr>
        <p:spPr>
          <a:xfrm>
            <a:off x="4454835" y="2070136"/>
            <a:ext cx="2091976" cy="739925"/>
          </a:xfrm>
          <a:prstGeom prst="wedgeRoundRectCallout">
            <a:avLst>
              <a:gd name="adj1" fmla="val -40701"/>
              <a:gd name="adj2" fmla="val 70926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왜 백의 자리에 써야 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328A4F9C-0AC6-4318-91EE-156517BB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05" y="4556606"/>
            <a:ext cx="303578" cy="2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">
            <a:extLst>
              <a:ext uri="{FF2B5EF4-FFF2-40B4-BE49-F238E27FC236}">
                <a16:creationId xmlns:a16="http://schemas.microsoft.com/office/drawing/2014/main" id="{FCEEDA7C-76CB-4E52-B38A-88B37C52B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07AE508B-39F5-41B3-AA33-AD2E4EF6CA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6023" y="4310298"/>
            <a:ext cx="360000" cy="355000"/>
          </a:xfrm>
          <a:prstGeom prst="rect">
            <a:avLst/>
          </a:prstGeom>
        </p:spPr>
      </p:pic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id="{15F6273F-9352-4520-9CC7-4EA20BFFC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447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\lesson03\ops\ms_lesson03\images\ms_41_3_06_06_01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8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2EE02D0E-4480-4292-974B-396D70FB02D0}"/>
              </a:ext>
            </a:extLst>
          </p:cNvPr>
          <p:cNvSpPr txBox="1"/>
          <p:nvPr/>
        </p:nvSpPr>
        <p:spPr>
          <a:xfrm>
            <a:off x="530978" y="1355862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720÷26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다음과 같이 계산했습니다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왜 백의 자리에 써야 하는지 설명해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8F4BDB7E-EA43-4E93-BB3D-58544B8C2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07" y="368940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E3CF3FCD-AFD7-47CD-863C-1933F6444497}"/>
              </a:ext>
            </a:extLst>
          </p:cNvPr>
          <p:cNvSpPr/>
          <p:nvPr/>
        </p:nvSpPr>
        <p:spPr>
          <a:xfrm>
            <a:off x="846533" y="2262872"/>
            <a:ext cx="2113799" cy="2332255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0EB9DA-3F1B-49D4-88D9-E1869B53C9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87" y="2618719"/>
            <a:ext cx="1026028" cy="464876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8F0DC74F-4B0A-4A96-9A03-3F9EAC8AF5B2}"/>
              </a:ext>
            </a:extLst>
          </p:cNvPr>
          <p:cNvSpPr txBox="1"/>
          <p:nvPr/>
        </p:nvSpPr>
        <p:spPr>
          <a:xfrm>
            <a:off x="1797024" y="2230186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178E7-C4A2-4D83-A289-AC813608113D}"/>
              </a:ext>
            </a:extLst>
          </p:cNvPr>
          <p:cNvSpPr txBox="1"/>
          <p:nvPr/>
        </p:nvSpPr>
        <p:spPr>
          <a:xfrm>
            <a:off x="1425746" y="267256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7  0  7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9EFEE-6149-464D-A21D-8C095DB56E1D}"/>
              </a:ext>
            </a:extLst>
          </p:cNvPr>
          <p:cNvSpPr txBox="1"/>
          <p:nvPr/>
        </p:nvSpPr>
        <p:spPr>
          <a:xfrm>
            <a:off x="996448" y="2672566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8B614800-EA8C-4F7F-A5AA-05DCBEDF5078}"/>
              </a:ext>
            </a:extLst>
          </p:cNvPr>
          <p:cNvSpPr txBox="1"/>
          <p:nvPr/>
        </p:nvSpPr>
        <p:spPr>
          <a:xfrm>
            <a:off x="1425746" y="2974947"/>
            <a:ext cx="7583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2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2CB3DEC-DA1E-4BE5-AD7D-2CB54F153D2A}"/>
              </a:ext>
            </a:extLst>
          </p:cNvPr>
          <p:cNvCxnSpPr>
            <a:cxnSpLocks/>
          </p:cNvCxnSpPr>
          <p:nvPr/>
        </p:nvCxnSpPr>
        <p:spPr bwMode="auto">
          <a:xfrm>
            <a:off x="1473187" y="340699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3">
            <a:extLst>
              <a:ext uri="{FF2B5EF4-FFF2-40B4-BE49-F238E27FC236}">
                <a16:creationId xmlns:a16="http://schemas.microsoft.com/office/drawing/2014/main" id="{39EFB56C-442F-4E71-99D5-F13F63034868}"/>
              </a:ext>
            </a:extLst>
          </p:cNvPr>
          <p:cNvSpPr txBox="1"/>
          <p:nvPr/>
        </p:nvSpPr>
        <p:spPr>
          <a:xfrm>
            <a:off x="1473187" y="3442999"/>
            <a:ext cx="9419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1  8  2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A3AABD-2001-4FC3-ACD0-A24FA831F470}"/>
              </a:ext>
            </a:extLst>
          </p:cNvPr>
          <p:cNvSpPr txBox="1"/>
          <p:nvPr/>
        </p:nvSpPr>
        <p:spPr>
          <a:xfrm>
            <a:off x="1473187" y="3767035"/>
            <a:ext cx="9419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1  8  2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6F93506-B6F9-40F1-8F71-3F07F4B20674}"/>
              </a:ext>
            </a:extLst>
          </p:cNvPr>
          <p:cNvCxnSpPr>
            <a:cxnSpLocks/>
          </p:cNvCxnSpPr>
          <p:nvPr/>
        </p:nvCxnSpPr>
        <p:spPr bwMode="auto">
          <a:xfrm>
            <a:off x="1473187" y="4199083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CE8F5DD-9C6A-4C5D-BCC6-EC4369808457}"/>
              </a:ext>
            </a:extLst>
          </p:cNvPr>
          <p:cNvSpPr txBox="1"/>
          <p:nvPr/>
        </p:nvSpPr>
        <p:spPr>
          <a:xfrm>
            <a:off x="1741649" y="4210406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ACB6D7-34E0-4B70-8A43-713D2862EF10}"/>
              </a:ext>
            </a:extLst>
          </p:cNvPr>
          <p:cNvSpPr/>
          <p:nvPr/>
        </p:nvSpPr>
        <p:spPr bwMode="auto">
          <a:xfrm>
            <a:off x="3342096" y="2750372"/>
            <a:ext cx="3201939" cy="14337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26×20=520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생략된 값이므로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백의 자리에 써야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95BC66C9-E3C3-4A83-9367-C767E36AA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79" y="3045378"/>
            <a:ext cx="303578" cy="2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2A534485-3B9F-414E-BFEB-A654718BA7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991" y="263358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9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9773F59-6198-468D-8514-69EA2DF7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70" y="2018184"/>
            <a:ext cx="3220233" cy="2240162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C0538D-DE65-4940-895B-75C898285BA4}"/>
              </a:ext>
            </a:extLst>
          </p:cNvPr>
          <p:cNvSpPr/>
          <p:nvPr/>
        </p:nvSpPr>
        <p:spPr bwMode="auto">
          <a:xfrm>
            <a:off x="582896" y="4474531"/>
            <a:ext cx="5893127" cy="7249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62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31×20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=620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생략된 값이므로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백의 자리에 써야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질문에 대한 자신의 생각을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40BB680F-AF55-41CD-BBFA-5DAA127FE32A}"/>
              </a:ext>
            </a:extLst>
          </p:cNvPr>
          <p:cNvSpPr/>
          <p:nvPr/>
        </p:nvSpPr>
        <p:spPr>
          <a:xfrm>
            <a:off x="764970" y="2041469"/>
            <a:ext cx="2113799" cy="2332255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1E00486D-AFB8-41E4-B10B-7ABB0A19BC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24" y="2397316"/>
            <a:ext cx="1026028" cy="464876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id="{A5A2BED2-742C-4494-8B23-7ADD3DD7A283}"/>
              </a:ext>
            </a:extLst>
          </p:cNvPr>
          <p:cNvSpPr txBox="1"/>
          <p:nvPr/>
        </p:nvSpPr>
        <p:spPr>
          <a:xfrm>
            <a:off x="1715461" y="2008783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2  9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2B4CC354-5998-4B1E-89CD-7784A46DDCE8}"/>
              </a:ext>
            </a:extLst>
          </p:cNvPr>
          <p:cNvSpPr txBox="1"/>
          <p:nvPr/>
        </p:nvSpPr>
        <p:spPr>
          <a:xfrm>
            <a:off x="1344183" y="245116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8  9  9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B7F92B-C862-49F1-B663-30CABCC70A9F}"/>
              </a:ext>
            </a:extLst>
          </p:cNvPr>
          <p:cNvSpPr txBox="1"/>
          <p:nvPr/>
        </p:nvSpPr>
        <p:spPr>
          <a:xfrm>
            <a:off x="914885" y="2451163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31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CE830011-5064-43AF-88B3-EB61354B004A}"/>
              </a:ext>
            </a:extLst>
          </p:cNvPr>
          <p:cNvSpPr txBox="1"/>
          <p:nvPr/>
        </p:nvSpPr>
        <p:spPr>
          <a:xfrm>
            <a:off x="1344183" y="2753544"/>
            <a:ext cx="7583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2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C476A3F-BC9A-4E4B-A8DB-746F07EBA260}"/>
              </a:ext>
            </a:extLst>
          </p:cNvPr>
          <p:cNvCxnSpPr>
            <a:cxnSpLocks/>
          </p:cNvCxnSpPr>
          <p:nvPr/>
        </p:nvCxnSpPr>
        <p:spPr bwMode="auto">
          <a:xfrm>
            <a:off x="1391624" y="318559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43">
            <a:extLst>
              <a:ext uri="{FF2B5EF4-FFF2-40B4-BE49-F238E27FC236}">
                <a16:creationId xmlns:a16="http://schemas.microsoft.com/office/drawing/2014/main" id="{A31C9282-1F59-4382-8308-7F7D9AAA7158}"/>
              </a:ext>
            </a:extLst>
          </p:cNvPr>
          <p:cNvSpPr txBox="1"/>
          <p:nvPr/>
        </p:nvSpPr>
        <p:spPr>
          <a:xfrm>
            <a:off x="1391624" y="3221596"/>
            <a:ext cx="9419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2  7  9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F10DD0-B3CB-4722-BAB0-360648796DBC}"/>
              </a:ext>
            </a:extLst>
          </p:cNvPr>
          <p:cNvSpPr txBox="1"/>
          <p:nvPr/>
        </p:nvSpPr>
        <p:spPr>
          <a:xfrm>
            <a:off x="1391624" y="3545632"/>
            <a:ext cx="9419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2  7  9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F3E7F4A-E07D-49C8-9382-F4E0109AE1B8}"/>
              </a:ext>
            </a:extLst>
          </p:cNvPr>
          <p:cNvCxnSpPr>
            <a:cxnSpLocks/>
          </p:cNvCxnSpPr>
          <p:nvPr/>
        </p:nvCxnSpPr>
        <p:spPr bwMode="auto">
          <a:xfrm>
            <a:off x="1391624" y="397768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6D98656-370A-4C89-A16F-4B94C8ED805B}"/>
              </a:ext>
            </a:extLst>
          </p:cNvPr>
          <p:cNvSpPr txBox="1"/>
          <p:nvPr/>
        </p:nvSpPr>
        <p:spPr>
          <a:xfrm>
            <a:off x="1660086" y="3989003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BE5C683A-8941-4DFF-BABA-A0B085398B38}"/>
              </a:ext>
            </a:extLst>
          </p:cNvPr>
          <p:cNvSpPr/>
          <p:nvPr/>
        </p:nvSpPr>
        <p:spPr>
          <a:xfrm>
            <a:off x="4454835" y="2070136"/>
            <a:ext cx="2091976" cy="739925"/>
          </a:xfrm>
          <a:prstGeom prst="wedgeRoundRectCallout">
            <a:avLst>
              <a:gd name="adj1" fmla="val -40701"/>
              <a:gd name="adj2" fmla="val 70926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왜 백의 자리에 써야 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328A4F9C-0AC6-4318-91EE-156517BB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05" y="4556606"/>
            <a:ext cx="303578" cy="2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272EC27-408B-4143-931D-E6BBD109D863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299078-BF1C-4B40-AFB9-2804A490D9F7}"/>
              </a:ext>
            </a:extLst>
          </p:cNvPr>
          <p:cNvSpPr/>
          <p:nvPr/>
        </p:nvSpPr>
        <p:spPr>
          <a:xfrm>
            <a:off x="192745" y="4014070"/>
            <a:ext cx="6667165" cy="10711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79">
            <a:extLst>
              <a:ext uri="{FF2B5EF4-FFF2-40B4-BE49-F238E27FC236}">
                <a16:creationId xmlns:a16="http://schemas.microsoft.com/office/drawing/2014/main" id="{CDE9EE16-72F5-45A3-9C8E-5E9FBF05C5A9}"/>
              </a:ext>
            </a:extLst>
          </p:cNvPr>
          <p:cNvSpPr/>
          <p:nvPr/>
        </p:nvSpPr>
        <p:spPr>
          <a:xfrm>
            <a:off x="338478" y="384109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EC30366E-7D10-4562-BD9D-0DECDCEAD2DE}"/>
              </a:ext>
            </a:extLst>
          </p:cNvPr>
          <p:cNvSpPr txBox="1"/>
          <p:nvPr/>
        </p:nvSpPr>
        <p:spPr>
          <a:xfrm>
            <a:off x="355021" y="4357265"/>
            <a:ext cx="57971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생략하여 나타낼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직각 삼각형 78">
            <a:extLst>
              <a:ext uri="{FF2B5EF4-FFF2-40B4-BE49-F238E27FC236}">
                <a16:creationId xmlns:a16="http://schemas.microsoft.com/office/drawing/2014/main" id="{77E6E6F6-5949-41C7-9333-59EE6F6F3B28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TextBox 7">
            <a:extLst>
              <a:ext uri="{FF2B5EF4-FFF2-40B4-BE49-F238E27FC236}">
                <a16:creationId xmlns:a16="http://schemas.microsoft.com/office/drawing/2014/main" id="{7E731E28-463D-42D4-A240-216B57EF4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2294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C3D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1574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335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나눗셈의 몫을 비교하여 저울이 기우는 쪽에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454695" y="527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74634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18A4701A-504B-425A-B4B9-21E48BFCE633}"/>
              </a:ext>
            </a:extLst>
          </p:cNvPr>
          <p:cNvSpPr/>
          <p:nvPr/>
        </p:nvSpPr>
        <p:spPr>
          <a:xfrm>
            <a:off x="6234766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CF7569-425C-4832-B418-73B2B26DE269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약물은 식 중간에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3CFED0E-74E5-4A4D-981D-E7283AA35BAC}"/>
              </a:ext>
            </a:extLst>
          </p:cNvPr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3CD460A-4F9C-4781-B00A-11CB87FB43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5" y="1649662"/>
            <a:ext cx="348893" cy="348893"/>
          </a:xfrm>
          <a:prstGeom prst="rect">
            <a:avLst/>
          </a:prstGeom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0A3F7634-0F40-458A-A963-BFC5DA72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C18DE-246A-4A03-813A-82B15CA00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9195" y="2200728"/>
            <a:ext cx="4334000" cy="2520008"/>
          </a:xfrm>
          <a:prstGeom prst="rect">
            <a:avLst/>
          </a:prstGeom>
        </p:spPr>
      </p:pic>
      <p:pic>
        <p:nvPicPr>
          <p:cNvPr id="53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555673CF-69BA-4030-AA05-2A7785A7A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28" y="1603469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A027B7A8-C54F-4309-BA4C-6B37738F5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63" y="3490982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4EAB98D4-9C12-47D3-8CFB-B2FC62AF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70" y="3445241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6462B6E-6D84-4EAF-BB31-19C7420371C9}"/>
              </a:ext>
            </a:extLst>
          </p:cNvPr>
          <p:cNvSpPr txBox="1"/>
          <p:nvPr/>
        </p:nvSpPr>
        <p:spPr>
          <a:xfrm>
            <a:off x="1475656" y="3036020"/>
            <a:ext cx="1280385" cy="384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(792÷18) g</a:t>
            </a:r>
            <a:endParaRPr lang="ko-KR" altLang="en-US" sz="1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46ACE6-972E-4671-B01D-3D5CE9DB8624}"/>
              </a:ext>
            </a:extLst>
          </p:cNvPr>
          <p:cNvSpPr txBox="1"/>
          <p:nvPr/>
        </p:nvSpPr>
        <p:spPr>
          <a:xfrm>
            <a:off x="4049324" y="3045063"/>
            <a:ext cx="1280385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(686÷14) g</a:t>
            </a:r>
            <a:endParaRPr lang="ko-KR" altLang="en-US" sz="19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2CEFF43-3766-4140-BF31-E761D0652797}"/>
              </a:ext>
            </a:extLst>
          </p:cNvPr>
          <p:cNvSpPr/>
          <p:nvPr/>
        </p:nvSpPr>
        <p:spPr>
          <a:xfrm>
            <a:off x="5060811" y="3946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>
            <a:extLst>
              <a:ext uri="{FF2B5EF4-FFF2-40B4-BE49-F238E27FC236}">
                <a16:creationId xmlns:a16="http://schemas.microsoft.com/office/drawing/2014/main" id="{73FCA32F-229C-4C1A-9F0E-31118525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90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15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5105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ㅏ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B536E-7509-4EEF-996F-408EC4AB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16" y="2008389"/>
            <a:ext cx="5022565" cy="2597878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약물은 식 중간에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E78D084-367D-4CE5-BC5A-DB93529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9BDE325-0976-4427-9306-2C09B8D3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1171C781-5296-4C2F-8134-A41C97CA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19476680-80A6-4244-8157-5860BC3B87EE}"/>
              </a:ext>
            </a:extLst>
          </p:cNvPr>
          <p:cNvSpPr txBox="1"/>
          <p:nvPr/>
        </p:nvSpPr>
        <p:spPr>
          <a:xfrm>
            <a:off x="456756" y="1305904"/>
            <a:ext cx="6335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나눗셈의 몫을 비교하여 저울이 기우는 쪽에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3" name="Group 1072">
            <a:extLst>
              <a:ext uri="{FF2B5EF4-FFF2-40B4-BE49-F238E27FC236}">
                <a16:creationId xmlns:a16="http://schemas.microsoft.com/office/drawing/2014/main" id="{9248A096-11DA-4EDA-B8EA-AAEBBEEBD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561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1F0EA802-DC2F-415F-854A-E05285491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1310553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A2644282-34E1-41EB-81E9-FF851163C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77" y="3216251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05ECE1C9-AB05-466E-B3E6-3D60CE08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470" y="3258201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C55F95B-97F2-4A5A-BC11-5988CB0AD066}"/>
              </a:ext>
            </a:extLst>
          </p:cNvPr>
          <p:cNvSpPr txBox="1"/>
          <p:nvPr/>
        </p:nvSpPr>
        <p:spPr>
          <a:xfrm>
            <a:off x="1379199" y="2820006"/>
            <a:ext cx="1280385" cy="384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(935÷17) g</a:t>
            </a:r>
            <a:endParaRPr lang="ko-KR" altLang="en-US" sz="1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4FD7A6-62B5-4286-8A4D-F434674DFE77}"/>
              </a:ext>
            </a:extLst>
          </p:cNvPr>
          <p:cNvSpPr txBox="1"/>
          <p:nvPr/>
        </p:nvSpPr>
        <p:spPr>
          <a:xfrm>
            <a:off x="4113640" y="2780334"/>
            <a:ext cx="1280385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(672÷14) g</a:t>
            </a:r>
            <a:endParaRPr lang="ko-KR" altLang="en-US" sz="19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AADA3EC-124E-4568-AABB-32468C5E79DE}"/>
              </a:ext>
            </a:extLst>
          </p:cNvPr>
          <p:cNvSpPr/>
          <p:nvPr/>
        </p:nvSpPr>
        <p:spPr>
          <a:xfrm>
            <a:off x="5007755" y="3566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31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C3D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1574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335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나눗셈의 몫을 비교하여 저울이 기우는 쪽에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7">
            <a:extLst>
              <a:ext uri="{FF2B5EF4-FFF2-40B4-BE49-F238E27FC236}">
                <a16:creationId xmlns:a16="http://schemas.microsoft.com/office/drawing/2014/main" id="{071D9FBF-4493-4F43-964B-EF67626B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91C54012-469B-40C2-AF0E-2C308D85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42311D50-4323-41CD-88FD-723C04331CF3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ED5368-A428-425B-B7B6-A00324A0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74634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01DA8219-3F73-4854-9463-2108AC97AD9F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DFB3B-DB05-4CE3-A0FD-4284F4A4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82ABE6D6-08B8-4D0F-B52F-406D5F88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3382430E-4D24-47D3-B8FF-B174AFD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3CD460A-4F9C-4781-B00A-11CB87FB43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5" y="1649662"/>
            <a:ext cx="348893" cy="348893"/>
          </a:xfrm>
          <a:prstGeom prst="rect">
            <a:avLst/>
          </a:prstGeom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0A3F7634-0F40-458A-A963-BFC5DA72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C18DE-246A-4A03-813A-82B15CA00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9195" y="2200728"/>
            <a:ext cx="4334000" cy="2520008"/>
          </a:xfrm>
          <a:prstGeom prst="rect">
            <a:avLst/>
          </a:prstGeom>
        </p:spPr>
      </p:pic>
      <p:pic>
        <p:nvPicPr>
          <p:cNvPr id="53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555673CF-69BA-4030-AA05-2A7785A7A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28" y="1603469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A027B7A8-C54F-4309-BA4C-6B37738F5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63" y="3490982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4EAB98D4-9C12-47D3-8CFB-B2FC62AF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70" y="3445241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6462B6E-6D84-4EAF-BB31-19C7420371C9}"/>
              </a:ext>
            </a:extLst>
          </p:cNvPr>
          <p:cNvSpPr txBox="1"/>
          <p:nvPr/>
        </p:nvSpPr>
        <p:spPr>
          <a:xfrm>
            <a:off x="1475656" y="3036020"/>
            <a:ext cx="1280385" cy="384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(792÷18) g</a:t>
            </a:r>
            <a:endParaRPr lang="ko-KR" altLang="en-US" sz="19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46ACE6-972E-4671-B01D-3D5CE9DB8624}"/>
              </a:ext>
            </a:extLst>
          </p:cNvPr>
          <p:cNvSpPr txBox="1"/>
          <p:nvPr/>
        </p:nvSpPr>
        <p:spPr>
          <a:xfrm>
            <a:off x="4049324" y="3045063"/>
            <a:ext cx="1280385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(686÷14) g</a:t>
            </a:r>
            <a:endParaRPr lang="ko-KR" altLang="en-US" sz="1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49B067-51DB-4B05-BE49-13EA656E4F8F}"/>
              </a:ext>
            </a:extLst>
          </p:cNvPr>
          <p:cNvSpPr txBox="1"/>
          <p:nvPr/>
        </p:nvSpPr>
        <p:spPr>
          <a:xfrm>
            <a:off x="7041142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3191DC-3AE1-436E-A31F-966E0C39274F}"/>
              </a:ext>
            </a:extLst>
          </p:cNvPr>
          <p:cNvSpPr/>
          <p:nvPr/>
        </p:nvSpPr>
        <p:spPr>
          <a:xfrm>
            <a:off x="215516" y="3729742"/>
            <a:ext cx="6667165" cy="13554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79">
            <a:extLst>
              <a:ext uri="{FF2B5EF4-FFF2-40B4-BE49-F238E27FC236}">
                <a16:creationId xmlns:a16="http://schemas.microsoft.com/office/drawing/2014/main" id="{01C0D3C3-3F06-4D8F-AF62-F5CAE6AEBDA8}"/>
              </a:ext>
            </a:extLst>
          </p:cNvPr>
          <p:cNvSpPr/>
          <p:nvPr/>
        </p:nvSpPr>
        <p:spPr>
          <a:xfrm>
            <a:off x="361249" y="359186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695EF571-F0E9-4864-9859-E75A0C3B14A3}"/>
              </a:ext>
            </a:extLst>
          </p:cNvPr>
          <p:cNvSpPr txBox="1"/>
          <p:nvPr/>
        </p:nvSpPr>
        <p:spPr>
          <a:xfrm>
            <a:off x="389147" y="4007015"/>
            <a:ext cx="617856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792÷18=44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686÷14=49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 나눗셈식의 몫이 더 크므로 저울은 오른쪽으로 기울어집니다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각 삼각형 69">
            <a:extLst>
              <a:ext uri="{FF2B5EF4-FFF2-40B4-BE49-F238E27FC236}">
                <a16:creationId xmlns:a16="http://schemas.microsoft.com/office/drawing/2014/main" id="{E2624680-DE1E-49F4-BEBE-15564E3BF842}"/>
              </a:ext>
            </a:extLst>
          </p:cNvPr>
          <p:cNvSpPr/>
          <p:nvPr/>
        </p:nvSpPr>
        <p:spPr>
          <a:xfrm flipH="1" flipV="1">
            <a:off x="5284656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2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500D7-268C-4DEB-8C6D-6DA447B1BF06}"/>
              </a:ext>
            </a:extLst>
          </p:cNvPr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6942F97-424F-452B-9F32-F7F5587C3F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84" y="2796580"/>
            <a:ext cx="1026028" cy="464876"/>
          </a:xfrm>
          <a:prstGeom prst="rect">
            <a:avLst/>
          </a:prstGeom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A2B2AA8E-9BF2-42B7-9FE0-083DA9417C3C}"/>
              </a:ext>
            </a:extLst>
          </p:cNvPr>
          <p:cNvSpPr txBox="1"/>
          <p:nvPr/>
        </p:nvSpPr>
        <p:spPr>
          <a:xfrm>
            <a:off x="1107721" y="2384983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B9CFBF01-7411-4E23-9AA0-0E3B7B0A3C32}"/>
              </a:ext>
            </a:extLst>
          </p:cNvPr>
          <p:cNvSpPr txBox="1"/>
          <p:nvPr/>
        </p:nvSpPr>
        <p:spPr>
          <a:xfrm>
            <a:off x="736443" y="285042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8  9  6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FDC5BF-55BB-4450-931A-9F5A193292B7}"/>
              </a:ext>
            </a:extLst>
          </p:cNvPr>
          <p:cNvSpPr txBox="1"/>
          <p:nvPr/>
        </p:nvSpPr>
        <p:spPr>
          <a:xfrm>
            <a:off x="153599" y="2850427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6240ACE0-1AA2-4D8D-90A7-F5C07CE3804C}"/>
              </a:ext>
            </a:extLst>
          </p:cNvPr>
          <p:cNvSpPr txBox="1"/>
          <p:nvPr/>
        </p:nvSpPr>
        <p:spPr>
          <a:xfrm>
            <a:off x="736443" y="322488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8  4  0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0B330FF-EA83-4C1F-B962-F6C8307A420C}"/>
              </a:ext>
            </a:extLst>
          </p:cNvPr>
          <p:cNvCxnSpPr/>
          <p:nvPr/>
        </p:nvCxnSpPr>
        <p:spPr bwMode="auto">
          <a:xfrm>
            <a:off x="783884" y="369178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43">
            <a:extLst>
              <a:ext uri="{FF2B5EF4-FFF2-40B4-BE49-F238E27FC236}">
                <a16:creationId xmlns:a16="http://schemas.microsoft.com/office/drawing/2014/main" id="{26FE30A5-D596-4016-9347-3BDCF94CC091}"/>
              </a:ext>
            </a:extLst>
          </p:cNvPr>
          <p:cNvSpPr txBox="1"/>
          <p:nvPr/>
        </p:nvSpPr>
        <p:spPr>
          <a:xfrm>
            <a:off x="1052346" y="3761401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5  6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55A9288-1B9A-439B-97DD-E50B9D156FE2}"/>
              </a:ext>
            </a:extLst>
          </p:cNvPr>
          <p:cNvSpPr txBox="1"/>
          <p:nvPr/>
        </p:nvSpPr>
        <p:spPr>
          <a:xfrm>
            <a:off x="1874343" y="3208840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 ×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693DF1B6-D5D1-4D21-9BC8-243BACBD54EC}"/>
              </a:ext>
            </a:extLst>
          </p:cNvPr>
          <p:cNvSpPr txBox="1"/>
          <p:nvPr/>
        </p:nvSpPr>
        <p:spPr>
          <a:xfrm>
            <a:off x="2860076" y="3215728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E0CBCD-690F-4969-B4A2-1D314C6DF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40" t="35215" r="26935" b="30559"/>
          <a:stretch/>
        </p:blipFill>
        <p:spPr>
          <a:xfrm>
            <a:off x="3556606" y="3319716"/>
            <a:ext cx="1363234" cy="81602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A549CF9-AA7D-4EED-A0B8-F9CA48EF64A1}"/>
              </a:ext>
            </a:extLst>
          </p:cNvPr>
          <p:cNvSpPr txBox="1"/>
          <p:nvPr/>
        </p:nvSpPr>
        <p:spPr>
          <a:xfrm>
            <a:off x="1052346" y="4090652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5  6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80D35A-E7A8-4750-A909-AF97460B5F53}"/>
              </a:ext>
            </a:extLst>
          </p:cNvPr>
          <p:cNvCxnSpPr/>
          <p:nvPr/>
        </p:nvCxnSpPr>
        <p:spPr bwMode="auto">
          <a:xfrm>
            <a:off x="783884" y="454738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4A21C77-D410-4A76-9F91-C19F3AD5BA95}"/>
              </a:ext>
            </a:extLst>
          </p:cNvPr>
          <p:cNvSpPr txBox="1"/>
          <p:nvPr/>
        </p:nvSpPr>
        <p:spPr>
          <a:xfrm>
            <a:off x="1052346" y="4582903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4B557FC0-E5A1-49FD-95CE-91256C981D37}"/>
              </a:ext>
            </a:extLst>
          </p:cNvPr>
          <p:cNvSpPr txBox="1"/>
          <p:nvPr/>
        </p:nvSpPr>
        <p:spPr>
          <a:xfrm>
            <a:off x="1882730" y="3736997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896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4356B2E3-514A-4B99-AC8F-355F25AA76ED}"/>
              </a:ext>
            </a:extLst>
          </p:cNvPr>
          <p:cNvSpPr txBox="1"/>
          <p:nvPr/>
        </p:nvSpPr>
        <p:spPr>
          <a:xfrm>
            <a:off x="2860076" y="3743885"/>
            <a:ext cx="7284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840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4B37D3D3-ACA5-47B7-AAA6-F50841611032}"/>
              </a:ext>
            </a:extLst>
          </p:cNvPr>
          <p:cNvSpPr txBox="1"/>
          <p:nvPr/>
        </p:nvSpPr>
        <p:spPr>
          <a:xfrm>
            <a:off x="1882730" y="4079903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 ×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35A63C0D-2C63-496F-9E2A-9FFEDD6536C3}"/>
              </a:ext>
            </a:extLst>
          </p:cNvPr>
          <p:cNvSpPr txBox="1"/>
          <p:nvPr/>
        </p:nvSpPr>
        <p:spPr>
          <a:xfrm>
            <a:off x="2788068" y="4086791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D4DE3D71-43E7-436F-A008-9AF5CBFA60B3}"/>
              </a:ext>
            </a:extLst>
          </p:cNvPr>
          <p:cNvSpPr txBox="1"/>
          <p:nvPr/>
        </p:nvSpPr>
        <p:spPr>
          <a:xfrm>
            <a:off x="1882730" y="4547381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AFEE7E1E-BAA7-4564-932F-AAD508D5809A}"/>
              </a:ext>
            </a:extLst>
          </p:cNvPr>
          <p:cNvSpPr txBox="1"/>
          <p:nvPr/>
        </p:nvSpPr>
        <p:spPr>
          <a:xfrm>
            <a:off x="2898024" y="4554269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56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36E2341A-928C-4441-9423-66EB3CCC54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25" y="2796580"/>
            <a:ext cx="1026028" cy="464876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E35E5E9A-2624-4D1A-8304-F6B7308B8782}"/>
              </a:ext>
            </a:extLst>
          </p:cNvPr>
          <p:cNvSpPr txBox="1"/>
          <p:nvPr/>
        </p:nvSpPr>
        <p:spPr>
          <a:xfrm>
            <a:off x="5509162" y="2384983"/>
            <a:ext cx="6914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3  2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F83F304A-003F-4559-912E-A19A929067B2}"/>
              </a:ext>
            </a:extLst>
          </p:cNvPr>
          <p:cNvSpPr txBox="1"/>
          <p:nvPr/>
        </p:nvSpPr>
        <p:spPr>
          <a:xfrm>
            <a:off x="5137884" y="285042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8  9  6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FAFAC5-AB16-4B94-8D1E-2158225249E2}"/>
              </a:ext>
            </a:extLst>
          </p:cNvPr>
          <p:cNvSpPr txBox="1"/>
          <p:nvPr/>
        </p:nvSpPr>
        <p:spPr>
          <a:xfrm>
            <a:off x="4555040" y="2850427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3A0AF710-A2A7-4283-8479-A6EC3A961B4E}"/>
              </a:ext>
            </a:extLst>
          </p:cNvPr>
          <p:cNvSpPr txBox="1"/>
          <p:nvPr/>
        </p:nvSpPr>
        <p:spPr>
          <a:xfrm>
            <a:off x="5137884" y="3224880"/>
            <a:ext cx="7583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8  4  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019E8CC-82C3-4525-9ABC-6D168E3FB230}"/>
              </a:ext>
            </a:extLst>
          </p:cNvPr>
          <p:cNvCxnSpPr/>
          <p:nvPr/>
        </p:nvCxnSpPr>
        <p:spPr bwMode="auto">
          <a:xfrm>
            <a:off x="5185325" y="369178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43">
            <a:extLst>
              <a:ext uri="{FF2B5EF4-FFF2-40B4-BE49-F238E27FC236}">
                <a16:creationId xmlns:a16="http://schemas.microsoft.com/office/drawing/2014/main" id="{B6B6351B-C2D5-4A32-88AC-BF58FD256E64}"/>
              </a:ext>
            </a:extLst>
          </p:cNvPr>
          <p:cNvSpPr txBox="1"/>
          <p:nvPr/>
        </p:nvSpPr>
        <p:spPr>
          <a:xfrm>
            <a:off x="5453787" y="3761401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C4B5A0-75F1-4146-9CF9-BC7FC636D71C}"/>
              </a:ext>
            </a:extLst>
          </p:cNvPr>
          <p:cNvSpPr txBox="1"/>
          <p:nvPr/>
        </p:nvSpPr>
        <p:spPr>
          <a:xfrm>
            <a:off x="5453787" y="4090652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5  6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BCE66EE-58B1-4954-9B85-A51F9F3E1759}"/>
              </a:ext>
            </a:extLst>
          </p:cNvPr>
          <p:cNvCxnSpPr/>
          <p:nvPr/>
        </p:nvCxnSpPr>
        <p:spPr bwMode="auto">
          <a:xfrm>
            <a:off x="5185325" y="4547381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25FD369-C9BB-4383-9115-72C2D50BA673}"/>
              </a:ext>
            </a:extLst>
          </p:cNvPr>
          <p:cNvSpPr txBox="1"/>
          <p:nvPr/>
        </p:nvSpPr>
        <p:spPr>
          <a:xfrm>
            <a:off x="5453787" y="4582903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86" name="TextBox 7">
            <a:extLst>
              <a:ext uri="{FF2B5EF4-FFF2-40B4-BE49-F238E27FC236}">
                <a16:creationId xmlns:a16="http://schemas.microsoft.com/office/drawing/2014/main" id="{C4FA5148-35B1-4979-8484-DF4E98E3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57" name="Picture 31">
            <a:extLst>
              <a:ext uri="{FF2B5EF4-FFF2-40B4-BE49-F238E27FC236}">
                <a16:creationId xmlns:a16="http://schemas.microsoft.com/office/drawing/2014/main" id="{C90F113C-F6ED-449E-9A76-EBFB357AA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15956" y="3291122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1">
            <a:extLst>
              <a:ext uri="{FF2B5EF4-FFF2-40B4-BE49-F238E27FC236}">
                <a16:creationId xmlns:a16="http://schemas.microsoft.com/office/drawing/2014/main" id="{CCE1B47A-DDC3-43D6-9BE1-555D4AE9D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26623" y="3820306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>
            <a:extLst>
              <a:ext uri="{FF2B5EF4-FFF2-40B4-BE49-F238E27FC236}">
                <a16:creationId xmlns:a16="http://schemas.microsoft.com/office/drawing/2014/main" id="{1409634A-331A-45D6-A5FB-DE9658536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15956" y="4196588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>
            <a:extLst>
              <a:ext uri="{FF2B5EF4-FFF2-40B4-BE49-F238E27FC236}">
                <a16:creationId xmlns:a16="http://schemas.microsoft.com/office/drawing/2014/main" id="{BEDBAF8A-1DE8-475C-B81D-25B35443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29078" y="4650046"/>
            <a:ext cx="198686" cy="19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">
            <a:extLst>
              <a:ext uri="{FF2B5EF4-FFF2-40B4-BE49-F238E27FC236}">
                <a16:creationId xmlns:a16="http://schemas.microsoft.com/office/drawing/2014/main" id="{5041F463-B003-4C4C-8A8E-5588353F0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387÷17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5190AE8D-F299-47E6-88EF-C4DEC872EBEB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0DA1FC-D1BB-4982-B126-4B099743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D7B3C0FC-1964-4F48-A3AF-B5860F9BD70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B4E49F-1C2D-4D85-98AF-9C7ECFF9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2B5F08C-A53D-4C8B-9F6A-D1A0AD024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11752"/>
              </p:ext>
            </p:extLst>
          </p:nvPr>
        </p:nvGraphicFramePr>
        <p:xfrm>
          <a:off x="481859" y="243175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08049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262943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74337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31044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00369"/>
                  </a:ext>
                </a:extLst>
              </a:tr>
            </a:tbl>
          </a:graphicData>
        </a:graphic>
      </p:graphicFrame>
      <p:sp>
        <p:nvSpPr>
          <p:cNvPr id="48" name="TextBox 43">
            <a:extLst>
              <a:ext uri="{FF2B5EF4-FFF2-40B4-BE49-F238E27FC236}">
                <a16:creationId xmlns:a16="http://schemas.microsoft.com/office/drawing/2014/main" id="{1F5CC3DA-4296-4486-903A-354387641C50}"/>
              </a:ext>
            </a:extLst>
          </p:cNvPr>
          <p:cNvSpPr txBox="1"/>
          <p:nvPr/>
        </p:nvSpPr>
        <p:spPr>
          <a:xfrm>
            <a:off x="656885" y="359531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387÷17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          보다 크고            보다 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E3552-8295-4FC2-84E8-333D5DE4A199}"/>
              </a:ext>
            </a:extLst>
          </p:cNvPr>
          <p:cNvSpPr txBox="1"/>
          <p:nvPr/>
        </p:nvSpPr>
        <p:spPr>
          <a:xfrm>
            <a:off x="2375756" y="3581963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A33CBAD-3DAD-4A19-B129-2322A179F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4948" y="3404463"/>
            <a:ext cx="360000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B970AF8-3196-498C-A183-30E78C208E4F}"/>
              </a:ext>
            </a:extLst>
          </p:cNvPr>
          <p:cNvSpPr txBox="1"/>
          <p:nvPr/>
        </p:nvSpPr>
        <p:spPr>
          <a:xfrm>
            <a:off x="4082569" y="3581963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E6D214AA-BEB7-4A9A-8BDA-600F81402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761" y="3404463"/>
            <a:ext cx="360000" cy="355000"/>
          </a:xfrm>
          <a:prstGeom prst="rect">
            <a:avLst/>
          </a:prstGeom>
        </p:spPr>
      </p:pic>
      <p:sp>
        <p:nvSpPr>
          <p:cNvPr id="58" name="TextBox 7">
            <a:extLst>
              <a:ext uri="{FF2B5EF4-FFF2-40B4-BE49-F238E27FC236}">
                <a16:creationId xmlns:a16="http://schemas.microsoft.com/office/drawing/2014/main" id="{CCB0E50B-1D83-4CD1-BF59-4F4F256F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BEC93C-FA0B-434B-8CC2-606B57BF45A6}"/>
              </a:ext>
            </a:extLst>
          </p:cNvPr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>
            <a:extLst>
              <a:ext uri="{FF2B5EF4-FFF2-40B4-BE49-F238E27FC236}">
                <a16:creationId xmlns:a16="http://schemas.microsoft.com/office/drawing/2014/main" id="{727C74C7-D96E-4063-83ED-8AF6E4D9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96CFF6F3-4879-4094-9C39-C9AF3F67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id="{C17D6148-5EB3-4077-A57F-DD5365EB03AC}"/>
              </a:ext>
            </a:extLst>
          </p:cNvPr>
          <p:cNvSpPr txBox="1"/>
          <p:nvPr/>
        </p:nvSpPr>
        <p:spPr>
          <a:xfrm>
            <a:off x="466953" y="133315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482÷16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02DD1D17-1425-4EAC-B26D-09B1EB662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86750"/>
              </p:ext>
            </p:extLst>
          </p:nvPr>
        </p:nvGraphicFramePr>
        <p:xfrm>
          <a:off x="481859" y="243175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08049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262943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74337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31044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00369"/>
                  </a:ext>
                </a:extLst>
              </a:tr>
            </a:tbl>
          </a:graphicData>
        </a:graphic>
      </p:graphicFrame>
      <p:sp>
        <p:nvSpPr>
          <p:cNvPr id="24" name="TextBox 43">
            <a:extLst>
              <a:ext uri="{FF2B5EF4-FFF2-40B4-BE49-F238E27FC236}">
                <a16:creationId xmlns:a16="http://schemas.microsoft.com/office/drawing/2014/main" id="{C258494E-3999-4D72-8B3D-1B02E8CC6CEB}"/>
              </a:ext>
            </a:extLst>
          </p:cNvPr>
          <p:cNvSpPr txBox="1"/>
          <p:nvPr/>
        </p:nvSpPr>
        <p:spPr>
          <a:xfrm>
            <a:off x="656885" y="359531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482÷16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          보다 크고            보다 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2AECB2-A9C8-4C33-BCA5-C401F07A11B8}"/>
              </a:ext>
            </a:extLst>
          </p:cNvPr>
          <p:cNvSpPr txBox="1"/>
          <p:nvPr/>
        </p:nvSpPr>
        <p:spPr>
          <a:xfrm>
            <a:off x="2375756" y="3581963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4D30176-F993-4178-B2C2-F67858185A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4948" y="3404463"/>
            <a:ext cx="360000" cy="355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04B70B1-1650-4E4D-9F26-1BD568283850}"/>
              </a:ext>
            </a:extLst>
          </p:cNvPr>
          <p:cNvSpPr txBox="1"/>
          <p:nvPr/>
        </p:nvSpPr>
        <p:spPr>
          <a:xfrm>
            <a:off x="4082569" y="3581963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D82DB4E-5C39-4390-A1EC-B0492AA7F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761" y="3404463"/>
            <a:ext cx="360000" cy="355000"/>
          </a:xfrm>
          <a:prstGeom prst="rect">
            <a:avLst/>
          </a:prstGeom>
        </p:spPr>
      </p:pic>
      <p:sp>
        <p:nvSpPr>
          <p:cNvPr id="31" name="TextBox 7">
            <a:extLst>
              <a:ext uri="{FF2B5EF4-FFF2-40B4-BE49-F238E27FC236}">
                <a16:creationId xmlns:a16="http://schemas.microsoft.com/office/drawing/2014/main" id="{7EEE9FD8-1216-4DA6-9114-382D979D9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387÷17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id="{0408F89D-2A93-4CB1-A2D7-48F63B2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96ECFCD0-7D6F-4967-B135-81756F82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5190AE8D-F299-47E6-88EF-C4DEC872EBEB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0DA1FC-D1BB-4982-B126-4B099743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D7B3C0FC-1964-4F48-A3AF-B5860F9BD70D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B4E49F-1C2D-4D85-98AF-9C7ECFF9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2B5F08C-A53D-4C8B-9F6A-D1A0AD024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7797"/>
              </p:ext>
            </p:extLst>
          </p:nvPr>
        </p:nvGraphicFramePr>
        <p:xfrm>
          <a:off x="481859" y="243175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08049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262943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74337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31044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0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00369"/>
                  </a:ext>
                </a:extLst>
              </a:tr>
            </a:tbl>
          </a:graphicData>
        </a:graphic>
      </p:graphicFrame>
      <p:sp>
        <p:nvSpPr>
          <p:cNvPr id="48" name="TextBox 43">
            <a:extLst>
              <a:ext uri="{FF2B5EF4-FFF2-40B4-BE49-F238E27FC236}">
                <a16:creationId xmlns:a16="http://schemas.microsoft.com/office/drawing/2014/main" id="{1F5CC3DA-4296-4486-903A-354387641C50}"/>
              </a:ext>
            </a:extLst>
          </p:cNvPr>
          <p:cNvSpPr txBox="1"/>
          <p:nvPr/>
        </p:nvSpPr>
        <p:spPr>
          <a:xfrm>
            <a:off x="656885" y="359531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387÷17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          보다 크고            보다 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E3552-8295-4FC2-84E8-333D5DE4A199}"/>
              </a:ext>
            </a:extLst>
          </p:cNvPr>
          <p:cNvSpPr txBox="1"/>
          <p:nvPr/>
        </p:nvSpPr>
        <p:spPr>
          <a:xfrm>
            <a:off x="2375756" y="3581963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A33CBAD-3DAD-4A19-B129-2322A179F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4948" y="3404463"/>
            <a:ext cx="360000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B970AF8-3196-498C-A183-30E78C208E4F}"/>
              </a:ext>
            </a:extLst>
          </p:cNvPr>
          <p:cNvSpPr txBox="1"/>
          <p:nvPr/>
        </p:nvSpPr>
        <p:spPr>
          <a:xfrm>
            <a:off x="4082569" y="3581963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E6D214AA-BEB7-4A9A-8BDA-600F81402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761" y="3404463"/>
            <a:ext cx="360000" cy="355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16F7B54-BE5B-46EF-9F7C-5E47B642DE2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A00FA6A-4F97-4A4C-B2B8-7F5370DDB219}"/>
              </a:ext>
            </a:extLst>
          </p:cNvPr>
          <p:cNvSpPr/>
          <p:nvPr/>
        </p:nvSpPr>
        <p:spPr>
          <a:xfrm>
            <a:off x="207825" y="3833151"/>
            <a:ext cx="6667165" cy="12520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29">
            <a:extLst>
              <a:ext uri="{FF2B5EF4-FFF2-40B4-BE49-F238E27FC236}">
                <a16:creationId xmlns:a16="http://schemas.microsoft.com/office/drawing/2014/main" id="{95E5EC65-FA4F-4353-AEDD-02839A7A878D}"/>
              </a:ext>
            </a:extLst>
          </p:cNvPr>
          <p:cNvSpPr/>
          <p:nvPr/>
        </p:nvSpPr>
        <p:spPr>
          <a:xfrm>
            <a:off x="363942" y="367113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id="{FB61245F-E546-43F4-9148-F3A7BC57A26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5A16AEDB-68A9-4BD3-9BDD-A23CB9CDAEC9}"/>
              </a:ext>
            </a:extLst>
          </p:cNvPr>
          <p:cNvSpPr txBox="1"/>
          <p:nvPr/>
        </p:nvSpPr>
        <p:spPr>
          <a:xfrm>
            <a:off x="363942" y="4178645"/>
            <a:ext cx="63914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작기 때문에 몫은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사이의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7">
            <a:extLst>
              <a:ext uri="{FF2B5EF4-FFF2-40B4-BE49-F238E27FC236}">
                <a16:creationId xmlns:a16="http://schemas.microsoft.com/office/drawing/2014/main" id="{1704AB43-3019-4DC1-A6CA-DF83CF238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09207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나눗셈 식 하단의 파란색 텍스트가 한번에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하단에는 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B13B960F-D70B-447A-B76A-27C0E2A16DAE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816C8-C801-4475-89BD-937DBA79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28821253-8350-420C-85B3-186E5DB089F3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4802C5-BFA4-47F9-865E-91F63264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AF747AA-AA5C-40DD-B1BB-1B37312DC2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87" y="2644201"/>
            <a:ext cx="1026028" cy="464876"/>
          </a:xfrm>
          <a:prstGeom prst="rect">
            <a:avLst/>
          </a:prstGeom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id="{DF0CBA85-2349-4DEE-A3F7-83C0B0F997EF}"/>
              </a:ext>
            </a:extLst>
          </p:cNvPr>
          <p:cNvSpPr txBox="1"/>
          <p:nvPr/>
        </p:nvSpPr>
        <p:spPr>
          <a:xfrm>
            <a:off x="1392224" y="2232604"/>
            <a:ext cx="70908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2  4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FD3822E8-1333-4BCF-8F82-2614B216EFC3}"/>
              </a:ext>
            </a:extLst>
          </p:cNvPr>
          <p:cNvSpPr txBox="1"/>
          <p:nvPr/>
        </p:nvSpPr>
        <p:spPr>
          <a:xfrm>
            <a:off x="1038546" y="269804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8  6  4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49A5E1-0EB7-41CE-B6E8-E7E30C834709}"/>
              </a:ext>
            </a:extLst>
          </p:cNvPr>
          <p:cNvSpPr txBox="1"/>
          <p:nvPr/>
        </p:nvSpPr>
        <p:spPr>
          <a:xfrm>
            <a:off x="455702" y="269804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3A25AAFF-E201-4B4A-BAF9-5CAECF12354A}"/>
              </a:ext>
            </a:extLst>
          </p:cNvPr>
          <p:cNvSpPr txBox="1"/>
          <p:nvPr/>
        </p:nvSpPr>
        <p:spPr>
          <a:xfrm>
            <a:off x="1038546" y="3072501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7  2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BFB0F53-8AB6-4842-A7CA-0A5D3B47E1A5}"/>
              </a:ext>
            </a:extLst>
          </p:cNvPr>
          <p:cNvCxnSpPr/>
          <p:nvPr/>
        </p:nvCxnSpPr>
        <p:spPr bwMode="auto">
          <a:xfrm>
            <a:off x="1085987" y="353940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43">
            <a:extLst>
              <a:ext uri="{FF2B5EF4-FFF2-40B4-BE49-F238E27FC236}">
                <a16:creationId xmlns:a16="http://schemas.microsoft.com/office/drawing/2014/main" id="{B5AFCA63-0117-4EDF-8B4E-B535F7A2DFF2}"/>
              </a:ext>
            </a:extLst>
          </p:cNvPr>
          <p:cNvSpPr txBox="1"/>
          <p:nvPr/>
        </p:nvSpPr>
        <p:spPr>
          <a:xfrm>
            <a:off x="1038547" y="360902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1  4  4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EF05AC30-F904-4CEA-889C-1E0AC89A3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8040" y="2221233"/>
            <a:ext cx="360000" cy="355000"/>
          </a:xfrm>
          <a:prstGeom prst="rect">
            <a:avLst/>
          </a:prstGeom>
        </p:spPr>
      </p:pic>
      <p:sp>
        <p:nvSpPr>
          <p:cNvPr id="112" name="TextBox 43">
            <a:extLst>
              <a:ext uri="{FF2B5EF4-FFF2-40B4-BE49-F238E27FC236}">
                <a16:creationId xmlns:a16="http://schemas.microsoft.com/office/drawing/2014/main" id="{6E909641-B64A-4256-9033-6B11C7A78521}"/>
              </a:ext>
            </a:extLst>
          </p:cNvPr>
          <p:cNvSpPr txBox="1"/>
          <p:nvPr/>
        </p:nvSpPr>
        <p:spPr>
          <a:xfrm>
            <a:off x="1038547" y="404436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1  4  4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AD7974C-8A2C-41F8-AA9A-017882A41552}"/>
              </a:ext>
            </a:extLst>
          </p:cNvPr>
          <p:cNvCxnSpPr/>
          <p:nvPr/>
        </p:nvCxnSpPr>
        <p:spPr bwMode="auto">
          <a:xfrm>
            <a:off x="1085987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43">
            <a:extLst>
              <a:ext uri="{FF2B5EF4-FFF2-40B4-BE49-F238E27FC236}">
                <a16:creationId xmlns:a16="http://schemas.microsoft.com/office/drawing/2014/main" id="{EC5BB147-3C2D-4535-8781-8817623F4935}"/>
              </a:ext>
            </a:extLst>
          </p:cNvPr>
          <p:cNvSpPr txBox="1"/>
          <p:nvPr/>
        </p:nvSpPr>
        <p:spPr>
          <a:xfrm>
            <a:off x="1679838" y="4591581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037FA81-5101-4F97-A218-5223B6D8C904}"/>
              </a:ext>
            </a:extLst>
          </p:cNvPr>
          <p:cNvSpPr/>
          <p:nvPr/>
        </p:nvSpPr>
        <p:spPr>
          <a:xfrm>
            <a:off x="553338" y="2338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B548A576-BFB3-4B17-BA4A-411BE080B9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85" y="2644201"/>
            <a:ext cx="1026028" cy="464876"/>
          </a:xfrm>
          <a:prstGeom prst="rect">
            <a:avLst/>
          </a:prstGeom>
        </p:spPr>
      </p:pic>
      <p:sp>
        <p:nvSpPr>
          <p:cNvPr id="118" name="TextBox 43">
            <a:extLst>
              <a:ext uri="{FF2B5EF4-FFF2-40B4-BE49-F238E27FC236}">
                <a16:creationId xmlns:a16="http://schemas.microsoft.com/office/drawing/2014/main" id="{B2CC4C4A-E058-4A75-9780-9E3E2D116A3F}"/>
              </a:ext>
            </a:extLst>
          </p:cNvPr>
          <p:cNvSpPr txBox="1"/>
          <p:nvPr/>
        </p:nvSpPr>
        <p:spPr>
          <a:xfrm>
            <a:off x="4966822" y="2232604"/>
            <a:ext cx="70908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1  9</a:t>
            </a:r>
          </a:p>
        </p:txBody>
      </p:sp>
      <p:sp>
        <p:nvSpPr>
          <p:cNvPr id="119" name="TextBox 43">
            <a:extLst>
              <a:ext uri="{FF2B5EF4-FFF2-40B4-BE49-F238E27FC236}">
                <a16:creationId xmlns:a16="http://schemas.microsoft.com/office/drawing/2014/main" id="{4BEED856-C490-4886-99C2-FF4D15BA67B6}"/>
              </a:ext>
            </a:extLst>
          </p:cNvPr>
          <p:cNvSpPr txBox="1"/>
          <p:nvPr/>
        </p:nvSpPr>
        <p:spPr>
          <a:xfrm>
            <a:off x="4613144" y="269804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3  6  1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B71F6E-5698-4DC5-88B0-E564654844F2}"/>
              </a:ext>
            </a:extLst>
          </p:cNvPr>
          <p:cNvSpPr txBox="1"/>
          <p:nvPr/>
        </p:nvSpPr>
        <p:spPr>
          <a:xfrm>
            <a:off x="4030300" y="269804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121" name="TextBox 43">
            <a:extLst>
              <a:ext uri="{FF2B5EF4-FFF2-40B4-BE49-F238E27FC236}">
                <a16:creationId xmlns:a16="http://schemas.microsoft.com/office/drawing/2014/main" id="{309F85D7-4FD8-4F09-8A4C-9CF8F80043E6}"/>
              </a:ext>
            </a:extLst>
          </p:cNvPr>
          <p:cNvSpPr txBox="1"/>
          <p:nvPr/>
        </p:nvSpPr>
        <p:spPr>
          <a:xfrm>
            <a:off x="4613144" y="3072501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1  9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25CF90E-7669-4C7E-B4AC-1B244A254EEC}"/>
              </a:ext>
            </a:extLst>
          </p:cNvPr>
          <p:cNvCxnSpPr/>
          <p:nvPr/>
        </p:nvCxnSpPr>
        <p:spPr bwMode="auto">
          <a:xfrm>
            <a:off x="4660585" y="353940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43">
            <a:extLst>
              <a:ext uri="{FF2B5EF4-FFF2-40B4-BE49-F238E27FC236}">
                <a16:creationId xmlns:a16="http://schemas.microsoft.com/office/drawing/2014/main" id="{D61E61D8-ED90-4D1E-AA1D-080A14506CCA}"/>
              </a:ext>
            </a:extLst>
          </p:cNvPr>
          <p:cNvSpPr txBox="1"/>
          <p:nvPr/>
        </p:nvSpPr>
        <p:spPr>
          <a:xfrm>
            <a:off x="4613145" y="360902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1  7  1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331BC251-0455-472F-BDB8-7C4202407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1061" y="2249903"/>
            <a:ext cx="360000" cy="355000"/>
          </a:xfrm>
          <a:prstGeom prst="rect">
            <a:avLst/>
          </a:prstGeom>
        </p:spPr>
      </p:pic>
      <p:sp>
        <p:nvSpPr>
          <p:cNvPr id="127" name="TextBox 43">
            <a:extLst>
              <a:ext uri="{FF2B5EF4-FFF2-40B4-BE49-F238E27FC236}">
                <a16:creationId xmlns:a16="http://schemas.microsoft.com/office/drawing/2014/main" id="{83FA8680-88EB-459A-89AB-33F1AECC6059}"/>
              </a:ext>
            </a:extLst>
          </p:cNvPr>
          <p:cNvSpPr txBox="1"/>
          <p:nvPr/>
        </p:nvSpPr>
        <p:spPr>
          <a:xfrm>
            <a:off x="4613145" y="404436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1  7  1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679515E-351E-4607-9886-F2D3EB68EAD9}"/>
              </a:ext>
            </a:extLst>
          </p:cNvPr>
          <p:cNvCxnSpPr/>
          <p:nvPr/>
        </p:nvCxnSpPr>
        <p:spPr bwMode="auto">
          <a:xfrm>
            <a:off x="4660585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43">
            <a:extLst>
              <a:ext uri="{FF2B5EF4-FFF2-40B4-BE49-F238E27FC236}">
                <a16:creationId xmlns:a16="http://schemas.microsoft.com/office/drawing/2014/main" id="{722CA285-0289-4E7D-918A-E894690711AA}"/>
              </a:ext>
            </a:extLst>
          </p:cNvPr>
          <p:cNvSpPr txBox="1"/>
          <p:nvPr/>
        </p:nvSpPr>
        <p:spPr>
          <a:xfrm>
            <a:off x="5254436" y="4591581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31" name="TextBox 7">
            <a:extLst>
              <a:ext uri="{FF2B5EF4-FFF2-40B4-BE49-F238E27FC236}">
                <a16:creationId xmlns:a16="http://schemas.microsoft.com/office/drawing/2014/main" id="{F354766F-1A66-4CF3-BB67-EFF626E79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나눗셈 식 하단의 파란색 텍스트가 한번에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하단에는 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43" name="TextBox 7">
            <a:extLst>
              <a:ext uri="{FF2B5EF4-FFF2-40B4-BE49-F238E27FC236}">
                <a16:creationId xmlns:a16="http://schemas.microsoft.com/office/drawing/2014/main" id="{574255F9-0938-46D6-AC3C-7BF636A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022E98D4-4C93-484F-B293-0472BD6A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403CB6F-9299-4B11-A8C9-6316107BBB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87" y="2644201"/>
            <a:ext cx="1026028" cy="464876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E81292B4-5735-4CCF-ADC5-C08B259C6481}"/>
              </a:ext>
            </a:extLst>
          </p:cNvPr>
          <p:cNvSpPr txBox="1"/>
          <p:nvPr/>
        </p:nvSpPr>
        <p:spPr>
          <a:xfrm>
            <a:off x="1392224" y="2232604"/>
            <a:ext cx="70908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7F315188-4C79-4DCA-9750-F7706F5C7096}"/>
              </a:ext>
            </a:extLst>
          </p:cNvPr>
          <p:cNvSpPr txBox="1"/>
          <p:nvPr/>
        </p:nvSpPr>
        <p:spPr>
          <a:xfrm>
            <a:off x="1038546" y="269804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4  7  6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951B8E-31B7-41F2-A4F9-632CC34DB740}"/>
              </a:ext>
            </a:extLst>
          </p:cNvPr>
          <p:cNvSpPr txBox="1"/>
          <p:nvPr/>
        </p:nvSpPr>
        <p:spPr>
          <a:xfrm>
            <a:off x="455702" y="269804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0BC0F0E5-BF71-4861-8EF7-2178302709FF}"/>
              </a:ext>
            </a:extLst>
          </p:cNvPr>
          <p:cNvSpPr txBox="1"/>
          <p:nvPr/>
        </p:nvSpPr>
        <p:spPr>
          <a:xfrm>
            <a:off x="1038546" y="3072501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3  4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64DF8A9-9F73-43E5-AC82-5EC39111A2D9}"/>
              </a:ext>
            </a:extLst>
          </p:cNvPr>
          <p:cNvCxnSpPr/>
          <p:nvPr/>
        </p:nvCxnSpPr>
        <p:spPr bwMode="auto">
          <a:xfrm>
            <a:off x="1085987" y="353940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43">
            <a:extLst>
              <a:ext uri="{FF2B5EF4-FFF2-40B4-BE49-F238E27FC236}">
                <a16:creationId xmlns:a16="http://schemas.microsoft.com/office/drawing/2014/main" id="{D8129B7F-0BA1-4236-8358-99B9C85BFD97}"/>
              </a:ext>
            </a:extLst>
          </p:cNvPr>
          <p:cNvSpPr txBox="1"/>
          <p:nvPr/>
        </p:nvSpPr>
        <p:spPr>
          <a:xfrm>
            <a:off x="1038547" y="360902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1  3  6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22CCD92-D689-4625-908F-9C7785CC5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4060" y="2269261"/>
            <a:ext cx="360000" cy="355000"/>
          </a:xfrm>
          <a:prstGeom prst="rect">
            <a:avLst/>
          </a:prstGeom>
        </p:spPr>
      </p:pic>
      <p:sp>
        <p:nvSpPr>
          <p:cNvPr id="91" name="TextBox 43">
            <a:extLst>
              <a:ext uri="{FF2B5EF4-FFF2-40B4-BE49-F238E27FC236}">
                <a16:creationId xmlns:a16="http://schemas.microsoft.com/office/drawing/2014/main" id="{A2A1F852-B940-4BEB-BFBF-FBA9AC3DC9EF}"/>
              </a:ext>
            </a:extLst>
          </p:cNvPr>
          <p:cNvSpPr txBox="1"/>
          <p:nvPr/>
        </p:nvSpPr>
        <p:spPr>
          <a:xfrm>
            <a:off x="1038547" y="404436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1  3  6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8626EC4-CAAA-4D95-B969-68C490255DB5}"/>
              </a:ext>
            </a:extLst>
          </p:cNvPr>
          <p:cNvCxnSpPr/>
          <p:nvPr/>
        </p:nvCxnSpPr>
        <p:spPr bwMode="auto">
          <a:xfrm>
            <a:off x="1085987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43">
            <a:extLst>
              <a:ext uri="{FF2B5EF4-FFF2-40B4-BE49-F238E27FC236}">
                <a16:creationId xmlns:a16="http://schemas.microsoft.com/office/drawing/2014/main" id="{2993A45A-5D73-4D15-92AF-48878EA86394}"/>
              </a:ext>
            </a:extLst>
          </p:cNvPr>
          <p:cNvSpPr txBox="1"/>
          <p:nvPr/>
        </p:nvSpPr>
        <p:spPr>
          <a:xfrm>
            <a:off x="1679838" y="4591581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D86F9E3-6CB9-4DD4-A9D9-BE60EC3DEBEC}"/>
              </a:ext>
            </a:extLst>
          </p:cNvPr>
          <p:cNvSpPr/>
          <p:nvPr/>
        </p:nvSpPr>
        <p:spPr>
          <a:xfrm>
            <a:off x="553338" y="2338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72EDEB13-B729-4ED7-AF4A-4CA5A93DEA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85" y="2644201"/>
            <a:ext cx="1026028" cy="464876"/>
          </a:xfrm>
          <a:prstGeom prst="rect">
            <a:avLst/>
          </a:prstGeom>
        </p:spPr>
      </p:pic>
      <p:sp>
        <p:nvSpPr>
          <p:cNvPr id="97" name="TextBox 43">
            <a:extLst>
              <a:ext uri="{FF2B5EF4-FFF2-40B4-BE49-F238E27FC236}">
                <a16:creationId xmlns:a16="http://schemas.microsoft.com/office/drawing/2014/main" id="{86096256-09A4-45B0-B86D-96A4F95821B6}"/>
              </a:ext>
            </a:extLst>
          </p:cNvPr>
          <p:cNvSpPr txBox="1"/>
          <p:nvPr/>
        </p:nvSpPr>
        <p:spPr>
          <a:xfrm>
            <a:off x="4966822" y="2232604"/>
            <a:ext cx="70908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2  6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5C2CC286-2E42-4C55-829C-3D6B86FAF918}"/>
              </a:ext>
            </a:extLst>
          </p:cNvPr>
          <p:cNvSpPr txBox="1"/>
          <p:nvPr/>
        </p:nvSpPr>
        <p:spPr>
          <a:xfrm>
            <a:off x="4613144" y="269804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7  5  4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811D54-4F87-42B7-9115-F76EA1AB8A08}"/>
              </a:ext>
            </a:extLst>
          </p:cNvPr>
          <p:cNvSpPr txBox="1"/>
          <p:nvPr/>
        </p:nvSpPr>
        <p:spPr>
          <a:xfrm>
            <a:off x="4030300" y="269804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CC9FEAEE-9DCE-4F92-8C25-3992372C9CED}"/>
              </a:ext>
            </a:extLst>
          </p:cNvPr>
          <p:cNvSpPr txBox="1"/>
          <p:nvPr/>
        </p:nvSpPr>
        <p:spPr>
          <a:xfrm>
            <a:off x="4613144" y="3072501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5  8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B4A8304-1080-4A18-BE0C-7A3A49E3BFF5}"/>
              </a:ext>
            </a:extLst>
          </p:cNvPr>
          <p:cNvCxnSpPr/>
          <p:nvPr/>
        </p:nvCxnSpPr>
        <p:spPr bwMode="auto">
          <a:xfrm>
            <a:off x="4660585" y="353940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43">
            <a:extLst>
              <a:ext uri="{FF2B5EF4-FFF2-40B4-BE49-F238E27FC236}">
                <a16:creationId xmlns:a16="http://schemas.microsoft.com/office/drawing/2014/main" id="{7C386D51-02B0-45B6-8EF4-14A55AC45F2F}"/>
              </a:ext>
            </a:extLst>
          </p:cNvPr>
          <p:cNvSpPr txBox="1"/>
          <p:nvPr/>
        </p:nvSpPr>
        <p:spPr>
          <a:xfrm>
            <a:off x="4613145" y="360902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1  7  4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8CB5A6-B08B-4B12-ACB7-AA1B81B03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3325" y="2269261"/>
            <a:ext cx="360000" cy="355000"/>
          </a:xfrm>
          <a:prstGeom prst="rect">
            <a:avLst/>
          </a:prstGeom>
        </p:spPr>
      </p:pic>
      <p:sp>
        <p:nvSpPr>
          <p:cNvPr id="106" name="TextBox 43">
            <a:extLst>
              <a:ext uri="{FF2B5EF4-FFF2-40B4-BE49-F238E27FC236}">
                <a16:creationId xmlns:a16="http://schemas.microsoft.com/office/drawing/2014/main" id="{E932DD95-E609-4209-B958-7536494D054C}"/>
              </a:ext>
            </a:extLst>
          </p:cNvPr>
          <p:cNvSpPr txBox="1"/>
          <p:nvPr/>
        </p:nvSpPr>
        <p:spPr>
          <a:xfrm>
            <a:off x="4613145" y="4044362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1  7  4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BA19687-CC03-46DB-BB8B-008E10980BEF}"/>
              </a:ext>
            </a:extLst>
          </p:cNvPr>
          <p:cNvCxnSpPr/>
          <p:nvPr/>
        </p:nvCxnSpPr>
        <p:spPr bwMode="auto">
          <a:xfrm>
            <a:off x="4660585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43">
            <a:extLst>
              <a:ext uri="{FF2B5EF4-FFF2-40B4-BE49-F238E27FC236}">
                <a16:creationId xmlns:a16="http://schemas.microsoft.com/office/drawing/2014/main" id="{49EE5F44-4D02-463C-826F-E5659A90869C}"/>
              </a:ext>
            </a:extLst>
          </p:cNvPr>
          <p:cNvSpPr txBox="1"/>
          <p:nvPr/>
        </p:nvSpPr>
        <p:spPr>
          <a:xfrm>
            <a:off x="5254436" y="4591581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01EAC377-3214-453B-9FA2-64DD51A89B63}"/>
              </a:ext>
            </a:extLst>
          </p:cNvPr>
          <p:cNvSpPr txBox="1"/>
          <p:nvPr/>
        </p:nvSpPr>
        <p:spPr>
          <a:xfrm>
            <a:off x="551405" y="144888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TextBox 7">
            <a:extLst>
              <a:ext uri="{FF2B5EF4-FFF2-40B4-BE49-F238E27FC236}">
                <a16:creationId xmlns:a16="http://schemas.microsoft.com/office/drawing/2014/main" id="{425CE1B2-FBB4-4515-8C36-11094B4B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DC3B5DC0-03AD-4824-83ED-E9AEA306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151216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0F7219EF-372E-4B59-AB98-F4011CB5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B13B960F-D70B-447A-B76A-27C0E2A16DAE}"/>
              </a:ext>
            </a:extLst>
          </p:cNvPr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816C8-C801-4475-89BD-937DBA79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28821253-8350-420C-85B3-186E5DB089F3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4802C5-BFA4-47F9-865E-91F63264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AF747AA-AA5C-40DD-B1BB-1B37312DC2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87" y="2644201"/>
            <a:ext cx="1026028" cy="464876"/>
          </a:xfrm>
          <a:prstGeom prst="rect">
            <a:avLst/>
          </a:prstGeom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id="{DF0CBA85-2349-4DEE-A3F7-83C0B0F997EF}"/>
              </a:ext>
            </a:extLst>
          </p:cNvPr>
          <p:cNvSpPr txBox="1"/>
          <p:nvPr/>
        </p:nvSpPr>
        <p:spPr>
          <a:xfrm>
            <a:off x="1392224" y="2232604"/>
            <a:ext cx="709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2  4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FD3822E8-1333-4BCF-8F82-2614B216EFC3}"/>
              </a:ext>
            </a:extLst>
          </p:cNvPr>
          <p:cNvSpPr txBox="1"/>
          <p:nvPr/>
        </p:nvSpPr>
        <p:spPr>
          <a:xfrm>
            <a:off x="1038546" y="269804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8  6  4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49A5E1-0EB7-41CE-B6E8-E7E30C834709}"/>
              </a:ext>
            </a:extLst>
          </p:cNvPr>
          <p:cNvSpPr txBox="1"/>
          <p:nvPr/>
        </p:nvSpPr>
        <p:spPr>
          <a:xfrm>
            <a:off x="455702" y="269804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3A25AAFF-E201-4B4A-BAF9-5CAECF12354A}"/>
              </a:ext>
            </a:extLst>
          </p:cNvPr>
          <p:cNvSpPr txBox="1"/>
          <p:nvPr/>
        </p:nvSpPr>
        <p:spPr>
          <a:xfrm>
            <a:off x="1038546" y="3072501"/>
            <a:ext cx="71346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7  2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3B71B7A7-0CB1-4A65-9BA2-2C7F8BA5B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5703" y="2895001"/>
            <a:ext cx="360000" cy="355000"/>
          </a:xfrm>
          <a:prstGeom prst="rect">
            <a:avLst/>
          </a:prstGeom>
        </p:spPr>
      </p:pic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BFB0F53-8AB6-4842-A7CA-0A5D3B47E1A5}"/>
              </a:ext>
            </a:extLst>
          </p:cNvPr>
          <p:cNvCxnSpPr/>
          <p:nvPr/>
        </p:nvCxnSpPr>
        <p:spPr bwMode="auto">
          <a:xfrm>
            <a:off x="1085987" y="353940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43">
            <a:extLst>
              <a:ext uri="{FF2B5EF4-FFF2-40B4-BE49-F238E27FC236}">
                <a16:creationId xmlns:a16="http://schemas.microsoft.com/office/drawing/2014/main" id="{B5AFCA63-0117-4EDF-8B4E-B535F7A2DFF2}"/>
              </a:ext>
            </a:extLst>
          </p:cNvPr>
          <p:cNvSpPr txBox="1"/>
          <p:nvPr/>
        </p:nvSpPr>
        <p:spPr>
          <a:xfrm>
            <a:off x="1038547" y="3609022"/>
            <a:ext cx="98410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1  4  4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EF05AC30-F904-4CEA-889C-1E0AC89A3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760" y="2043130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481C13A2-DAB5-40B4-A628-FE572AAA8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1311" y="3907075"/>
            <a:ext cx="360000" cy="355000"/>
          </a:xfrm>
          <a:prstGeom prst="rect">
            <a:avLst/>
          </a:prstGeom>
        </p:spPr>
      </p:pic>
      <p:sp>
        <p:nvSpPr>
          <p:cNvPr id="112" name="TextBox 43">
            <a:extLst>
              <a:ext uri="{FF2B5EF4-FFF2-40B4-BE49-F238E27FC236}">
                <a16:creationId xmlns:a16="http://schemas.microsoft.com/office/drawing/2014/main" id="{6E909641-B64A-4256-9033-6B11C7A78521}"/>
              </a:ext>
            </a:extLst>
          </p:cNvPr>
          <p:cNvSpPr txBox="1"/>
          <p:nvPr/>
        </p:nvSpPr>
        <p:spPr>
          <a:xfrm>
            <a:off x="1038547" y="4044362"/>
            <a:ext cx="98410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1  4  4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AD7974C-8A2C-41F8-AA9A-017882A41552}"/>
              </a:ext>
            </a:extLst>
          </p:cNvPr>
          <p:cNvCxnSpPr/>
          <p:nvPr/>
        </p:nvCxnSpPr>
        <p:spPr bwMode="auto">
          <a:xfrm>
            <a:off x="1085987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43">
            <a:extLst>
              <a:ext uri="{FF2B5EF4-FFF2-40B4-BE49-F238E27FC236}">
                <a16:creationId xmlns:a16="http://schemas.microsoft.com/office/drawing/2014/main" id="{EC5BB147-3C2D-4535-8781-8817623F4935}"/>
              </a:ext>
            </a:extLst>
          </p:cNvPr>
          <p:cNvSpPr txBox="1"/>
          <p:nvPr/>
        </p:nvSpPr>
        <p:spPr>
          <a:xfrm>
            <a:off x="1679838" y="4591581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BBACE772-13D6-451F-A36D-9656D6EEC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760" y="4483574"/>
            <a:ext cx="360000" cy="3550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B548A576-BFB3-4B17-BA4A-411BE080B9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85" y="2644201"/>
            <a:ext cx="1026028" cy="464876"/>
          </a:xfrm>
          <a:prstGeom prst="rect">
            <a:avLst/>
          </a:prstGeom>
        </p:spPr>
      </p:pic>
      <p:sp>
        <p:nvSpPr>
          <p:cNvPr id="118" name="TextBox 43">
            <a:extLst>
              <a:ext uri="{FF2B5EF4-FFF2-40B4-BE49-F238E27FC236}">
                <a16:creationId xmlns:a16="http://schemas.microsoft.com/office/drawing/2014/main" id="{B2CC4C4A-E058-4A75-9780-9E3E2D116A3F}"/>
              </a:ext>
            </a:extLst>
          </p:cNvPr>
          <p:cNvSpPr txBox="1"/>
          <p:nvPr/>
        </p:nvSpPr>
        <p:spPr>
          <a:xfrm>
            <a:off x="4966822" y="2232604"/>
            <a:ext cx="709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1  9</a:t>
            </a:r>
          </a:p>
        </p:txBody>
      </p:sp>
      <p:sp>
        <p:nvSpPr>
          <p:cNvPr id="119" name="TextBox 43">
            <a:extLst>
              <a:ext uri="{FF2B5EF4-FFF2-40B4-BE49-F238E27FC236}">
                <a16:creationId xmlns:a16="http://schemas.microsoft.com/office/drawing/2014/main" id="{4BEED856-C490-4886-99C2-FF4D15BA67B6}"/>
              </a:ext>
            </a:extLst>
          </p:cNvPr>
          <p:cNvSpPr txBox="1"/>
          <p:nvPr/>
        </p:nvSpPr>
        <p:spPr>
          <a:xfrm>
            <a:off x="4613144" y="269804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3  6  1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B71F6E-5698-4DC5-88B0-E564654844F2}"/>
              </a:ext>
            </a:extLst>
          </p:cNvPr>
          <p:cNvSpPr txBox="1"/>
          <p:nvPr/>
        </p:nvSpPr>
        <p:spPr>
          <a:xfrm>
            <a:off x="4030300" y="269804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121" name="TextBox 43">
            <a:extLst>
              <a:ext uri="{FF2B5EF4-FFF2-40B4-BE49-F238E27FC236}">
                <a16:creationId xmlns:a16="http://schemas.microsoft.com/office/drawing/2014/main" id="{309F85D7-4FD8-4F09-8A4C-9CF8F80043E6}"/>
              </a:ext>
            </a:extLst>
          </p:cNvPr>
          <p:cNvSpPr txBox="1"/>
          <p:nvPr/>
        </p:nvSpPr>
        <p:spPr>
          <a:xfrm>
            <a:off x="4613144" y="3072501"/>
            <a:ext cx="71346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1  9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5D8DB0D0-DCFD-4C5E-9F1C-809D6F439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0301" y="2895001"/>
            <a:ext cx="360000" cy="355000"/>
          </a:xfrm>
          <a:prstGeom prst="rect">
            <a:avLst/>
          </a:prstGeom>
        </p:spPr>
      </p:pic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25CF90E-7669-4C7E-B4AC-1B244A254EEC}"/>
              </a:ext>
            </a:extLst>
          </p:cNvPr>
          <p:cNvCxnSpPr/>
          <p:nvPr/>
        </p:nvCxnSpPr>
        <p:spPr bwMode="auto">
          <a:xfrm>
            <a:off x="4660585" y="353940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43">
            <a:extLst>
              <a:ext uri="{FF2B5EF4-FFF2-40B4-BE49-F238E27FC236}">
                <a16:creationId xmlns:a16="http://schemas.microsoft.com/office/drawing/2014/main" id="{D61E61D8-ED90-4D1E-AA1D-080A14506CCA}"/>
              </a:ext>
            </a:extLst>
          </p:cNvPr>
          <p:cNvSpPr txBox="1"/>
          <p:nvPr/>
        </p:nvSpPr>
        <p:spPr>
          <a:xfrm>
            <a:off x="4613145" y="3609022"/>
            <a:ext cx="98410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1  7  1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331BC251-0455-472F-BDB8-7C4202407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358" y="2043130"/>
            <a:ext cx="360000" cy="355000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0252599-A32D-4E35-9C47-D79ABDBDA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5909" y="3907075"/>
            <a:ext cx="360000" cy="355000"/>
          </a:xfrm>
          <a:prstGeom prst="rect">
            <a:avLst/>
          </a:prstGeom>
        </p:spPr>
      </p:pic>
      <p:sp>
        <p:nvSpPr>
          <p:cNvPr id="127" name="TextBox 43">
            <a:extLst>
              <a:ext uri="{FF2B5EF4-FFF2-40B4-BE49-F238E27FC236}">
                <a16:creationId xmlns:a16="http://schemas.microsoft.com/office/drawing/2014/main" id="{83FA8680-88EB-459A-89AB-33F1AECC6059}"/>
              </a:ext>
            </a:extLst>
          </p:cNvPr>
          <p:cNvSpPr txBox="1"/>
          <p:nvPr/>
        </p:nvSpPr>
        <p:spPr>
          <a:xfrm>
            <a:off x="4613145" y="4044362"/>
            <a:ext cx="98410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1  7  1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679515E-351E-4607-9886-F2D3EB68EAD9}"/>
              </a:ext>
            </a:extLst>
          </p:cNvPr>
          <p:cNvCxnSpPr/>
          <p:nvPr/>
        </p:nvCxnSpPr>
        <p:spPr bwMode="auto">
          <a:xfrm>
            <a:off x="4660585" y="45451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43">
            <a:extLst>
              <a:ext uri="{FF2B5EF4-FFF2-40B4-BE49-F238E27FC236}">
                <a16:creationId xmlns:a16="http://schemas.microsoft.com/office/drawing/2014/main" id="{722CA285-0289-4E7D-918A-E894690711AA}"/>
              </a:ext>
            </a:extLst>
          </p:cNvPr>
          <p:cNvSpPr txBox="1"/>
          <p:nvPr/>
        </p:nvSpPr>
        <p:spPr>
          <a:xfrm>
            <a:off x="5254436" y="4591581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CA41E08C-F9C9-4692-B639-175CEAD3D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358" y="4483574"/>
            <a:ext cx="360000" cy="355000"/>
          </a:xfrm>
          <a:prstGeom prst="rect">
            <a:avLst/>
          </a:prstGeom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id="{3E4EDBDD-7CA0-4CAD-8F40-8CC77D8E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6608FBD-A673-4C2F-8815-E44672B3F60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6376A0-AD94-4F06-A1EA-2E79BF43EE33}"/>
              </a:ext>
            </a:extLst>
          </p:cNvPr>
          <p:cNvSpPr/>
          <p:nvPr/>
        </p:nvSpPr>
        <p:spPr>
          <a:xfrm>
            <a:off x="207825" y="2326392"/>
            <a:ext cx="6667165" cy="2758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29">
            <a:extLst>
              <a:ext uri="{FF2B5EF4-FFF2-40B4-BE49-F238E27FC236}">
                <a16:creationId xmlns:a16="http://schemas.microsoft.com/office/drawing/2014/main" id="{AF19F8F0-DFAB-44B2-A76C-F8A4712480F4}"/>
              </a:ext>
            </a:extLst>
          </p:cNvPr>
          <p:cNvSpPr/>
          <p:nvPr/>
        </p:nvSpPr>
        <p:spPr>
          <a:xfrm>
            <a:off x="363942" y="223288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id="{8CA8B09C-191F-452A-BAB1-EB1F2E8704D3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5DFA89A9-949C-4ADE-9048-31885B5DCB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25" y="2740523"/>
            <a:ext cx="1026028" cy="464876"/>
          </a:xfrm>
          <a:prstGeom prst="rect">
            <a:avLst/>
          </a:prstGeom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5F323CA7-4D11-4910-90B3-C8908B2F8006}"/>
              </a:ext>
            </a:extLst>
          </p:cNvPr>
          <p:cNvSpPr txBox="1"/>
          <p:nvPr/>
        </p:nvSpPr>
        <p:spPr>
          <a:xfrm>
            <a:off x="1541462" y="2328926"/>
            <a:ext cx="709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2  4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3B15F1ED-30FD-4279-A6C2-32FF7F18475F}"/>
              </a:ext>
            </a:extLst>
          </p:cNvPr>
          <p:cNvSpPr txBox="1"/>
          <p:nvPr/>
        </p:nvSpPr>
        <p:spPr>
          <a:xfrm>
            <a:off x="1187784" y="279437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8  6  4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8CD258-9A2F-4299-971A-69B51C6317E4}"/>
              </a:ext>
            </a:extLst>
          </p:cNvPr>
          <p:cNvSpPr txBox="1"/>
          <p:nvPr/>
        </p:nvSpPr>
        <p:spPr>
          <a:xfrm>
            <a:off x="604940" y="2794370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A2C3750C-8027-4B77-BBBA-CCCD8CCF50E9}"/>
              </a:ext>
            </a:extLst>
          </p:cNvPr>
          <p:cNvSpPr txBox="1"/>
          <p:nvPr/>
        </p:nvSpPr>
        <p:spPr>
          <a:xfrm>
            <a:off x="1187784" y="3168823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7  2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0762326-3ED3-45D1-9286-3E57AECA729A}"/>
              </a:ext>
            </a:extLst>
          </p:cNvPr>
          <p:cNvCxnSpPr/>
          <p:nvPr/>
        </p:nvCxnSpPr>
        <p:spPr bwMode="auto">
          <a:xfrm>
            <a:off x="1235225" y="36357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43">
            <a:extLst>
              <a:ext uri="{FF2B5EF4-FFF2-40B4-BE49-F238E27FC236}">
                <a16:creationId xmlns:a16="http://schemas.microsoft.com/office/drawing/2014/main" id="{6F104876-1EE9-4D68-A388-EC9C55F6DA24}"/>
              </a:ext>
            </a:extLst>
          </p:cNvPr>
          <p:cNvSpPr txBox="1"/>
          <p:nvPr/>
        </p:nvSpPr>
        <p:spPr>
          <a:xfrm>
            <a:off x="1187785" y="3705344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1  4  4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CE5D2915-F037-4409-95E3-4D9F3360E4FE}"/>
              </a:ext>
            </a:extLst>
          </p:cNvPr>
          <p:cNvSpPr txBox="1"/>
          <p:nvPr/>
        </p:nvSpPr>
        <p:spPr>
          <a:xfrm>
            <a:off x="1187785" y="4140684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1  4  4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4FED140-5A14-420C-BBBE-45DCD00FB394}"/>
              </a:ext>
            </a:extLst>
          </p:cNvPr>
          <p:cNvCxnSpPr/>
          <p:nvPr/>
        </p:nvCxnSpPr>
        <p:spPr bwMode="auto">
          <a:xfrm>
            <a:off x="1235225" y="464144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43">
            <a:extLst>
              <a:ext uri="{FF2B5EF4-FFF2-40B4-BE49-F238E27FC236}">
                <a16:creationId xmlns:a16="http://schemas.microsoft.com/office/drawing/2014/main" id="{1DE9CEDC-4AC8-4C6E-83E0-564E48A2A1B8}"/>
              </a:ext>
            </a:extLst>
          </p:cNvPr>
          <p:cNvSpPr txBox="1"/>
          <p:nvPr/>
        </p:nvSpPr>
        <p:spPr>
          <a:xfrm>
            <a:off x="1829076" y="4687903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4148F1FC-7A69-4594-986B-3ED5EF9F88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23" y="2740523"/>
            <a:ext cx="1026028" cy="464876"/>
          </a:xfrm>
          <a:prstGeom prst="rect">
            <a:avLst/>
          </a:prstGeom>
        </p:spPr>
      </p:pic>
      <p:sp>
        <p:nvSpPr>
          <p:cNvPr id="87" name="TextBox 43">
            <a:extLst>
              <a:ext uri="{FF2B5EF4-FFF2-40B4-BE49-F238E27FC236}">
                <a16:creationId xmlns:a16="http://schemas.microsoft.com/office/drawing/2014/main" id="{F339DB99-FFC7-4A31-B529-719F51BD5F9D}"/>
              </a:ext>
            </a:extLst>
          </p:cNvPr>
          <p:cNvSpPr txBox="1"/>
          <p:nvPr/>
        </p:nvSpPr>
        <p:spPr>
          <a:xfrm>
            <a:off x="5116060" y="2328926"/>
            <a:ext cx="709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1  9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8679239B-C624-4920-9D85-8F84F23E55F4}"/>
              </a:ext>
            </a:extLst>
          </p:cNvPr>
          <p:cNvSpPr txBox="1"/>
          <p:nvPr/>
        </p:nvSpPr>
        <p:spPr>
          <a:xfrm>
            <a:off x="4762382" y="279437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3  6  1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8FA749-8A5E-42F6-89BE-4934B6CDF24C}"/>
              </a:ext>
            </a:extLst>
          </p:cNvPr>
          <p:cNvSpPr txBox="1"/>
          <p:nvPr/>
        </p:nvSpPr>
        <p:spPr>
          <a:xfrm>
            <a:off x="4179538" y="2794370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0D89DC53-CD00-4CC8-A4BC-03E90363E33D}"/>
              </a:ext>
            </a:extLst>
          </p:cNvPr>
          <p:cNvSpPr txBox="1"/>
          <p:nvPr/>
        </p:nvSpPr>
        <p:spPr>
          <a:xfrm>
            <a:off x="4762382" y="3168823"/>
            <a:ext cx="7134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1  9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5FB5165-B1A7-441D-B33A-4B09AD847A37}"/>
              </a:ext>
            </a:extLst>
          </p:cNvPr>
          <p:cNvCxnSpPr/>
          <p:nvPr/>
        </p:nvCxnSpPr>
        <p:spPr bwMode="auto">
          <a:xfrm>
            <a:off x="4809823" y="363572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43">
            <a:extLst>
              <a:ext uri="{FF2B5EF4-FFF2-40B4-BE49-F238E27FC236}">
                <a16:creationId xmlns:a16="http://schemas.microsoft.com/office/drawing/2014/main" id="{588BCD75-422A-4D3C-B057-5D0214D0C724}"/>
              </a:ext>
            </a:extLst>
          </p:cNvPr>
          <p:cNvSpPr txBox="1"/>
          <p:nvPr/>
        </p:nvSpPr>
        <p:spPr>
          <a:xfrm>
            <a:off x="4762383" y="3705344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1  7  1</a:t>
            </a:r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id="{C0B22355-B63A-4AFD-9051-E3BE6EB752E4}"/>
              </a:ext>
            </a:extLst>
          </p:cNvPr>
          <p:cNvSpPr txBox="1"/>
          <p:nvPr/>
        </p:nvSpPr>
        <p:spPr>
          <a:xfrm>
            <a:off x="4762383" y="4140684"/>
            <a:ext cx="984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1  7  1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C6905B9-2728-4660-821A-F1BC0B76FA01}"/>
              </a:ext>
            </a:extLst>
          </p:cNvPr>
          <p:cNvCxnSpPr/>
          <p:nvPr/>
        </p:nvCxnSpPr>
        <p:spPr bwMode="auto">
          <a:xfrm>
            <a:off x="4809823" y="464144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43">
            <a:extLst>
              <a:ext uri="{FF2B5EF4-FFF2-40B4-BE49-F238E27FC236}">
                <a16:creationId xmlns:a16="http://schemas.microsoft.com/office/drawing/2014/main" id="{E04AB432-9BF5-48DA-8BD1-8AD4081CB4AF}"/>
              </a:ext>
            </a:extLst>
          </p:cNvPr>
          <p:cNvSpPr txBox="1"/>
          <p:nvPr/>
        </p:nvSpPr>
        <p:spPr>
          <a:xfrm>
            <a:off x="5403674" y="4687903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7" name="TextBox 7">
            <a:extLst>
              <a:ext uri="{FF2B5EF4-FFF2-40B4-BE49-F238E27FC236}">
                <a16:creationId xmlns:a16="http://schemas.microsoft.com/office/drawing/2014/main" id="{8502F236-BD29-4EFD-A75E-2E6F8265C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1"/>
            <a:ext cx="2675322" cy="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수를 두 자리 수로 나누어 볼까요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34064212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41811</TotalTime>
  <Words>2313</Words>
  <Application>Microsoft Office PowerPoint</Application>
  <PresentationFormat>화면 슬라이드 쇼(4:3)</PresentationFormat>
  <Paragraphs>653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7513</cp:revision>
  <dcterms:created xsi:type="dcterms:W3CDTF">2008-07-15T12:19:11Z</dcterms:created>
  <dcterms:modified xsi:type="dcterms:W3CDTF">2022-02-18T03:06:22Z</dcterms:modified>
</cp:coreProperties>
</file>