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58" r:id="rId5"/>
    <p:sldId id="1339" r:id="rId6"/>
    <p:sldId id="1428" r:id="rId7"/>
    <p:sldId id="1380" r:id="rId8"/>
    <p:sldId id="1342" r:id="rId9"/>
    <p:sldId id="1429" r:id="rId10"/>
    <p:sldId id="1345" r:id="rId11"/>
    <p:sldId id="1346" r:id="rId12"/>
    <p:sldId id="1434" r:id="rId13"/>
    <p:sldId id="1348" r:id="rId14"/>
    <p:sldId id="1349" r:id="rId15"/>
    <p:sldId id="1431" r:id="rId16"/>
    <p:sldId id="1405" r:id="rId17"/>
    <p:sldId id="1411" r:id="rId18"/>
    <p:sldId id="1432" r:id="rId19"/>
    <p:sldId id="1413" r:id="rId20"/>
    <p:sldId id="1414" r:id="rId21"/>
    <p:sldId id="1435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1F1"/>
    <a:srgbClr val="EDF8FE"/>
    <a:srgbClr val="F1F7F9"/>
    <a:srgbClr val="FFFFCC"/>
    <a:srgbClr val="0070C0"/>
    <a:srgbClr val="4F81BD"/>
    <a:srgbClr val="E6B9B8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21" y="67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6183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8987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4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수를 두 자리 수로 나누어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C79EEC2-C9BA-4A09-9CEE-ADEF64C248CA}"/>
              </a:ext>
            </a:extLst>
          </p:cNvPr>
          <p:cNvSpPr/>
          <p:nvPr/>
        </p:nvSpPr>
        <p:spPr>
          <a:xfrm>
            <a:off x="3671621" y="2410187"/>
            <a:ext cx="3187796" cy="127251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693÷17		526÷11</a:t>
            </a:r>
          </a:p>
          <a:p>
            <a:pPr algn="ctr"/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35">
            <a:extLst>
              <a:ext uri="{FF2B5EF4-FFF2-40B4-BE49-F238E27FC236}">
                <a16:creationId xmlns:a16="http://schemas.microsoft.com/office/drawing/2014/main" id="{A459AC25-23CE-446C-8720-644D5117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87" y="2500874"/>
            <a:ext cx="567771" cy="5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37A0FCE8-9C00-46D2-B1EF-689111EFB173}"/>
              </a:ext>
            </a:extLst>
          </p:cNvPr>
          <p:cNvSpPr/>
          <p:nvPr/>
        </p:nvSpPr>
        <p:spPr>
          <a:xfrm>
            <a:off x="242568" y="2410186"/>
            <a:ext cx="3187796" cy="1272517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312÷16		754÷42</a:t>
            </a:r>
          </a:p>
          <a:p>
            <a:pPr algn="ctr"/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35">
            <a:extLst>
              <a:ext uri="{FF2B5EF4-FFF2-40B4-BE49-F238E27FC236}">
                <a16:creationId xmlns:a16="http://schemas.microsoft.com/office/drawing/2014/main" id="{3D922BDD-89A2-4652-8DC0-7767A353C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522500"/>
            <a:ext cx="567771" cy="5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파란색 텍스트도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AC8C0A2-C350-4647-8D0C-3E6F41FA8E96}"/>
              </a:ext>
            </a:extLst>
          </p:cNvPr>
          <p:cNvSpPr/>
          <p:nvPr/>
        </p:nvSpPr>
        <p:spPr>
          <a:xfrm>
            <a:off x="4637371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E89B20B-BDF0-4E7A-A170-EE2650BAEEC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58989-C8E1-44C2-9A68-F01706DD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0D306EFE-563B-4AE1-A3E3-0F70C2D5E7AE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F0FF7A-E4AD-4EB8-9B27-05FEDF75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58ED4BBA-B435-4CEE-965D-67A71806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B5D73A-838A-45A8-9F5D-DC50B1FDCA1B}"/>
              </a:ext>
            </a:extLst>
          </p:cNvPr>
          <p:cNvSpPr txBox="1"/>
          <p:nvPr/>
        </p:nvSpPr>
        <p:spPr>
          <a:xfrm>
            <a:off x="1601384" y="2605154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D683B2A-3638-4594-B442-62D936300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469" y="2420888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0900E12-B778-419C-B4F0-BC2EE3AC2140}"/>
              </a:ext>
            </a:extLst>
          </p:cNvPr>
          <p:cNvSpPr txBox="1"/>
          <p:nvPr/>
        </p:nvSpPr>
        <p:spPr>
          <a:xfrm>
            <a:off x="5029687" y="2605154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AD54A76-23AD-42AD-84D6-2DDECDC14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1772" y="2420888"/>
            <a:ext cx="360000" cy="355000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EED51D5A-D122-4CD5-85A7-6C87EDFADE01}"/>
              </a:ext>
            </a:extLst>
          </p:cNvPr>
          <p:cNvSpPr/>
          <p:nvPr/>
        </p:nvSpPr>
        <p:spPr>
          <a:xfrm>
            <a:off x="423034" y="3424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4054F425-A880-498D-A69F-503196BA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24" y="1615191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A617C3-A1B3-4539-8E50-A106095AB3E1}"/>
              </a:ext>
            </a:extLst>
          </p:cNvPr>
          <p:cNvSpPr txBox="1"/>
          <p:nvPr/>
        </p:nvSpPr>
        <p:spPr>
          <a:xfrm>
            <a:off x="413474" y="3033951"/>
            <a:ext cx="118791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 ··· 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A8950F-E790-499A-918B-D5CB88CC7BDC}"/>
              </a:ext>
            </a:extLst>
          </p:cNvPr>
          <p:cNvSpPr txBox="1"/>
          <p:nvPr/>
        </p:nvSpPr>
        <p:spPr>
          <a:xfrm>
            <a:off x="2159732" y="3004873"/>
            <a:ext cx="12977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 ··· 40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31EBDA-BE8C-4CED-8186-024161B28D47}"/>
              </a:ext>
            </a:extLst>
          </p:cNvPr>
          <p:cNvSpPr txBox="1"/>
          <p:nvPr/>
        </p:nvSpPr>
        <p:spPr>
          <a:xfrm>
            <a:off x="3789615" y="2989875"/>
            <a:ext cx="118791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 ··· 13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3CB3AD-7679-4FDF-83AE-5AF05B6783A6}"/>
              </a:ext>
            </a:extLst>
          </p:cNvPr>
          <p:cNvSpPr txBox="1"/>
          <p:nvPr/>
        </p:nvSpPr>
        <p:spPr>
          <a:xfrm>
            <a:off x="5656078" y="3033950"/>
            <a:ext cx="118791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47 ··· 9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00D46271-A5BA-4C3B-9E54-ACB84E519626}"/>
              </a:ext>
            </a:extLst>
          </p:cNvPr>
          <p:cNvSpPr/>
          <p:nvPr/>
        </p:nvSpPr>
        <p:spPr>
          <a:xfrm>
            <a:off x="3671621" y="2410187"/>
            <a:ext cx="3187796" cy="1342848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642÷28		871÷37</a:t>
            </a:r>
          </a:p>
          <a:p>
            <a:pPr algn="ctr"/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5">
            <a:extLst>
              <a:ext uri="{FF2B5EF4-FFF2-40B4-BE49-F238E27FC236}">
                <a16:creationId xmlns:a16="http://schemas.microsoft.com/office/drawing/2014/main" id="{623D9F3B-E400-4FD8-8884-85E34340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86" y="2570254"/>
            <a:ext cx="567771" cy="5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79D626B-F335-430D-9E5A-A3A2C93A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87" y="2468642"/>
            <a:ext cx="360000" cy="355000"/>
          </a:xfrm>
          <a:prstGeom prst="rect">
            <a:avLst/>
          </a:prstGeom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CC8C4A2C-C022-498A-9832-9998C51311BE}"/>
              </a:ext>
            </a:extLst>
          </p:cNvPr>
          <p:cNvSpPr/>
          <p:nvPr/>
        </p:nvSpPr>
        <p:spPr>
          <a:xfrm>
            <a:off x="242568" y="2410186"/>
            <a:ext cx="3187796" cy="1342849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327÷17		210÷11</a:t>
            </a:r>
          </a:p>
          <a:p>
            <a:pPr algn="ctr"/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5">
            <a:extLst>
              <a:ext uri="{FF2B5EF4-FFF2-40B4-BE49-F238E27FC236}">
                <a16:creationId xmlns:a16="http://schemas.microsoft.com/office/drawing/2014/main" id="{2E4F15E4-3B02-4E38-8121-2DBE4620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522500"/>
            <a:ext cx="567771" cy="5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2309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파란색 텍스트도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A6DC41D6-8AF7-47D0-A786-43112A9C0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25E3C72A-8F27-406A-B21D-C5E0171C0F0A}"/>
              </a:ext>
            </a:extLst>
          </p:cNvPr>
          <p:cNvSpPr txBox="1"/>
          <p:nvPr/>
        </p:nvSpPr>
        <p:spPr>
          <a:xfrm>
            <a:off x="467216" y="13389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677B73-85E7-4893-83D8-F929671AC6ED}"/>
              </a:ext>
            </a:extLst>
          </p:cNvPr>
          <p:cNvSpPr txBox="1"/>
          <p:nvPr/>
        </p:nvSpPr>
        <p:spPr>
          <a:xfrm>
            <a:off x="1601384" y="2600908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4E50510-353F-4B8F-AD8D-2BE9F9BB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69" y="2466654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AFBCFF7-F635-4D97-8925-26CB4569C67A}"/>
              </a:ext>
            </a:extLst>
          </p:cNvPr>
          <p:cNvSpPr txBox="1"/>
          <p:nvPr/>
        </p:nvSpPr>
        <p:spPr>
          <a:xfrm>
            <a:off x="5029687" y="2612231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E55DEA1-5A8B-424B-AA44-21BE2B16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72" y="2466654"/>
            <a:ext cx="360000" cy="355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DEC9B0BA-0D47-49AB-9427-FE849573DCFE}"/>
              </a:ext>
            </a:extLst>
          </p:cNvPr>
          <p:cNvSpPr/>
          <p:nvPr/>
        </p:nvSpPr>
        <p:spPr>
          <a:xfrm>
            <a:off x="891086" y="36409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F8066A0E-F911-4ED1-8437-351D78EE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85" y="1340768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3806D0D-09B8-4504-9457-2BC04C32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69" y="2420888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FFC73A5-2040-47CD-BD91-1E58192DD5A4}"/>
              </a:ext>
            </a:extLst>
          </p:cNvPr>
          <p:cNvSpPr txBox="1"/>
          <p:nvPr/>
        </p:nvSpPr>
        <p:spPr>
          <a:xfrm>
            <a:off x="413474" y="3033951"/>
            <a:ext cx="118791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 ··· 4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09CB3B-2DCB-4699-A5BB-B200B8FE30DD}"/>
              </a:ext>
            </a:extLst>
          </p:cNvPr>
          <p:cNvSpPr txBox="1"/>
          <p:nvPr/>
        </p:nvSpPr>
        <p:spPr>
          <a:xfrm>
            <a:off x="2159732" y="3004873"/>
            <a:ext cx="12977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 ··· 1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B40C84-7E0D-4127-A617-64EA84CFBE98}"/>
              </a:ext>
            </a:extLst>
          </p:cNvPr>
          <p:cNvSpPr txBox="1"/>
          <p:nvPr/>
        </p:nvSpPr>
        <p:spPr>
          <a:xfrm>
            <a:off x="3789615" y="2989875"/>
            <a:ext cx="118791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 ··· 26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B667A6-D9E2-42E1-A02E-8DA1E9715669}"/>
              </a:ext>
            </a:extLst>
          </p:cNvPr>
          <p:cNvSpPr txBox="1"/>
          <p:nvPr/>
        </p:nvSpPr>
        <p:spPr>
          <a:xfrm>
            <a:off x="5656078" y="3033950"/>
            <a:ext cx="118791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 ··· 20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C79EEC2-C9BA-4A09-9CEE-ADEF64C248CA}"/>
              </a:ext>
            </a:extLst>
          </p:cNvPr>
          <p:cNvSpPr/>
          <p:nvPr/>
        </p:nvSpPr>
        <p:spPr>
          <a:xfrm>
            <a:off x="3671621" y="2410187"/>
            <a:ext cx="3187796" cy="127251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693÷17		526÷11</a:t>
            </a:r>
          </a:p>
          <a:p>
            <a:pPr algn="ctr"/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35">
            <a:extLst>
              <a:ext uri="{FF2B5EF4-FFF2-40B4-BE49-F238E27FC236}">
                <a16:creationId xmlns:a16="http://schemas.microsoft.com/office/drawing/2014/main" id="{A459AC25-23CE-446C-8720-644D5117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87" y="2500874"/>
            <a:ext cx="567771" cy="5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37A0FCE8-9C00-46D2-B1EF-689111EFB173}"/>
              </a:ext>
            </a:extLst>
          </p:cNvPr>
          <p:cNvSpPr/>
          <p:nvPr/>
        </p:nvSpPr>
        <p:spPr>
          <a:xfrm>
            <a:off x="242568" y="2410186"/>
            <a:ext cx="3187796" cy="1272517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312÷16		754÷42</a:t>
            </a:r>
          </a:p>
          <a:p>
            <a:pPr algn="ctr"/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35">
            <a:extLst>
              <a:ext uri="{FF2B5EF4-FFF2-40B4-BE49-F238E27FC236}">
                <a16:creationId xmlns:a16="http://schemas.microsoft.com/office/drawing/2014/main" id="{3D922BDD-89A2-4652-8DC0-7767A353C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522500"/>
            <a:ext cx="567771" cy="5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E89B20B-BDF0-4E7A-A170-EE2650BAEEC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58989-C8E1-44C2-9A68-F01706DD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0D306EFE-563B-4AE1-A3E3-0F70C2D5E7AE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F0FF7A-E4AD-4EB8-9B27-05FEDF75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58ED4BBA-B435-4CEE-965D-67A71806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B5D73A-838A-45A8-9F5D-DC50B1FDCA1B}"/>
              </a:ext>
            </a:extLst>
          </p:cNvPr>
          <p:cNvSpPr txBox="1"/>
          <p:nvPr/>
        </p:nvSpPr>
        <p:spPr>
          <a:xfrm>
            <a:off x="1601384" y="2605154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D683B2A-3638-4594-B442-62D936300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469" y="2420888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0900E12-B778-419C-B4F0-BC2EE3AC2140}"/>
              </a:ext>
            </a:extLst>
          </p:cNvPr>
          <p:cNvSpPr txBox="1"/>
          <p:nvPr/>
        </p:nvSpPr>
        <p:spPr>
          <a:xfrm>
            <a:off x="5029687" y="2605154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AD54A76-23AD-42AD-84D6-2DDECDC14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1772" y="2420888"/>
            <a:ext cx="360000" cy="355000"/>
          </a:xfrm>
          <a:prstGeom prst="rect">
            <a:avLst/>
          </a:prstGeom>
        </p:spPr>
      </p:pic>
      <p:pic>
        <p:nvPicPr>
          <p:cNvPr id="54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4054F425-A880-498D-A69F-503196BA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24" y="1615191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A617C3-A1B3-4539-8E50-A106095AB3E1}"/>
              </a:ext>
            </a:extLst>
          </p:cNvPr>
          <p:cNvSpPr txBox="1"/>
          <p:nvPr/>
        </p:nvSpPr>
        <p:spPr>
          <a:xfrm>
            <a:off x="413474" y="3033951"/>
            <a:ext cx="118791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 ··· 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A8950F-E790-499A-918B-D5CB88CC7BDC}"/>
              </a:ext>
            </a:extLst>
          </p:cNvPr>
          <p:cNvSpPr txBox="1"/>
          <p:nvPr/>
        </p:nvSpPr>
        <p:spPr>
          <a:xfrm>
            <a:off x="2159732" y="3004873"/>
            <a:ext cx="12977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 ··· 40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31EBDA-BE8C-4CED-8186-024161B28D47}"/>
              </a:ext>
            </a:extLst>
          </p:cNvPr>
          <p:cNvSpPr txBox="1"/>
          <p:nvPr/>
        </p:nvSpPr>
        <p:spPr>
          <a:xfrm>
            <a:off x="3789615" y="2989875"/>
            <a:ext cx="118791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 ··· 13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3CB3AD-7679-4FDF-83AE-5AF05B6783A6}"/>
              </a:ext>
            </a:extLst>
          </p:cNvPr>
          <p:cNvSpPr txBox="1"/>
          <p:nvPr/>
        </p:nvSpPr>
        <p:spPr>
          <a:xfrm>
            <a:off x="5656078" y="3033950"/>
            <a:ext cx="118791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47 ··· 9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AE2C7-0773-4156-8FE4-CE4212CC2FA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C876E50-8B0E-403C-89FF-7AAE0E5703FD}"/>
              </a:ext>
            </a:extLst>
          </p:cNvPr>
          <p:cNvSpPr/>
          <p:nvPr/>
        </p:nvSpPr>
        <p:spPr>
          <a:xfrm>
            <a:off x="217168" y="3043844"/>
            <a:ext cx="6667165" cy="2041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모서리가 둥근 직사각형 57">
            <a:extLst>
              <a:ext uri="{FF2B5EF4-FFF2-40B4-BE49-F238E27FC236}">
                <a16:creationId xmlns:a16="http://schemas.microsoft.com/office/drawing/2014/main" id="{D18D547A-983D-472C-9D77-A7C27D606314}"/>
              </a:ext>
            </a:extLst>
          </p:cNvPr>
          <p:cNvSpPr/>
          <p:nvPr/>
        </p:nvSpPr>
        <p:spPr>
          <a:xfrm>
            <a:off x="482120" y="29232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EBFB45A6-183F-4216-B45F-F5A04751A7E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86D3CE-9254-40CB-AA33-D083C061B10E}"/>
              </a:ext>
            </a:extLst>
          </p:cNvPr>
          <p:cNvSpPr txBox="1"/>
          <p:nvPr/>
        </p:nvSpPr>
        <p:spPr>
          <a:xfrm>
            <a:off x="340481" y="3497907"/>
            <a:ext cx="64205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312÷16=19 ··· 8, 754÷42=17 ··· 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왼쪽 나눗셈식의 몫이 더 큽니다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693÷17=40 ··· 13, 526÷11=47 ··· 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오른쪽 나눗셈식의 몫이 더 큽니다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65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3">
            <a:extLst>
              <a:ext uri="{FF2B5EF4-FFF2-40B4-BE49-F238E27FC236}">
                <a16:creationId xmlns:a16="http://schemas.microsoft.com/office/drawing/2014/main" id="{71A65FA2-24E2-44A1-8A21-CCCEE9164F16}"/>
              </a:ext>
            </a:extLst>
          </p:cNvPr>
          <p:cNvSpPr txBox="1"/>
          <p:nvPr/>
        </p:nvSpPr>
        <p:spPr>
          <a:xfrm>
            <a:off x="681412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같은 모형을 만들려면        모양의 조각이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필요합니다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모양의 조각이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있다면 모형을 몇 개까지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4D7DE4-37D7-476B-9315-9687DE4A80F4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F77FF38C-610E-43A4-8036-4E53A0E7199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CE87E-457C-43A3-9D1D-34DE0561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D90B4BE7-A154-4125-B24B-E3B539734E7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609975-0317-4EC7-8228-219CF282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F987E0-60E7-4F2D-A6F0-C19C8E908F30}"/>
              </a:ext>
            </a:extLst>
          </p:cNvPr>
          <p:cNvSpPr/>
          <p:nvPr/>
        </p:nvSpPr>
        <p:spPr bwMode="auto">
          <a:xfrm>
            <a:off x="3204840" y="4611011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A1AFFFC-2765-4605-9A4A-033913AB7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393" y="4464931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2572644-E0BA-4AF5-9381-23C95D6FB4DB}"/>
              </a:ext>
            </a:extLst>
          </p:cNvPr>
          <p:cNvSpPr txBox="1"/>
          <p:nvPr/>
        </p:nvSpPr>
        <p:spPr>
          <a:xfrm>
            <a:off x="3817785" y="4699816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87B84881-5A57-4209-8812-762A6C32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1843FE-E7F8-4F0E-9A06-862C4A8AA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0542" y="2497603"/>
            <a:ext cx="2220286" cy="19904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AAC9BA-604E-483E-BD9E-9D472E9F6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3368" y="1549441"/>
            <a:ext cx="527385" cy="36706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4C2375A-8828-4E74-869D-8C0591563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2560" y="1884396"/>
            <a:ext cx="527385" cy="367060"/>
          </a:xfrm>
          <a:prstGeom prst="rect">
            <a:avLst/>
          </a:prstGeom>
        </p:spPr>
      </p:pic>
      <p:graphicFrame>
        <p:nvGraphicFramePr>
          <p:cNvPr id="60" name="Group 1072">
            <a:extLst>
              <a:ext uri="{FF2B5EF4-FFF2-40B4-BE49-F238E27FC236}">
                <a16:creationId xmlns:a16="http://schemas.microsoft.com/office/drawing/2014/main" id="{70B86BCC-8CFA-48E2-B37C-925029B39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090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ico.png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5" name="Picture 4">
            <a:extLst>
              <a:ext uri="{FF2B5EF4-FFF2-40B4-BE49-F238E27FC236}">
                <a16:creationId xmlns:a16="http://schemas.microsoft.com/office/drawing/2014/main" id="{1033B1E2-51B6-4719-8988-CC7B2968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01" y="466360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604F1314-83DA-4F9E-9497-EBC79F2F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6AB659D1-56C0-43A2-B811-95F74FEB27CD}"/>
              </a:ext>
            </a:extLst>
          </p:cNvPr>
          <p:cNvSpPr txBox="1"/>
          <p:nvPr/>
        </p:nvSpPr>
        <p:spPr>
          <a:xfrm>
            <a:off x="503273" y="132134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같은 모형을 만들려면        모양의 조각이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필요합니다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모양의 조각이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있다면 모형을 몇 개까지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501911-84A1-4FCC-9B8E-475D988D2944}"/>
              </a:ext>
            </a:extLst>
          </p:cNvPr>
          <p:cNvSpPr/>
          <p:nvPr/>
        </p:nvSpPr>
        <p:spPr bwMode="auto">
          <a:xfrm>
            <a:off x="3204840" y="4669717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9617C0A-FDD0-4565-8D17-8C59807BF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393" y="4523637"/>
            <a:ext cx="360000" cy="355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CF8714-8C08-40FC-80FB-53E0DF8B063F}"/>
              </a:ext>
            </a:extLst>
          </p:cNvPr>
          <p:cNvSpPr txBox="1"/>
          <p:nvPr/>
        </p:nvSpPr>
        <p:spPr>
          <a:xfrm>
            <a:off x="3817785" y="4758522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A1A4916-1B55-4DF1-91E1-982417538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0542" y="2556309"/>
            <a:ext cx="2220286" cy="199044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0520546-0AA7-4497-8088-BFA34F11A1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9201" y="1283355"/>
            <a:ext cx="479441" cy="33369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A8BF2CA-2C70-4E4C-A515-369587B64A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8393" y="1628800"/>
            <a:ext cx="479441" cy="333691"/>
          </a:xfrm>
          <a:prstGeom prst="rect">
            <a:avLst/>
          </a:prstGeom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ED751D08-1D26-441D-8F67-4C11CA132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01" y="466360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B2A59DFE-9ECF-4771-96C7-BE100C53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979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ico.png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3">
            <a:extLst>
              <a:ext uri="{FF2B5EF4-FFF2-40B4-BE49-F238E27FC236}">
                <a16:creationId xmlns:a16="http://schemas.microsoft.com/office/drawing/2014/main" id="{71A65FA2-24E2-44A1-8A21-CCCEE9164F16}"/>
              </a:ext>
            </a:extLst>
          </p:cNvPr>
          <p:cNvSpPr txBox="1"/>
          <p:nvPr/>
        </p:nvSpPr>
        <p:spPr>
          <a:xfrm>
            <a:off x="681412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같은 모형을 만들려면        모양의 조각이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필요합니다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모양의 조각이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있다면 모형을 몇 개까지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F77FF38C-610E-43A4-8036-4E53A0E7199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CE87E-457C-43A3-9D1D-34DE0561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D90B4BE7-A154-4125-B24B-E3B539734E7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609975-0317-4EC7-8228-219CF282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F987E0-60E7-4F2D-A6F0-C19C8E908F30}"/>
              </a:ext>
            </a:extLst>
          </p:cNvPr>
          <p:cNvSpPr/>
          <p:nvPr/>
        </p:nvSpPr>
        <p:spPr bwMode="auto">
          <a:xfrm>
            <a:off x="3204840" y="4611011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A1AFFFC-2765-4605-9A4A-033913AB7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393" y="4464931"/>
            <a:ext cx="360000" cy="355000"/>
          </a:xfrm>
          <a:prstGeom prst="rect">
            <a:avLst/>
          </a:prstGeom>
        </p:spPr>
      </p:pic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E430ED36-A7E6-4D83-88C2-97A19E625233}"/>
              </a:ext>
            </a:extLst>
          </p:cNvPr>
          <p:cNvSpPr/>
          <p:nvPr/>
        </p:nvSpPr>
        <p:spPr>
          <a:xfrm>
            <a:off x="2388548" y="4649808"/>
            <a:ext cx="725365" cy="402457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572644-E0BA-4AF5-9381-23C95D6FB4DB}"/>
              </a:ext>
            </a:extLst>
          </p:cNvPr>
          <p:cNvSpPr txBox="1"/>
          <p:nvPr/>
        </p:nvSpPr>
        <p:spPr>
          <a:xfrm>
            <a:off x="3817785" y="4699816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87B84881-5A57-4209-8812-762A6C32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1843FE-E7F8-4F0E-9A06-862C4A8AA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0542" y="2497603"/>
            <a:ext cx="2220286" cy="19904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AAC9BA-604E-483E-BD9E-9D472E9F6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3368" y="1549441"/>
            <a:ext cx="527385" cy="36706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4C2375A-8828-4E74-869D-8C0591563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2560" y="1884396"/>
            <a:ext cx="527385" cy="3670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A1B403C-BE2C-4FE8-9FCC-766DCB84C19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73AFB6D-4CE3-48AE-8796-940ECD113B4D}"/>
              </a:ext>
            </a:extLst>
          </p:cNvPr>
          <p:cNvSpPr/>
          <p:nvPr/>
        </p:nvSpPr>
        <p:spPr>
          <a:xfrm>
            <a:off x="217168" y="3752203"/>
            <a:ext cx="6667165" cy="1332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7">
            <a:extLst>
              <a:ext uri="{FF2B5EF4-FFF2-40B4-BE49-F238E27FC236}">
                <a16:creationId xmlns:a16="http://schemas.microsoft.com/office/drawing/2014/main" id="{62F54503-B2F7-4E1A-994F-9DB1B0892A4B}"/>
              </a:ext>
            </a:extLst>
          </p:cNvPr>
          <p:cNvSpPr/>
          <p:nvPr/>
        </p:nvSpPr>
        <p:spPr>
          <a:xfrm>
            <a:off x="430858" y="358183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7B5A2953-23CA-4081-A2B3-13951F51180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D7B15BAA-4267-46AB-AA41-B754E9FCBE1F}"/>
              </a:ext>
            </a:extLst>
          </p:cNvPr>
          <p:cNvSpPr txBox="1"/>
          <p:nvPr/>
        </p:nvSpPr>
        <p:spPr>
          <a:xfrm>
            <a:off x="405335" y="4039543"/>
            <a:ext cx="636243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163÷12=13· · 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남은 조각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개로는 모형을 만들 수 없으므로 몫인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개까지 만들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20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D80A0E-77E0-45BE-9E88-7FFDF79E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" y="2404604"/>
            <a:ext cx="6881119" cy="2470627"/>
          </a:xfrm>
          <a:prstGeom prst="rect">
            <a:avLst/>
          </a:prstGeom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보라와 지우는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718÷21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다음과 같이 계산했습니다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친구의 이름을 쓰고 그 까닭을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2240393" y="489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8A4701A-504B-425A-B4B9-21E48BFCE633}"/>
              </a:ext>
            </a:extLst>
          </p:cNvPr>
          <p:cNvSpPr/>
          <p:nvPr/>
        </p:nvSpPr>
        <p:spPr>
          <a:xfrm>
            <a:off x="5395528" y="5193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CF7569-425C-4832-B418-73B2B26DE269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첫번째 페이지에는 풀이 확인 및 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CFED0E-74E5-4A4D-981D-E7283AA35BAC}"/>
              </a:ext>
            </a:extLst>
          </p:cNvPr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40BB680F-AF55-41CD-BBFA-5DAA127FE32A}"/>
              </a:ext>
            </a:extLst>
          </p:cNvPr>
          <p:cNvSpPr/>
          <p:nvPr/>
        </p:nvSpPr>
        <p:spPr>
          <a:xfrm>
            <a:off x="1806642" y="2700716"/>
            <a:ext cx="1362986" cy="1916413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1E00486D-AFB8-41E4-B10B-7ABB0A19BC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66" y="3025530"/>
            <a:ext cx="1026028" cy="464876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A5A2BED2-742C-4494-8B23-7ADD3DD7A283}"/>
              </a:ext>
            </a:extLst>
          </p:cNvPr>
          <p:cNvSpPr txBox="1"/>
          <p:nvPr/>
        </p:nvSpPr>
        <p:spPr>
          <a:xfrm>
            <a:off x="2303748" y="2694402"/>
            <a:ext cx="6914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3  3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2B4CC354-5998-4B1E-89CD-7784A46DDCE8}"/>
              </a:ext>
            </a:extLst>
          </p:cNvPr>
          <p:cNvSpPr txBox="1"/>
          <p:nvPr/>
        </p:nvSpPr>
        <p:spPr>
          <a:xfrm>
            <a:off x="1907704" y="3068960"/>
            <a:ext cx="9907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7  1  8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B7F92B-C862-49F1-B663-30CABCC70A9F}"/>
              </a:ext>
            </a:extLst>
          </p:cNvPr>
          <p:cNvSpPr txBox="1"/>
          <p:nvPr/>
        </p:nvSpPr>
        <p:spPr>
          <a:xfrm>
            <a:off x="1661051" y="3079377"/>
            <a:ext cx="6066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21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CE830011-5064-43AF-88B3-EB61354B004A}"/>
              </a:ext>
            </a:extLst>
          </p:cNvPr>
          <p:cNvSpPr txBox="1"/>
          <p:nvPr/>
        </p:nvSpPr>
        <p:spPr>
          <a:xfrm>
            <a:off x="1943708" y="3381758"/>
            <a:ext cx="7583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6  3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C476A3F-BC9A-4E4B-A8DB-746F07EBA260}"/>
              </a:ext>
            </a:extLst>
          </p:cNvPr>
          <p:cNvCxnSpPr>
            <a:cxnSpLocks/>
          </p:cNvCxnSpPr>
          <p:nvPr/>
        </p:nvCxnSpPr>
        <p:spPr bwMode="auto">
          <a:xfrm>
            <a:off x="2067566" y="371703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43">
            <a:extLst>
              <a:ext uri="{FF2B5EF4-FFF2-40B4-BE49-F238E27FC236}">
                <a16:creationId xmlns:a16="http://schemas.microsoft.com/office/drawing/2014/main" id="{A31C9282-1F59-4382-8308-7F7D9AAA7158}"/>
              </a:ext>
            </a:extLst>
          </p:cNvPr>
          <p:cNvSpPr txBox="1"/>
          <p:nvPr/>
        </p:nvSpPr>
        <p:spPr>
          <a:xfrm>
            <a:off x="2067566" y="3717032"/>
            <a:ext cx="8659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8  8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F10DD0-B3CB-4722-BAB0-360648796DBC}"/>
              </a:ext>
            </a:extLst>
          </p:cNvPr>
          <p:cNvSpPr txBox="1"/>
          <p:nvPr/>
        </p:nvSpPr>
        <p:spPr>
          <a:xfrm>
            <a:off x="2067566" y="3969060"/>
            <a:ext cx="8659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6  3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F3E7F4A-E07D-49C8-9382-F4E0109AE1B8}"/>
              </a:ext>
            </a:extLst>
          </p:cNvPr>
          <p:cNvCxnSpPr>
            <a:cxnSpLocks/>
          </p:cNvCxnSpPr>
          <p:nvPr/>
        </p:nvCxnSpPr>
        <p:spPr bwMode="auto">
          <a:xfrm>
            <a:off x="2067566" y="432910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6D98656-370A-4C89-A16F-4B94C8ED805B}"/>
              </a:ext>
            </a:extLst>
          </p:cNvPr>
          <p:cNvSpPr txBox="1"/>
          <p:nvPr/>
        </p:nvSpPr>
        <p:spPr>
          <a:xfrm>
            <a:off x="2388140" y="4300350"/>
            <a:ext cx="5624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2  5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id="{FCEEDA7C-76CB-4E52-B38A-88B37C52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4CC28972-FCB5-4C57-9459-7116BD663C3F}"/>
              </a:ext>
            </a:extLst>
          </p:cNvPr>
          <p:cNvSpPr/>
          <p:nvPr/>
        </p:nvSpPr>
        <p:spPr>
          <a:xfrm>
            <a:off x="3513690" y="2643361"/>
            <a:ext cx="1362986" cy="1916413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040248A3-D10E-4E60-87F5-A180EB04C8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14" y="2968175"/>
            <a:ext cx="1026028" cy="464876"/>
          </a:xfrm>
          <a:prstGeom prst="rect">
            <a:avLst/>
          </a:prstGeom>
        </p:spPr>
      </p:pic>
      <p:sp>
        <p:nvSpPr>
          <p:cNvPr id="101" name="TextBox 43">
            <a:extLst>
              <a:ext uri="{FF2B5EF4-FFF2-40B4-BE49-F238E27FC236}">
                <a16:creationId xmlns:a16="http://schemas.microsoft.com/office/drawing/2014/main" id="{4B095A79-DFF7-4C98-BEDE-E1AC5C9156E1}"/>
              </a:ext>
            </a:extLst>
          </p:cNvPr>
          <p:cNvSpPr txBox="1"/>
          <p:nvPr/>
        </p:nvSpPr>
        <p:spPr>
          <a:xfrm>
            <a:off x="4010796" y="2637047"/>
            <a:ext cx="6914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3  4</a:t>
            </a: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id="{1328382D-9DF5-454E-A4F2-024B0A119471}"/>
              </a:ext>
            </a:extLst>
          </p:cNvPr>
          <p:cNvSpPr txBox="1"/>
          <p:nvPr/>
        </p:nvSpPr>
        <p:spPr>
          <a:xfrm>
            <a:off x="3614752" y="3011605"/>
            <a:ext cx="9907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7  1  8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E5939F-E06F-4677-92F1-CDF7C1020FFE}"/>
              </a:ext>
            </a:extLst>
          </p:cNvPr>
          <p:cNvSpPr txBox="1"/>
          <p:nvPr/>
        </p:nvSpPr>
        <p:spPr>
          <a:xfrm>
            <a:off x="3368099" y="3022022"/>
            <a:ext cx="6066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21</a:t>
            </a:r>
          </a:p>
        </p:txBody>
      </p:sp>
      <p:sp>
        <p:nvSpPr>
          <p:cNvPr id="104" name="TextBox 43">
            <a:extLst>
              <a:ext uri="{FF2B5EF4-FFF2-40B4-BE49-F238E27FC236}">
                <a16:creationId xmlns:a16="http://schemas.microsoft.com/office/drawing/2014/main" id="{570D2E15-B7BC-48C2-BBD4-C38C466A9E85}"/>
              </a:ext>
            </a:extLst>
          </p:cNvPr>
          <p:cNvSpPr txBox="1"/>
          <p:nvPr/>
        </p:nvSpPr>
        <p:spPr>
          <a:xfrm>
            <a:off x="3650756" y="3324403"/>
            <a:ext cx="7583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6  3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EAA79B0-70B6-4A2C-8BA9-2290D918B66B}"/>
              </a:ext>
            </a:extLst>
          </p:cNvPr>
          <p:cNvCxnSpPr>
            <a:cxnSpLocks/>
          </p:cNvCxnSpPr>
          <p:nvPr/>
        </p:nvCxnSpPr>
        <p:spPr bwMode="auto">
          <a:xfrm>
            <a:off x="3774614" y="365967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43">
            <a:extLst>
              <a:ext uri="{FF2B5EF4-FFF2-40B4-BE49-F238E27FC236}">
                <a16:creationId xmlns:a16="http://schemas.microsoft.com/office/drawing/2014/main" id="{5E76663F-9827-4EF6-B65D-15FE070979F4}"/>
              </a:ext>
            </a:extLst>
          </p:cNvPr>
          <p:cNvSpPr txBox="1"/>
          <p:nvPr/>
        </p:nvSpPr>
        <p:spPr>
          <a:xfrm>
            <a:off x="3774614" y="3659677"/>
            <a:ext cx="8659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8  8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EE8B6A8-A65D-4650-A7B4-7F7284386AEF}"/>
              </a:ext>
            </a:extLst>
          </p:cNvPr>
          <p:cNvSpPr txBox="1"/>
          <p:nvPr/>
        </p:nvSpPr>
        <p:spPr>
          <a:xfrm>
            <a:off x="3774614" y="3911705"/>
            <a:ext cx="8659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8  4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1393A68-834D-4892-9110-ED8A82D9BF9A}"/>
              </a:ext>
            </a:extLst>
          </p:cNvPr>
          <p:cNvCxnSpPr>
            <a:cxnSpLocks/>
          </p:cNvCxnSpPr>
          <p:nvPr/>
        </p:nvCxnSpPr>
        <p:spPr bwMode="auto">
          <a:xfrm>
            <a:off x="3774614" y="427174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6466210-102A-44BF-A077-E51386CC04C9}"/>
              </a:ext>
            </a:extLst>
          </p:cNvPr>
          <p:cNvSpPr txBox="1"/>
          <p:nvPr/>
        </p:nvSpPr>
        <p:spPr>
          <a:xfrm>
            <a:off x="4095188" y="4242995"/>
            <a:ext cx="5624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407F9EEE-BAD6-4F25-9D62-05F9A9B2DE91}"/>
              </a:ext>
            </a:extLst>
          </p:cNvPr>
          <p:cNvSpPr/>
          <p:nvPr/>
        </p:nvSpPr>
        <p:spPr>
          <a:xfrm>
            <a:off x="459367" y="4529727"/>
            <a:ext cx="725365" cy="402457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보라</a:t>
            </a:r>
          </a:p>
        </p:txBody>
      </p:sp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AEC6D198-9A1F-4C0A-8C81-FC421303CC27}"/>
              </a:ext>
            </a:extLst>
          </p:cNvPr>
          <p:cNvSpPr/>
          <p:nvPr/>
        </p:nvSpPr>
        <p:spPr>
          <a:xfrm>
            <a:off x="5380195" y="4501250"/>
            <a:ext cx="725365" cy="402457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지우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0CC79EE-7FE2-4609-8FD5-2A7AC2C49E2F}"/>
              </a:ext>
            </a:extLst>
          </p:cNvPr>
          <p:cNvGrpSpPr/>
          <p:nvPr/>
        </p:nvGrpSpPr>
        <p:grpSpPr>
          <a:xfrm>
            <a:off x="2467380" y="5126880"/>
            <a:ext cx="1636850" cy="263143"/>
            <a:chOff x="319554" y="1245924"/>
            <a:chExt cx="2636592" cy="423864"/>
          </a:xfrm>
        </p:grpSpPr>
        <p:pic>
          <p:nvPicPr>
            <p:cNvPr id="119" name="Picture 11">
              <a:extLst>
                <a:ext uri="{FF2B5EF4-FFF2-40B4-BE49-F238E27FC236}">
                  <a16:creationId xmlns:a16="http://schemas.microsoft.com/office/drawing/2014/main" id="{9FE49C5B-82D6-4D0F-99DC-EB1D07407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2">
              <a:extLst>
                <a:ext uri="{FF2B5EF4-FFF2-40B4-BE49-F238E27FC236}">
                  <a16:creationId xmlns:a16="http://schemas.microsoft.com/office/drawing/2014/main" id="{8D520685-0EE0-465D-A0E5-E5BACA01F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3">
              <a:extLst>
                <a:ext uri="{FF2B5EF4-FFF2-40B4-BE49-F238E27FC236}">
                  <a16:creationId xmlns:a16="http://schemas.microsoft.com/office/drawing/2014/main" id="{D4D96275-AA60-4129-955E-DECDFDAB2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4">
              <a:extLst>
                <a:ext uri="{FF2B5EF4-FFF2-40B4-BE49-F238E27FC236}">
                  <a16:creationId xmlns:a16="http://schemas.microsoft.com/office/drawing/2014/main" id="{8FD7BFD7-CE12-40D5-AD27-41E470D7C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46FE69ED-F8B3-4DB7-B441-B97C3C34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11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8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2EE02D0E-4480-4292-974B-396D70FB02D0}"/>
              </a:ext>
            </a:extLst>
          </p:cNvPr>
          <p:cNvSpPr txBox="1"/>
          <p:nvPr/>
        </p:nvSpPr>
        <p:spPr>
          <a:xfrm>
            <a:off x="530978" y="135586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701÷23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다음과 같이 계산했습니다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식의 기호를 쓰고 그 까닭을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8F4BDB7E-EA43-4E93-BB3D-58544B8C2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07" y="368940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85DF1527-10D7-45FE-B0B4-0A6835DBAA4B}"/>
              </a:ext>
            </a:extLst>
          </p:cNvPr>
          <p:cNvSpPr/>
          <p:nvPr/>
        </p:nvSpPr>
        <p:spPr>
          <a:xfrm>
            <a:off x="1421024" y="2108898"/>
            <a:ext cx="1362986" cy="1916413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CC817A3-A23B-46F5-A309-435181D892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48" y="2614968"/>
            <a:ext cx="1026028" cy="464876"/>
          </a:xfrm>
          <a:prstGeom prst="rect">
            <a:avLst/>
          </a:prstGeom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6052EFAD-A4B5-4762-A1D4-52FA73D92D37}"/>
              </a:ext>
            </a:extLst>
          </p:cNvPr>
          <p:cNvSpPr txBox="1"/>
          <p:nvPr/>
        </p:nvSpPr>
        <p:spPr>
          <a:xfrm>
            <a:off x="1918130" y="2283840"/>
            <a:ext cx="6914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3  0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B0F9FEE9-549D-4B1D-B0AB-08C0CE254F4D}"/>
              </a:ext>
            </a:extLst>
          </p:cNvPr>
          <p:cNvSpPr txBox="1"/>
          <p:nvPr/>
        </p:nvSpPr>
        <p:spPr>
          <a:xfrm>
            <a:off x="1522086" y="2658398"/>
            <a:ext cx="9907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7  3  1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D91E29-DC0E-4426-B3D4-E10DF1244BEA}"/>
              </a:ext>
            </a:extLst>
          </p:cNvPr>
          <p:cNvSpPr txBox="1"/>
          <p:nvPr/>
        </p:nvSpPr>
        <p:spPr>
          <a:xfrm>
            <a:off x="1275433" y="2668815"/>
            <a:ext cx="6066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F19DDA26-CC59-45BD-9081-DAD6FF2134F7}"/>
              </a:ext>
            </a:extLst>
          </p:cNvPr>
          <p:cNvSpPr txBox="1"/>
          <p:nvPr/>
        </p:nvSpPr>
        <p:spPr>
          <a:xfrm>
            <a:off x="1558090" y="2971196"/>
            <a:ext cx="7583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6  9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E86ACB1-159E-4CDD-AD95-FF9C5D03078C}"/>
              </a:ext>
            </a:extLst>
          </p:cNvPr>
          <p:cNvCxnSpPr>
            <a:cxnSpLocks/>
          </p:cNvCxnSpPr>
          <p:nvPr/>
        </p:nvCxnSpPr>
        <p:spPr bwMode="auto">
          <a:xfrm>
            <a:off x="1681948" y="330647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43">
            <a:extLst>
              <a:ext uri="{FF2B5EF4-FFF2-40B4-BE49-F238E27FC236}">
                <a16:creationId xmlns:a16="http://schemas.microsoft.com/office/drawing/2014/main" id="{4EA480EE-E592-4BB7-8E3B-0C7E09FFB663}"/>
              </a:ext>
            </a:extLst>
          </p:cNvPr>
          <p:cNvSpPr txBox="1"/>
          <p:nvPr/>
        </p:nvSpPr>
        <p:spPr>
          <a:xfrm>
            <a:off x="1681948" y="3306470"/>
            <a:ext cx="8659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4  1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C740BB97-A160-429D-A139-5E084243F99E}"/>
              </a:ext>
            </a:extLst>
          </p:cNvPr>
          <p:cNvSpPr/>
          <p:nvPr/>
        </p:nvSpPr>
        <p:spPr>
          <a:xfrm>
            <a:off x="4075145" y="2108898"/>
            <a:ext cx="1362986" cy="1916413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AECCA53-1B89-4914-824A-9787B7B595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69" y="2433712"/>
            <a:ext cx="1026028" cy="464876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4E0DFBB1-EBEF-4DAF-BDB5-130B631A9E9E}"/>
              </a:ext>
            </a:extLst>
          </p:cNvPr>
          <p:cNvSpPr txBox="1"/>
          <p:nvPr/>
        </p:nvSpPr>
        <p:spPr>
          <a:xfrm>
            <a:off x="4572251" y="2102584"/>
            <a:ext cx="6914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3  1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66ABB1B1-DA16-41E7-8B94-F7412988F224}"/>
              </a:ext>
            </a:extLst>
          </p:cNvPr>
          <p:cNvSpPr txBox="1"/>
          <p:nvPr/>
        </p:nvSpPr>
        <p:spPr>
          <a:xfrm>
            <a:off x="4176207" y="2477142"/>
            <a:ext cx="9907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7  3  1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25C341-AA6C-46D4-940B-C0D735A8F582}"/>
              </a:ext>
            </a:extLst>
          </p:cNvPr>
          <p:cNvSpPr txBox="1"/>
          <p:nvPr/>
        </p:nvSpPr>
        <p:spPr>
          <a:xfrm>
            <a:off x="3929554" y="2487559"/>
            <a:ext cx="6066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0B36B6EB-82C5-495E-8442-1F7D68363749}"/>
              </a:ext>
            </a:extLst>
          </p:cNvPr>
          <p:cNvSpPr txBox="1"/>
          <p:nvPr/>
        </p:nvSpPr>
        <p:spPr>
          <a:xfrm>
            <a:off x="4212211" y="2789940"/>
            <a:ext cx="7583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6  9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5A83FAB-4300-481E-8217-EAEAE8E4DFCF}"/>
              </a:ext>
            </a:extLst>
          </p:cNvPr>
          <p:cNvCxnSpPr>
            <a:cxnSpLocks/>
          </p:cNvCxnSpPr>
          <p:nvPr/>
        </p:nvCxnSpPr>
        <p:spPr bwMode="auto">
          <a:xfrm>
            <a:off x="4336069" y="312521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43">
            <a:extLst>
              <a:ext uri="{FF2B5EF4-FFF2-40B4-BE49-F238E27FC236}">
                <a16:creationId xmlns:a16="http://schemas.microsoft.com/office/drawing/2014/main" id="{8E9D86E2-6774-4EA5-9594-3491C4D61C5B}"/>
              </a:ext>
            </a:extLst>
          </p:cNvPr>
          <p:cNvSpPr txBox="1"/>
          <p:nvPr/>
        </p:nvSpPr>
        <p:spPr>
          <a:xfrm>
            <a:off x="4336069" y="3125214"/>
            <a:ext cx="8659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4  1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026F80-4A06-4DB2-9F36-560162962F29}"/>
              </a:ext>
            </a:extLst>
          </p:cNvPr>
          <p:cNvSpPr txBox="1"/>
          <p:nvPr/>
        </p:nvSpPr>
        <p:spPr>
          <a:xfrm>
            <a:off x="4336069" y="3377242"/>
            <a:ext cx="8659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2  3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5DF0059-692F-4BAD-9F91-AA9D20BED171}"/>
              </a:ext>
            </a:extLst>
          </p:cNvPr>
          <p:cNvCxnSpPr>
            <a:cxnSpLocks/>
          </p:cNvCxnSpPr>
          <p:nvPr/>
        </p:nvCxnSpPr>
        <p:spPr bwMode="auto">
          <a:xfrm>
            <a:off x="4336069" y="373728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A571EDF-28B0-4A94-8A33-8278F58443A0}"/>
              </a:ext>
            </a:extLst>
          </p:cNvPr>
          <p:cNvSpPr txBox="1"/>
          <p:nvPr/>
        </p:nvSpPr>
        <p:spPr>
          <a:xfrm>
            <a:off x="4656643" y="3708532"/>
            <a:ext cx="5624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1  8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E15D49-9F56-4B64-80AB-B0BBBAB7236E}"/>
              </a:ext>
            </a:extLst>
          </p:cNvPr>
          <p:cNvSpPr/>
          <p:nvPr/>
        </p:nvSpPr>
        <p:spPr bwMode="auto">
          <a:xfrm>
            <a:off x="1828987" y="4142666"/>
            <a:ext cx="921289" cy="4024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BFB67938-C2D4-4401-8B41-D6A04CFFD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5766" y="3974100"/>
            <a:ext cx="360000" cy="355000"/>
          </a:xfrm>
          <a:prstGeom prst="rect">
            <a:avLst/>
          </a:prstGeom>
        </p:spPr>
      </p:pic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21B803B2-E5D6-48F7-8123-88D2328C3FAB}"/>
              </a:ext>
            </a:extLst>
          </p:cNvPr>
          <p:cNvSpPr/>
          <p:nvPr/>
        </p:nvSpPr>
        <p:spPr>
          <a:xfrm>
            <a:off x="1022755" y="4610719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CB7816-A718-4D74-8DEF-BF9EF4968557}"/>
              </a:ext>
            </a:extLst>
          </p:cNvPr>
          <p:cNvSpPr/>
          <p:nvPr/>
        </p:nvSpPr>
        <p:spPr bwMode="auto">
          <a:xfrm>
            <a:off x="1832301" y="4592213"/>
            <a:ext cx="4809557" cy="7249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한 번 더 나눌 수 있으므로 몫을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크게 하여 몫은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B61AB1E7-DD41-4A4D-8630-E17D9CC13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280" y="4414713"/>
            <a:ext cx="360000" cy="355000"/>
          </a:xfrm>
          <a:prstGeom prst="rect">
            <a:avLst/>
          </a:prstGeom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A26A42AA-844E-444B-907C-D58B832B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47" y="464320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5D97CB7-13E9-461D-98AC-EB44A618152F}"/>
              </a:ext>
            </a:extLst>
          </p:cNvPr>
          <p:cNvSpPr/>
          <p:nvPr/>
        </p:nvSpPr>
        <p:spPr>
          <a:xfrm>
            <a:off x="1355473" y="2053389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4D9E5EC-5271-44FC-9BD8-92F372F3FD2D}"/>
              </a:ext>
            </a:extLst>
          </p:cNvPr>
          <p:cNvSpPr/>
          <p:nvPr/>
        </p:nvSpPr>
        <p:spPr>
          <a:xfrm>
            <a:off x="3964436" y="2049230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08B38C-20B6-4137-8A96-2C0B87F548C5}"/>
              </a:ext>
            </a:extLst>
          </p:cNvPr>
          <p:cNvSpPr/>
          <p:nvPr/>
        </p:nvSpPr>
        <p:spPr>
          <a:xfrm>
            <a:off x="2114938" y="420343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FC94011B-0871-47E7-80C6-6DE05EE5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87" y="41388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29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">
            <a:extLst>
              <a:ext uri="{FF2B5EF4-FFF2-40B4-BE49-F238E27FC236}">
                <a16:creationId xmlns:a16="http://schemas.microsoft.com/office/drawing/2014/main" id="{189C938C-96A9-4B6E-9208-C3B91E2E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0DA446F2-EC70-4872-B1A5-AB96F0CE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A206DC6-E871-4EBA-B484-4D833F9B71D7}"/>
              </a:ext>
            </a:extLst>
          </p:cNvPr>
          <p:cNvGrpSpPr/>
          <p:nvPr/>
        </p:nvGrpSpPr>
        <p:grpSpPr>
          <a:xfrm>
            <a:off x="2475298" y="5132283"/>
            <a:ext cx="1654590" cy="269056"/>
            <a:chOff x="290979" y="2009759"/>
            <a:chExt cx="2665167" cy="433388"/>
          </a:xfrm>
        </p:grpSpPr>
        <p:pic>
          <p:nvPicPr>
            <p:cNvPr id="124" name="Picture 15">
              <a:extLst>
                <a:ext uri="{FF2B5EF4-FFF2-40B4-BE49-F238E27FC236}">
                  <a16:creationId xmlns:a16="http://schemas.microsoft.com/office/drawing/2014/main" id="{7E12AA70-EAD0-4E01-90B7-E5530E8DD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13">
              <a:extLst>
                <a:ext uri="{FF2B5EF4-FFF2-40B4-BE49-F238E27FC236}">
                  <a16:creationId xmlns:a16="http://schemas.microsoft.com/office/drawing/2014/main" id="{08310913-0932-4403-A3DD-DD0CA4CE6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12">
              <a:extLst>
                <a:ext uri="{FF2B5EF4-FFF2-40B4-BE49-F238E27FC236}">
                  <a16:creationId xmlns:a16="http://schemas.microsoft.com/office/drawing/2014/main" id="{514D2FD0-C88B-4582-8FC7-9089F7E3E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16">
              <a:extLst>
                <a:ext uri="{FF2B5EF4-FFF2-40B4-BE49-F238E27FC236}">
                  <a16:creationId xmlns:a16="http://schemas.microsoft.com/office/drawing/2014/main" id="{CBCBE5FC-6875-4DCF-8734-4B8DE964ED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C0538D-DE65-4940-895B-75C898285BA4}"/>
              </a:ext>
            </a:extLst>
          </p:cNvPr>
          <p:cNvSpPr/>
          <p:nvPr/>
        </p:nvSpPr>
        <p:spPr bwMode="auto">
          <a:xfrm>
            <a:off x="1623013" y="2696149"/>
            <a:ext cx="921289" cy="4024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보라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보라와 지우는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718÷21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다음과 같이 계산했습니다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친구의 이름을 쓰고 그 까닭을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6453331" y="49314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CF7569-425C-4832-B418-73B2B26DE269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CFED0E-74E5-4A4D-981D-E7283AA35BAC}"/>
              </a:ext>
            </a:extLst>
          </p:cNvPr>
          <p:cNvSpPr/>
          <p:nvPr/>
        </p:nvSpPr>
        <p:spPr>
          <a:xfrm>
            <a:off x="5166692" y="49229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id="{FCEEDA7C-76CB-4E52-B38A-88B37C52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07AE508B-39F5-41B3-AA33-AD2E4EF6CA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792" y="2532817"/>
            <a:ext cx="360000" cy="355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6397FB-0DBE-43C5-87D8-C7B304B993E1}"/>
              </a:ext>
            </a:extLst>
          </p:cNvPr>
          <p:cNvSpPr/>
          <p:nvPr/>
        </p:nvSpPr>
        <p:spPr bwMode="auto">
          <a:xfrm>
            <a:off x="1623013" y="3212976"/>
            <a:ext cx="5126856" cy="7249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나머지가 나누는 수보다 크므로 보라의 계산은 옳지 않습니다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4CF1A88-0A54-4C54-A3EC-E74B09BA5D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1600" y="3575161"/>
            <a:ext cx="360000" cy="355000"/>
          </a:xfrm>
          <a:prstGeom prst="rect">
            <a:avLst/>
          </a:prstGeom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631F5E8E-DC3C-4C32-A179-DD9D7A7B3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02" y="3261939"/>
            <a:ext cx="360000" cy="32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EACD945D-32BF-4800-97C4-415B4E2F8547}"/>
              </a:ext>
            </a:extLst>
          </p:cNvPr>
          <p:cNvSpPr/>
          <p:nvPr/>
        </p:nvSpPr>
        <p:spPr>
          <a:xfrm>
            <a:off x="861312" y="3177945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F7200232-7F08-4F4F-858F-21421351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44" y="27061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6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335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295÷13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생활 속 문제를 만들고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454695" y="527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18A4701A-504B-425A-B4B9-21E48BFCE633}"/>
              </a:ext>
            </a:extLst>
          </p:cNvPr>
          <p:cNvSpPr/>
          <p:nvPr/>
        </p:nvSpPr>
        <p:spPr>
          <a:xfrm>
            <a:off x="6234766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CF7569-425C-4832-B418-73B2B26DE269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CFED0E-74E5-4A4D-981D-E7283AA35BAC}"/>
              </a:ext>
            </a:extLst>
          </p:cNvPr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3CD460A-4F9C-4781-B00A-11CB87FB43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" y="1649662"/>
            <a:ext cx="348893" cy="348893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0A3F7634-0F40-458A-A963-BFC5DA72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CB1C88-1587-45D3-8CFA-40E49107EF13}"/>
              </a:ext>
            </a:extLst>
          </p:cNvPr>
          <p:cNvSpPr/>
          <p:nvPr/>
        </p:nvSpPr>
        <p:spPr bwMode="auto">
          <a:xfrm>
            <a:off x="1547664" y="2318435"/>
            <a:ext cx="5220102" cy="1060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295</a:t>
            </a: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장을 한 봉지에 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장씩 포장하려고 합니다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색종이 몇 봉지를 포장할 수 있고 몇 장이 남게 되나요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CB1ED00-D148-4AFD-BEF0-2FE79BFA5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44" y="3023750"/>
            <a:ext cx="360000" cy="355000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8195C5E6-E8B0-4A80-A5B3-BB279987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28" y="240534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D22ADF77-0461-4CEB-B890-831C4D589D77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08BB8A-C8C4-41E1-8E1B-C75B8E44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1574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EB40E051-97ED-4098-92E1-2C5FCBF49650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72D38-A4E0-4C67-880C-6951BDC2F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74634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875A2E95-48F1-447E-ABA8-CFB33B5FE926}"/>
              </a:ext>
            </a:extLst>
          </p:cNvPr>
          <p:cNvSpPr/>
          <p:nvPr/>
        </p:nvSpPr>
        <p:spPr>
          <a:xfrm>
            <a:off x="724715" y="2330640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497DE940-788A-4493-8315-76C5AF7F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67" y="354056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A36A420-D5F9-4FA8-B9DC-7F23267E13FC}"/>
              </a:ext>
            </a:extLst>
          </p:cNvPr>
          <p:cNvSpPr txBox="1"/>
          <p:nvPr/>
        </p:nvSpPr>
        <p:spPr>
          <a:xfrm>
            <a:off x="1547664" y="3535702"/>
            <a:ext cx="434857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봉지를 포장할 수 있고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장이 남습니다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1B15E22-95AE-4047-BC8E-E2CD5A678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495" y="366995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5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5105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ㅏ</a:t>
            </a:r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1171C781-5296-4C2F-8134-A41C97CA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1D872B99-9095-4D1B-85D1-A0220A8A5A9E}"/>
              </a:ext>
            </a:extLst>
          </p:cNvPr>
          <p:cNvSpPr txBox="1"/>
          <p:nvPr/>
        </p:nvSpPr>
        <p:spPr>
          <a:xfrm>
            <a:off x="460041" y="1327438"/>
            <a:ext cx="6335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280÷15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생활 속 문제를 만들고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86846C2-8039-4C2A-ACAE-589F3BA7D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540" y="2614205"/>
            <a:ext cx="360000" cy="355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381A13-F786-4236-BB48-4956312797AF}"/>
              </a:ext>
            </a:extLst>
          </p:cNvPr>
          <p:cNvSpPr/>
          <p:nvPr/>
        </p:nvSpPr>
        <p:spPr bwMode="auto">
          <a:xfrm>
            <a:off x="1362501" y="2426447"/>
            <a:ext cx="5220102" cy="1060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280</a:t>
            </a: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한 봉지에 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사탕 몇 봉지를 포장할 수 있고 몇 개가 남게 되나요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E6F4B6BC-2FCC-4840-8347-F1188A06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65" y="251335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87F4F1B0-4F29-4303-8BFB-4D72AF435B80}"/>
              </a:ext>
            </a:extLst>
          </p:cNvPr>
          <p:cNvSpPr/>
          <p:nvPr/>
        </p:nvSpPr>
        <p:spPr>
          <a:xfrm>
            <a:off x="539552" y="2438652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ED6A5373-4932-4DE3-AF5F-C4E08FB8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4" y="364857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9D867D4-E0F8-49CF-B82C-01FE5600AAB4}"/>
              </a:ext>
            </a:extLst>
          </p:cNvPr>
          <p:cNvSpPr txBox="1"/>
          <p:nvPr/>
        </p:nvSpPr>
        <p:spPr>
          <a:xfrm>
            <a:off x="1362501" y="3643714"/>
            <a:ext cx="492803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봉지를 포장할 수 있고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       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C6DEF92-8AA5-468B-90D0-AB60F5BC5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44" y="3023750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3E2E8F7-C507-4543-8BEF-38E1CD6DD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564" y="390664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1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335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295÷13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생활 속 문제를 만들고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3CD460A-4F9C-4781-B00A-11CB87FB43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" y="1649662"/>
            <a:ext cx="348893" cy="348893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0A3F7634-0F40-458A-A963-BFC5DA72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CB1C88-1587-45D3-8CFA-40E49107EF13}"/>
              </a:ext>
            </a:extLst>
          </p:cNvPr>
          <p:cNvSpPr/>
          <p:nvPr/>
        </p:nvSpPr>
        <p:spPr bwMode="auto">
          <a:xfrm>
            <a:off x="1547664" y="2318435"/>
            <a:ext cx="5220102" cy="1060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295</a:t>
            </a: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장을 한 봉지에 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장씩 포장하려고 합니다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색종이 몇 봉지를 포장할 수 있고 몇 장이 남게 되나요</a:t>
            </a:r>
            <a:r>
              <a:rPr kumimoji="1" lang="en-US" altLang="ko-KR" sz="1900" b="1" i="0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CB1ED00-D148-4AFD-BEF0-2FE79BFA5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44" y="3023750"/>
            <a:ext cx="360000" cy="355000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8195C5E6-E8B0-4A80-A5B3-BB279987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28" y="240534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D22ADF77-0461-4CEB-B890-831C4D589D77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08BB8A-C8C4-41E1-8E1B-C75B8E44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1574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EB40E051-97ED-4098-92E1-2C5FCBF49650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72D38-A4E0-4C67-880C-6951BDC2F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74634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875A2E95-48F1-447E-ABA8-CFB33B5FE926}"/>
              </a:ext>
            </a:extLst>
          </p:cNvPr>
          <p:cNvSpPr/>
          <p:nvPr/>
        </p:nvSpPr>
        <p:spPr>
          <a:xfrm>
            <a:off x="724715" y="2330640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497DE940-788A-4493-8315-76C5AF7F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67" y="354056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A36A420-D5F9-4FA8-B9DC-7F23267E13FC}"/>
              </a:ext>
            </a:extLst>
          </p:cNvPr>
          <p:cNvSpPr txBox="1"/>
          <p:nvPr/>
        </p:nvSpPr>
        <p:spPr>
          <a:xfrm>
            <a:off x="1547664" y="3535702"/>
            <a:ext cx="434857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봉지를 포장할 수 있고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장이 남습니다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1B15E22-95AE-4047-BC8E-E2CD5A678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495" y="3669954"/>
            <a:ext cx="360000" cy="355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939513A-6E3B-4F02-B54C-8D333B4F2DE4}"/>
              </a:ext>
            </a:extLst>
          </p:cNvPr>
          <p:cNvSpPr txBox="1"/>
          <p:nvPr/>
        </p:nvSpPr>
        <p:spPr>
          <a:xfrm>
            <a:off x="7041142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1D061E7-116B-4C98-A579-0DBB718BA883}"/>
              </a:ext>
            </a:extLst>
          </p:cNvPr>
          <p:cNvSpPr/>
          <p:nvPr/>
        </p:nvSpPr>
        <p:spPr>
          <a:xfrm>
            <a:off x="215516" y="4127223"/>
            <a:ext cx="6667165" cy="957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79">
            <a:extLst>
              <a:ext uri="{FF2B5EF4-FFF2-40B4-BE49-F238E27FC236}">
                <a16:creationId xmlns:a16="http://schemas.microsoft.com/office/drawing/2014/main" id="{EE4FD6A5-856B-461F-B509-88492958D2B8}"/>
              </a:ext>
            </a:extLst>
          </p:cNvPr>
          <p:cNvSpPr/>
          <p:nvPr/>
        </p:nvSpPr>
        <p:spPr>
          <a:xfrm>
            <a:off x="361249" y="390449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A24BB570-BEB9-4933-9EBB-31B75E36B446}"/>
              </a:ext>
            </a:extLst>
          </p:cNvPr>
          <p:cNvSpPr txBox="1"/>
          <p:nvPr/>
        </p:nvSpPr>
        <p:spPr>
          <a:xfrm>
            <a:off x="373855" y="4413842"/>
            <a:ext cx="27066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295÷13=22· · ·9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966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500D7-268C-4DEB-8C6D-6DA447B1BF06}"/>
              </a:ext>
            </a:extLst>
          </p:cNvPr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6942F97-424F-452B-9F32-F7F5587C3F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4" y="2796580"/>
            <a:ext cx="1026028" cy="464876"/>
          </a:xfrm>
          <a:prstGeom prst="rect">
            <a:avLst/>
          </a:prstGeom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A2B2AA8E-9BF2-42B7-9FE0-083DA9417C3C}"/>
              </a:ext>
            </a:extLst>
          </p:cNvPr>
          <p:cNvSpPr txBox="1"/>
          <p:nvPr/>
        </p:nvSpPr>
        <p:spPr>
          <a:xfrm>
            <a:off x="1118425" y="2384983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B9CFBF01-7411-4E23-9AA0-0E3B7B0A3C32}"/>
              </a:ext>
            </a:extLst>
          </p:cNvPr>
          <p:cNvSpPr txBox="1"/>
          <p:nvPr/>
        </p:nvSpPr>
        <p:spPr>
          <a:xfrm>
            <a:off x="736443" y="285042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3  5  7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FDC5BF-55BB-4450-931A-9F5A193292B7}"/>
              </a:ext>
            </a:extLst>
          </p:cNvPr>
          <p:cNvSpPr txBox="1"/>
          <p:nvPr/>
        </p:nvSpPr>
        <p:spPr>
          <a:xfrm>
            <a:off x="153599" y="285042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6240ACE0-1AA2-4D8D-90A7-F5C07CE3804C}"/>
              </a:ext>
            </a:extLst>
          </p:cNvPr>
          <p:cNvSpPr txBox="1"/>
          <p:nvPr/>
        </p:nvSpPr>
        <p:spPr>
          <a:xfrm>
            <a:off x="736443" y="322488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2  8  0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0B330FF-EA83-4C1F-B962-F6C8307A420C}"/>
              </a:ext>
            </a:extLst>
          </p:cNvPr>
          <p:cNvCxnSpPr/>
          <p:nvPr/>
        </p:nvCxnSpPr>
        <p:spPr bwMode="auto">
          <a:xfrm>
            <a:off x="783884" y="36917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43">
            <a:extLst>
              <a:ext uri="{FF2B5EF4-FFF2-40B4-BE49-F238E27FC236}">
                <a16:creationId xmlns:a16="http://schemas.microsoft.com/office/drawing/2014/main" id="{26FE30A5-D596-4016-9347-3BDCF94CC091}"/>
              </a:ext>
            </a:extLst>
          </p:cNvPr>
          <p:cNvSpPr txBox="1"/>
          <p:nvPr/>
        </p:nvSpPr>
        <p:spPr>
          <a:xfrm>
            <a:off x="1052346" y="3761401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7  7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55A9288-1B9A-439B-97DD-E50B9D156FE2}"/>
              </a:ext>
            </a:extLst>
          </p:cNvPr>
          <p:cNvSpPr txBox="1"/>
          <p:nvPr/>
        </p:nvSpPr>
        <p:spPr>
          <a:xfrm>
            <a:off x="1874343" y="3208840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 ×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93DF1B6-D5D1-4D21-9BC8-243BACBD54EC}"/>
              </a:ext>
            </a:extLst>
          </p:cNvPr>
          <p:cNvSpPr txBox="1"/>
          <p:nvPr/>
        </p:nvSpPr>
        <p:spPr>
          <a:xfrm>
            <a:off x="2860076" y="3215728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E0CBCD-690F-4969-B4A2-1D314C6DF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40" t="35215" r="26935" b="30559"/>
          <a:stretch/>
        </p:blipFill>
        <p:spPr>
          <a:xfrm>
            <a:off x="3556606" y="3319716"/>
            <a:ext cx="1363234" cy="81602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A549CF9-AA7D-4EED-A0B8-F9CA48EF64A1}"/>
              </a:ext>
            </a:extLst>
          </p:cNvPr>
          <p:cNvSpPr txBox="1"/>
          <p:nvPr/>
        </p:nvSpPr>
        <p:spPr>
          <a:xfrm>
            <a:off x="1052346" y="4090652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7  0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80D35A-E7A8-4750-A909-AF97460B5F53}"/>
              </a:ext>
            </a:extLst>
          </p:cNvPr>
          <p:cNvCxnSpPr/>
          <p:nvPr/>
        </p:nvCxnSpPr>
        <p:spPr bwMode="auto">
          <a:xfrm>
            <a:off x="783884" y="45473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4A21C77-D410-4A76-9F91-C19F3AD5BA95}"/>
              </a:ext>
            </a:extLst>
          </p:cNvPr>
          <p:cNvSpPr txBox="1"/>
          <p:nvPr/>
        </p:nvSpPr>
        <p:spPr>
          <a:xfrm>
            <a:off x="1052346" y="4582903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4B557FC0-E5A1-49FD-95CE-91256C981D37}"/>
              </a:ext>
            </a:extLst>
          </p:cNvPr>
          <p:cNvSpPr txBox="1"/>
          <p:nvPr/>
        </p:nvSpPr>
        <p:spPr>
          <a:xfrm>
            <a:off x="1882730" y="3736997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4356B2E3-514A-4B99-AC8F-355F25AA76ED}"/>
              </a:ext>
            </a:extLst>
          </p:cNvPr>
          <p:cNvSpPr txBox="1"/>
          <p:nvPr/>
        </p:nvSpPr>
        <p:spPr>
          <a:xfrm>
            <a:off x="2860076" y="3743885"/>
            <a:ext cx="7284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280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4B37D3D3-ACA5-47B7-AAA6-F50841611032}"/>
              </a:ext>
            </a:extLst>
          </p:cNvPr>
          <p:cNvSpPr txBox="1"/>
          <p:nvPr/>
        </p:nvSpPr>
        <p:spPr>
          <a:xfrm>
            <a:off x="1882730" y="4079903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 ×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35A63C0D-2C63-496F-9E2A-9FFEDD6536C3}"/>
              </a:ext>
            </a:extLst>
          </p:cNvPr>
          <p:cNvSpPr txBox="1"/>
          <p:nvPr/>
        </p:nvSpPr>
        <p:spPr>
          <a:xfrm>
            <a:off x="2788068" y="4086791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D4DE3D71-43E7-436F-A008-9AF5CBFA60B3}"/>
              </a:ext>
            </a:extLst>
          </p:cNvPr>
          <p:cNvSpPr txBox="1"/>
          <p:nvPr/>
        </p:nvSpPr>
        <p:spPr>
          <a:xfrm>
            <a:off x="1882730" y="4547381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AFEE7E1E-BAA7-4564-932F-AAD508D5809A}"/>
              </a:ext>
            </a:extLst>
          </p:cNvPr>
          <p:cNvSpPr txBox="1"/>
          <p:nvPr/>
        </p:nvSpPr>
        <p:spPr>
          <a:xfrm>
            <a:off x="2898024" y="4554269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36E2341A-928C-4441-9423-66EB3CCC5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25" y="2796580"/>
            <a:ext cx="1026028" cy="464876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E35E5E9A-2624-4D1A-8304-F6B7308B8782}"/>
              </a:ext>
            </a:extLst>
          </p:cNvPr>
          <p:cNvSpPr txBox="1"/>
          <p:nvPr/>
        </p:nvSpPr>
        <p:spPr>
          <a:xfrm>
            <a:off x="5509162" y="2384983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F83F304A-003F-4559-912E-A19A929067B2}"/>
              </a:ext>
            </a:extLst>
          </p:cNvPr>
          <p:cNvSpPr txBox="1"/>
          <p:nvPr/>
        </p:nvSpPr>
        <p:spPr>
          <a:xfrm>
            <a:off x="5137884" y="285042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3  5  7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FAFAC5-AB16-4B94-8D1E-2158225249E2}"/>
              </a:ext>
            </a:extLst>
          </p:cNvPr>
          <p:cNvSpPr txBox="1"/>
          <p:nvPr/>
        </p:nvSpPr>
        <p:spPr>
          <a:xfrm>
            <a:off x="4602137" y="2850426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3A0AF710-A2A7-4283-8479-A6EC3A961B4E}"/>
              </a:ext>
            </a:extLst>
          </p:cNvPr>
          <p:cNvSpPr txBox="1"/>
          <p:nvPr/>
        </p:nvSpPr>
        <p:spPr>
          <a:xfrm>
            <a:off x="5137884" y="3224880"/>
            <a:ext cx="7583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2  8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019E8CC-82C3-4525-9ABC-6D168E3FB230}"/>
              </a:ext>
            </a:extLst>
          </p:cNvPr>
          <p:cNvCxnSpPr/>
          <p:nvPr/>
        </p:nvCxnSpPr>
        <p:spPr bwMode="auto">
          <a:xfrm>
            <a:off x="5185325" y="36917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43">
            <a:extLst>
              <a:ext uri="{FF2B5EF4-FFF2-40B4-BE49-F238E27FC236}">
                <a16:creationId xmlns:a16="http://schemas.microsoft.com/office/drawing/2014/main" id="{B6B6351B-C2D5-4A32-88AC-BF58FD256E64}"/>
              </a:ext>
            </a:extLst>
          </p:cNvPr>
          <p:cNvSpPr txBox="1"/>
          <p:nvPr/>
        </p:nvSpPr>
        <p:spPr>
          <a:xfrm>
            <a:off x="5453787" y="3761401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C4B5A0-75F1-4146-9CF9-BC7FC636D71C}"/>
              </a:ext>
            </a:extLst>
          </p:cNvPr>
          <p:cNvSpPr txBox="1"/>
          <p:nvPr/>
        </p:nvSpPr>
        <p:spPr>
          <a:xfrm>
            <a:off x="5453787" y="4090652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7  0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BCE66EE-58B1-4954-9B85-A51F9F3E1759}"/>
              </a:ext>
            </a:extLst>
          </p:cNvPr>
          <p:cNvCxnSpPr/>
          <p:nvPr/>
        </p:nvCxnSpPr>
        <p:spPr bwMode="auto">
          <a:xfrm>
            <a:off x="5185325" y="45473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25FD369-C9BB-4383-9115-72C2D50BA673}"/>
              </a:ext>
            </a:extLst>
          </p:cNvPr>
          <p:cNvSpPr txBox="1"/>
          <p:nvPr/>
        </p:nvSpPr>
        <p:spPr>
          <a:xfrm>
            <a:off x="5453787" y="4582903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6" name="TextBox 7">
            <a:extLst>
              <a:ext uri="{FF2B5EF4-FFF2-40B4-BE49-F238E27FC236}">
                <a16:creationId xmlns:a16="http://schemas.microsoft.com/office/drawing/2014/main" id="{C4FA5148-35B1-4979-8484-DF4E98E3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id="{4C78BB14-B5E9-48F9-8782-B23B5446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5956" y="3291122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1">
            <a:extLst>
              <a:ext uri="{FF2B5EF4-FFF2-40B4-BE49-F238E27FC236}">
                <a16:creationId xmlns:a16="http://schemas.microsoft.com/office/drawing/2014/main" id="{E306C72A-A25C-4678-8A8E-3A58A43D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5716" y="3847902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id="{4A76CA0E-B05D-4045-BCBB-66A9B6F2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5476" y="4171938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>
            <a:extLst>
              <a:ext uri="{FF2B5EF4-FFF2-40B4-BE49-F238E27FC236}">
                <a16:creationId xmlns:a16="http://schemas.microsoft.com/office/drawing/2014/main" id="{4C090F08-C2D2-49B3-B3F0-4CD0BEE3F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5236" y="4639990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식을         에서 찾아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5190AE8D-F299-47E6-88EF-C4DEC872EBE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0DA1FC-D1BB-4982-B126-4B099743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D7B3C0FC-1964-4F48-A3AF-B5860F9BD70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B4E49F-1C2D-4D85-98AF-9C7ECFF9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CCB0E50B-1D83-4CD1-BF59-4F4F256F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E3AA32A-8C27-43CE-BB68-4077A4ED0D06}"/>
              </a:ext>
            </a:extLst>
          </p:cNvPr>
          <p:cNvSpPr/>
          <p:nvPr/>
        </p:nvSpPr>
        <p:spPr>
          <a:xfrm>
            <a:off x="1295400" y="2707903"/>
            <a:ext cx="1373473" cy="167273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27×20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27×5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540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DDCFF4BB-590F-4C2C-A90A-80B1888E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40" y="1622553"/>
            <a:ext cx="521336" cy="33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A06648C8-9117-494F-A3B3-1CE7913B4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21" y="2529803"/>
            <a:ext cx="547007" cy="34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D0A6C912-9434-4E1B-8DC7-1ABA378A8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2" y="1603117"/>
            <a:ext cx="395244" cy="3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42F8738-E690-43A7-BEB5-0C6DB26321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72" y="2604774"/>
            <a:ext cx="1026028" cy="464876"/>
          </a:xfrm>
          <a:prstGeom prst="rect">
            <a:avLst/>
          </a:prstGeom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id="{8AF07542-42BC-4C0A-9F68-842C821CDDD2}"/>
              </a:ext>
            </a:extLst>
          </p:cNvPr>
          <p:cNvSpPr txBox="1"/>
          <p:nvPr/>
        </p:nvSpPr>
        <p:spPr>
          <a:xfrm>
            <a:off x="3801413" y="2193177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66B68526-4A47-408D-8AB8-3B584AEDF1E3}"/>
              </a:ext>
            </a:extLst>
          </p:cNvPr>
          <p:cNvSpPr txBox="1"/>
          <p:nvPr/>
        </p:nvSpPr>
        <p:spPr>
          <a:xfrm>
            <a:off x="3419431" y="265862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6  8  5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974362-89E8-4DE4-8E7D-1AF11FDCB333}"/>
              </a:ext>
            </a:extLst>
          </p:cNvPr>
          <p:cNvSpPr txBox="1"/>
          <p:nvPr/>
        </p:nvSpPr>
        <p:spPr>
          <a:xfrm>
            <a:off x="2836587" y="265862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797AF351-DE22-4E2F-9442-89529F82FAD8}"/>
              </a:ext>
            </a:extLst>
          </p:cNvPr>
          <p:cNvSpPr txBox="1"/>
          <p:nvPr/>
        </p:nvSpPr>
        <p:spPr>
          <a:xfrm>
            <a:off x="3419431" y="303307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5  4  0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EBF9C7D-0E12-40DB-AA3B-24547B17A021}"/>
              </a:ext>
            </a:extLst>
          </p:cNvPr>
          <p:cNvCxnSpPr/>
          <p:nvPr/>
        </p:nvCxnSpPr>
        <p:spPr bwMode="auto">
          <a:xfrm>
            <a:off x="3466872" y="34999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43">
            <a:extLst>
              <a:ext uri="{FF2B5EF4-FFF2-40B4-BE49-F238E27FC236}">
                <a16:creationId xmlns:a16="http://schemas.microsoft.com/office/drawing/2014/main" id="{CD0BDAEA-FE68-471E-93D7-29239C022B8A}"/>
              </a:ext>
            </a:extLst>
          </p:cNvPr>
          <p:cNvSpPr txBox="1"/>
          <p:nvPr/>
        </p:nvSpPr>
        <p:spPr>
          <a:xfrm>
            <a:off x="3574211" y="3569595"/>
            <a:ext cx="8345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27F9D2-B1DC-472C-8022-23DFF206AD3E}"/>
              </a:ext>
            </a:extLst>
          </p:cNvPr>
          <p:cNvSpPr txBox="1"/>
          <p:nvPr/>
        </p:nvSpPr>
        <p:spPr>
          <a:xfrm>
            <a:off x="3574211" y="3898846"/>
            <a:ext cx="8345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1  3  5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9A1D9E6-1B4D-425A-8479-DE9D63E75EBC}"/>
              </a:ext>
            </a:extLst>
          </p:cNvPr>
          <p:cNvCxnSpPr/>
          <p:nvPr/>
        </p:nvCxnSpPr>
        <p:spPr bwMode="auto">
          <a:xfrm>
            <a:off x="3466872" y="43555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3E333BF-591F-483E-A2A9-E55FF6AB7306}"/>
              </a:ext>
            </a:extLst>
          </p:cNvPr>
          <p:cNvSpPr txBox="1"/>
          <p:nvPr/>
        </p:nvSpPr>
        <p:spPr>
          <a:xfrm>
            <a:off x="3735334" y="4391097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1  0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566F71DB-7DBA-462D-9A1A-B49F6A8F1B81}"/>
              </a:ext>
            </a:extLst>
          </p:cNvPr>
          <p:cNvSpPr txBox="1"/>
          <p:nvPr/>
        </p:nvSpPr>
        <p:spPr>
          <a:xfrm>
            <a:off x="4977696" y="3027991"/>
            <a:ext cx="120804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27×20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D94D9E1F-3E86-44DB-BDAF-B887F241645A}"/>
              </a:ext>
            </a:extLst>
          </p:cNvPr>
          <p:cNvSpPr txBox="1"/>
          <p:nvPr/>
        </p:nvSpPr>
        <p:spPr>
          <a:xfrm>
            <a:off x="4987309" y="3501008"/>
            <a:ext cx="1204871" cy="382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685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540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88151452-B68B-4101-8F2D-D2AABD668116}"/>
              </a:ext>
            </a:extLst>
          </p:cNvPr>
          <p:cNvSpPr txBox="1"/>
          <p:nvPr/>
        </p:nvSpPr>
        <p:spPr>
          <a:xfrm>
            <a:off x="4988832" y="3948482"/>
            <a:ext cx="119915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27×5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A65C95B-A469-4597-B17E-C2C2C00BC4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5264" y="2874856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0332181-6B67-41F7-8E9C-55335332B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325" y="3442140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98C9722-805B-4FDC-AE02-60F605EADE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0453" y="4015383"/>
            <a:ext cx="360000" cy="355000"/>
          </a:xfrm>
          <a:prstGeom prst="rect">
            <a:avLst/>
          </a:prstGeom>
        </p:spPr>
      </p:pic>
      <p:pic>
        <p:nvPicPr>
          <p:cNvPr id="55" name="Picture 31">
            <a:extLst>
              <a:ext uri="{FF2B5EF4-FFF2-40B4-BE49-F238E27FC236}">
                <a16:creationId xmlns:a16="http://schemas.microsoft.com/office/drawing/2014/main" id="{4AF321DC-34C5-47CF-AC74-EA8584E4C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4696" y="3113888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1">
            <a:extLst>
              <a:ext uri="{FF2B5EF4-FFF2-40B4-BE49-F238E27FC236}">
                <a16:creationId xmlns:a16="http://schemas.microsoft.com/office/drawing/2014/main" id="{63FB38CD-04DE-45B9-A85A-5B6B9BF5E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0946" y="3638221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1">
            <a:extLst>
              <a:ext uri="{FF2B5EF4-FFF2-40B4-BE49-F238E27FC236}">
                <a16:creationId xmlns:a16="http://schemas.microsoft.com/office/drawing/2014/main" id="{18AD8166-5758-4448-8A99-F6174507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4696" y="3999717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FF0F42-5AAC-4C5A-B52E-85302DFAA0F3}"/>
              </a:ext>
            </a:extLst>
          </p:cNvPr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EEE9FD8-1216-4DA6-9114-382D979D9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ED0618A7-532B-4F90-8605-18F02C5671D3}"/>
              </a:ext>
            </a:extLst>
          </p:cNvPr>
          <p:cNvSpPr txBox="1"/>
          <p:nvPr/>
        </p:nvSpPr>
        <p:spPr>
          <a:xfrm>
            <a:off x="463322" y="13545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식의 기호를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F572579E-8666-4A3B-89C1-C149034A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5" y="1353564"/>
            <a:ext cx="395244" cy="3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E2C3E407-2A7A-44C9-B39F-2E7607614645}"/>
              </a:ext>
            </a:extLst>
          </p:cNvPr>
          <p:cNvSpPr/>
          <p:nvPr/>
        </p:nvSpPr>
        <p:spPr>
          <a:xfrm>
            <a:off x="809002" y="2674781"/>
            <a:ext cx="1927741" cy="167273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257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</a:p>
          <a:p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13×10</a:t>
            </a:r>
          </a:p>
          <a:p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13×9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5BB3745-4E00-4560-8FBA-D5C8B835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47" y="2496681"/>
            <a:ext cx="547007" cy="34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CDE50FC-DC0C-40F4-A7B5-3E5E0A1B3E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72" y="2604774"/>
            <a:ext cx="1026028" cy="464876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A0566642-3718-4C79-936A-299E23F188A8}"/>
              </a:ext>
            </a:extLst>
          </p:cNvPr>
          <p:cNvSpPr txBox="1"/>
          <p:nvPr/>
        </p:nvSpPr>
        <p:spPr>
          <a:xfrm>
            <a:off x="3801413" y="2193177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C75CD5BB-FD2E-4C2E-AE23-BC7AD08BF06F}"/>
              </a:ext>
            </a:extLst>
          </p:cNvPr>
          <p:cNvSpPr txBox="1"/>
          <p:nvPr/>
        </p:nvSpPr>
        <p:spPr>
          <a:xfrm>
            <a:off x="3419431" y="265862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2  5  7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86212-E65A-4564-A12A-5E6356C5140A}"/>
              </a:ext>
            </a:extLst>
          </p:cNvPr>
          <p:cNvSpPr txBox="1"/>
          <p:nvPr/>
        </p:nvSpPr>
        <p:spPr>
          <a:xfrm>
            <a:off x="2967434" y="265862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13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3806DA25-43DD-4F6B-9F79-87B6A9B81B28}"/>
              </a:ext>
            </a:extLst>
          </p:cNvPr>
          <p:cNvSpPr txBox="1"/>
          <p:nvPr/>
        </p:nvSpPr>
        <p:spPr>
          <a:xfrm>
            <a:off x="3419431" y="303307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1  3  0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033897A-0C53-4735-A66F-FEB5A59EAFE2}"/>
              </a:ext>
            </a:extLst>
          </p:cNvPr>
          <p:cNvCxnSpPr/>
          <p:nvPr/>
        </p:nvCxnSpPr>
        <p:spPr bwMode="auto">
          <a:xfrm>
            <a:off x="3466872" y="34999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3">
            <a:extLst>
              <a:ext uri="{FF2B5EF4-FFF2-40B4-BE49-F238E27FC236}">
                <a16:creationId xmlns:a16="http://schemas.microsoft.com/office/drawing/2014/main" id="{52B0FCB9-1599-410F-98A2-E3A1B3B2FB32}"/>
              </a:ext>
            </a:extLst>
          </p:cNvPr>
          <p:cNvSpPr txBox="1"/>
          <p:nvPr/>
        </p:nvSpPr>
        <p:spPr>
          <a:xfrm>
            <a:off x="3574211" y="3569595"/>
            <a:ext cx="8345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1  2  7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BA5D8-E1DF-4A6C-8698-E0D3D4C8CA26}"/>
              </a:ext>
            </a:extLst>
          </p:cNvPr>
          <p:cNvSpPr txBox="1"/>
          <p:nvPr/>
        </p:nvSpPr>
        <p:spPr>
          <a:xfrm>
            <a:off x="3574211" y="3898846"/>
            <a:ext cx="8345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1  1  7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16E08DC-524D-423C-A647-776B16318B95}"/>
              </a:ext>
            </a:extLst>
          </p:cNvPr>
          <p:cNvCxnSpPr/>
          <p:nvPr/>
        </p:nvCxnSpPr>
        <p:spPr bwMode="auto">
          <a:xfrm>
            <a:off x="3466872" y="43555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6FACA4-86BB-44B1-96F5-A25F0A589A64}"/>
              </a:ext>
            </a:extLst>
          </p:cNvPr>
          <p:cNvSpPr txBox="1"/>
          <p:nvPr/>
        </p:nvSpPr>
        <p:spPr>
          <a:xfrm>
            <a:off x="3735334" y="4391097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1  0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E9729FE6-C881-497A-96DA-DF6528D985DC}"/>
              </a:ext>
            </a:extLst>
          </p:cNvPr>
          <p:cNvSpPr txBox="1"/>
          <p:nvPr/>
        </p:nvSpPr>
        <p:spPr>
          <a:xfrm>
            <a:off x="4988832" y="3027991"/>
            <a:ext cx="50963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2F988605-B51A-4346-95BE-953801D2AC47}"/>
              </a:ext>
            </a:extLst>
          </p:cNvPr>
          <p:cNvSpPr txBox="1"/>
          <p:nvPr/>
        </p:nvSpPr>
        <p:spPr>
          <a:xfrm>
            <a:off x="4988831" y="3537012"/>
            <a:ext cx="50963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C189A091-CEE6-4597-B7B1-99022519EA22}"/>
              </a:ext>
            </a:extLst>
          </p:cNvPr>
          <p:cNvSpPr txBox="1"/>
          <p:nvPr/>
        </p:nvSpPr>
        <p:spPr>
          <a:xfrm>
            <a:off x="4988832" y="3948482"/>
            <a:ext cx="50963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F93732D-DF36-46F1-B5B5-D05C821EB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4737" y="2872934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3921F5C-5F97-46E2-BE71-85E734936C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0646" y="3414813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E1F55EA-6CD2-49BA-9C84-47859C12D5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4737" y="3885053"/>
            <a:ext cx="360000" cy="355000"/>
          </a:xfrm>
          <a:prstGeom prst="rect">
            <a:avLst/>
          </a:prstGeom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id="{3AB7CD09-3F11-4ED5-B35B-6115FC350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4696" y="3113888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>
            <a:extLst>
              <a:ext uri="{FF2B5EF4-FFF2-40B4-BE49-F238E27FC236}">
                <a16:creationId xmlns:a16="http://schemas.microsoft.com/office/drawing/2014/main" id="{37D1C5E8-2B92-4023-9010-3990B0D4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4696" y="3999717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id="{C5E4D9A7-6DF0-4F1D-A9DF-BD33B95C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9484" y="3644544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0A25800-D999-471D-ACE3-9BFAD0EEDBFB}"/>
              </a:ext>
            </a:extLst>
          </p:cNvPr>
          <p:cNvSpPr/>
          <p:nvPr/>
        </p:nvSpPr>
        <p:spPr>
          <a:xfrm>
            <a:off x="928063" y="3013250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941954A-1D49-431B-8F06-7757EE3BDA68}"/>
              </a:ext>
            </a:extLst>
          </p:cNvPr>
          <p:cNvSpPr/>
          <p:nvPr/>
        </p:nvSpPr>
        <p:spPr>
          <a:xfrm>
            <a:off x="926242" y="3360462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7C08011-F1B5-4C01-94B2-F4D97FB8BEBB}"/>
              </a:ext>
            </a:extLst>
          </p:cNvPr>
          <p:cNvSpPr/>
          <p:nvPr/>
        </p:nvSpPr>
        <p:spPr>
          <a:xfrm>
            <a:off x="925412" y="3691143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D486707-28D3-4CC9-B6AD-AAA9EF2DFED5}"/>
              </a:ext>
            </a:extLst>
          </p:cNvPr>
          <p:cNvSpPr/>
          <p:nvPr/>
        </p:nvSpPr>
        <p:spPr>
          <a:xfrm>
            <a:off x="5114204" y="3092524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4697AAC-51E2-425A-93E7-42C3C7F7334D}"/>
              </a:ext>
            </a:extLst>
          </p:cNvPr>
          <p:cNvSpPr/>
          <p:nvPr/>
        </p:nvSpPr>
        <p:spPr>
          <a:xfrm>
            <a:off x="5114204" y="3569595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6CA918A-A82A-4C64-AF8C-2FDF12AEE3FC}"/>
              </a:ext>
            </a:extLst>
          </p:cNvPr>
          <p:cNvSpPr/>
          <p:nvPr/>
        </p:nvSpPr>
        <p:spPr>
          <a:xfrm>
            <a:off x="5119405" y="399971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식을         에서 찾아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5190AE8D-F299-47E6-88EF-C4DEC872EBE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0DA1FC-D1BB-4982-B126-4B099743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D7B3C0FC-1964-4F48-A3AF-B5860F9BD70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B4E49F-1C2D-4D85-98AF-9C7ECFF9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CCB0E50B-1D83-4CD1-BF59-4F4F256F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E3AA32A-8C27-43CE-BB68-4077A4ED0D06}"/>
              </a:ext>
            </a:extLst>
          </p:cNvPr>
          <p:cNvSpPr/>
          <p:nvPr/>
        </p:nvSpPr>
        <p:spPr>
          <a:xfrm>
            <a:off x="1295400" y="2707903"/>
            <a:ext cx="1373473" cy="167273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27×20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27×5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685-540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DDCFF4BB-590F-4C2C-A90A-80B1888E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44" y="1622553"/>
            <a:ext cx="521336" cy="33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A06648C8-9117-494F-A3B3-1CE7913B4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21" y="2529803"/>
            <a:ext cx="547007" cy="34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D0A6C912-9434-4E1B-8DC7-1ABA378A8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2" y="1603117"/>
            <a:ext cx="395244" cy="3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42F8738-E690-43A7-BEB5-0C6DB26321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72" y="2604774"/>
            <a:ext cx="1026028" cy="464876"/>
          </a:xfrm>
          <a:prstGeom prst="rect">
            <a:avLst/>
          </a:prstGeom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id="{8AF07542-42BC-4C0A-9F68-842C821CDDD2}"/>
              </a:ext>
            </a:extLst>
          </p:cNvPr>
          <p:cNvSpPr txBox="1"/>
          <p:nvPr/>
        </p:nvSpPr>
        <p:spPr>
          <a:xfrm>
            <a:off x="3801413" y="2193177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66B68526-4A47-408D-8AB8-3B584AEDF1E3}"/>
              </a:ext>
            </a:extLst>
          </p:cNvPr>
          <p:cNvSpPr txBox="1"/>
          <p:nvPr/>
        </p:nvSpPr>
        <p:spPr>
          <a:xfrm>
            <a:off x="3419431" y="265862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6  8  5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974362-89E8-4DE4-8E7D-1AF11FDCB333}"/>
              </a:ext>
            </a:extLst>
          </p:cNvPr>
          <p:cNvSpPr txBox="1"/>
          <p:nvPr/>
        </p:nvSpPr>
        <p:spPr>
          <a:xfrm>
            <a:off x="2836587" y="265862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797AF351-DE22-4E2F-9442-89529F82FAD8}"/>
              </a:ext>
            </a:extLst>
          </p:cNvPr>
          <p:cNvSpPr txBox="1"/>
          <p:nvPr/>
        </p:nvSpPr>
        <p:spPr>
          <a:xfrm>
            <a:off x="3419431" y="303307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5  4  0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EBF9C7D-0E12-40DB-AA3B-24547B17A021}"/>
              </a:ext>
            </a:extLst>
          </p:cNvPr>
          <p:cNvCxnSpPr/>
          <p:nvPr/>
        </p:nvCxnSpPr>
        <p:spPr bwMode="auto">
          <a:xfrm>
            <a:off x="3466872" y="34999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43">
            <a:extLst>
              <a:ext uri="{FF2B5EF4-FFF2-40B4-BE49-F238E27FC236}">
                <a16:creationId xmlns:a16="http://schemas.microsoft.com/office/drawing/2014/main" id="{CD0BDAEA-FE68-471E-93D7-29239C022B8A}"/>
              </a:ext>
            </a:extLst>
          </p:cNvPr>
          <p:cNvSpPr txBox="1"/>
          <p:nvPr/>
        </p:nvSpPr>
        <p:spPr>
          <a:xfrm>
            <a:off x="3574211" y="3569595"/>
            <a:ext cx="8345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1  4  5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3BE252B-1599-4291-8B4A-24CE0906B1B1}"/>
              </a:ext>
            </a:extLst>
          </p:cNvPr>
          <p:cNvCxnSpPr>
            <a:cxnSpLocks/>
          </p:cNvCxnSpPr>
          <p:nvPr/>
        </p:nvCxnSpPr>
        <p:spPr bwMode="auto">
          <a:xfrm flipH="1">
            <a:off x="4450795" y="3233799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F27F9D2-B1DC-472C-8022-23DFF206AD3E}"/>
              </a:ext>
            </a:extLst>
          </p:cNvPr>
          <p:cNvSpPr txBox="1"/>
          <p:nvPr/>
        </p:nvSpPr>
        <p:spPr>
          <a:xfrm>
            <a:off x="3574211" y="3898846"/>
            <a:ext cx="8345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1  3  5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9A1D9E6-1B4D-425A-8479-DE9D63E75EBC}"/>
              </a:ext>
            </a:extLst>
          </p:cNvPr>
          <p:cNvCxnSpPr/>
          <p:nvPr/>
        </p:nvCxnSpPr>
        <p:spPr bwMode="auto">
          <a:xfrm>
            <a:off x="3466872" y="43555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3E333BF-591F-483E-A2A9-E55FF6AB7306}"/>
              </a:ext>
            </a:extLst>
          </p:cNvPr>
          <p:cNvSpPr txBox="1"/>
          <p:nvPr/>
        </p:nvSpPr>
        <p:spPr>
          <a:xfrm>
            <a:off x="3735334" y="4391097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1  0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566F71DB-7DBA-462D-9A1A-B49F6A8F1B81}"/>
              </a:ext>
            </a:extLst>
          </p:cNvPr>
          <p:cNvSpPr txBox="1"/>
          <p:nvPr/>
        </p:nvSpPr>
        <p:spPr>
          <a:xfrm>
            <a:off x="4988832" y="3027991"/>
            <a:ext cx="97315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27×20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DD5D094-F177-4AA0-A00C-252109F138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450795" y="3761956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5502BBE-E77D-460F-9C7F-E0463A19F9DF}"/>
              </a:ext>
            </a:extLst>
          </p:cNvPr>
          <p:cNvCxnSpPr>
            <a:cxnSpLocks/>
          </p:cNvCxnSpPr>
          <p:nvPr/>
        </p:nvCxnSpPr>
        <p:spPr bwMode="auto">
          <a:xfrm flipH="1">
            <a:off x="4450795" y="4104862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43">
            <a:extLst>
              <a:ext uri="{FF2B5EF4-FFF2-40B4-BE49-F238E27FC236}">
                <a16:creationId xmlns:a16="http://schemas.microsoft.com/office/drawing/2014/main" id="{D94D9E1F-3E86-44DB-BDAF-B887F241645A}"/>
              </a:ext>
            </a:extLst>
          </p:cNvPr>
          <p:cNvSpPr txBox="1"/>
          <p:nvPr/>
        </p:nvSpPr>
        <p:spPr>
          <a:xfrm>
            <a:off x="4988831" y="3537012"/>
            <a:ext cx="109533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685-540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88151452-B68B-4101-8F2D-D2AABD668116}"/>
              </a:ext>
            </a:extLst>
          </p:cNvPr>
          <p:cNvSpPr txBox="1"/>
          <p:nvPr/>
        </p:nvSpPr>
        <p:spPr>
          <a:xfrm>
            <a:off x="4988832" y="3948482"/>
            <a:ext cx="97315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27×5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A65C95B-A469-4597-B17E-C2C2C00BC4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5264" y="2874856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0332181-6B67-41F7-8E9C-55335332B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1332" y="3395388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98C9722-805B-4FDC-AE02-60F605EADE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5709" y="3847610"/>
            <a:ext cx="360000" cy="355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06DDF00-1C72-484B-B2BC-8396A1D584A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429B8E-BFA0-4A48-8080-E53F2B6C612F}"/>
              </a:ext>
            </a:extLst>
          </p:cNvPr>
          <p:cNvSpPr/>
          <p:nvPr/>
        </p:nvSpPr>
        <p:spPr>
          <a:xfrm>
            <a:off x="207825" y="2529803"/>
            <a:ext cx="6667165" cy="25554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29">
            <a:extLst>
              <a:ext uri="{FF2B5EF4-FFF2-40B4-BE49-F238E27FC236}">
                <a16:creationId xmlns:a16="http://schemas.microsoft.com/office/drawing/2014/main" id="{B0F923BD-6FE5-4268-A417-02C107B9B230}"/>
              </a:ext>
            </a:extLst>
          </p:cNvPr>
          <p:cNvSpPr/>
          <p:nvPr/>
        </p:nvSpPr>
        <p:spPr>
          <a:xfrm>
            <a:off x="363942" y="235591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5" name="직각 삼각형 74">
            <a:extLst>
              <a:ext uri="{FF2B5EF4-FFF2-40B4-BE49-F238E27FC236}">
                <a16:creationId xmlns:a16="http://schemas.microsoft.com/office/drawing/2014/main" id="{623A30DD-FF32-47FE-B945-56D852913366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5141AAEA-6CDF-41EA-98BF-B6561D0118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17" y="2939740"/>
            <a:ext cx="1026028" cy="464876"/>
          </a:xfrm>
          <a:prstGeom prst="rect">
            <a:avLst/>
          </a:prstGeom>
        </p:spPr>
      </p:pic>
      <p:sp>
        <p:nvSpPr>
          <p:cNvPr id="109" name="TextBox 43">
            <a:extLst>
              <a:ext uri="{FF2B5EF4-FFF2-40B4-BE49-F238E27FC236}">
                <a16:creationId xmlns:a16="http://schemas.microsoft.com/office/drawing/2014/main" id="{5343387E-6739-46CA-87B2-D3C0CF46DD0C}"/>
              </a:ext>
            </a:extLst>
          </p:cNvPr>
          <p:cNvSpPr txBox="1"/>
          <p:nvPr/>
        </p:nvSpPr>
        <p:spPr>
          <a:xfrm>
            <a:off x="2717658" y="2528143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0FFCA623-C3BA-4338-BE54-B84C532DD6A8}"/>
              </a:ext>
            </a:extLst>
          </p:cNvPr>
          <p:cNvSpPr txBox="1"/>
          <p:nvPr/>
        </p:nvSpPr>
        <p:spPr>
          <a:xfrm>
            <a:off x="2335676" y="299358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6  8  5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DA75B7-B4DE-4DA6-9422-DD398E59B4A3}"/>
              </a:ext>
            </a:extLst>
          </p:cNvPr>
          <p:cNvSpPr txBox="1"/>
          <p:nvPr/>
        </p:nvSpPr>
        <p:spPr>
          <a:xfrm>
            <a:off x="1752832" y="299358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</a:p>
        </p:txBody>
      </p:sp>
      <p:sp>
        <p:nvSpPr>
          <p:cNvPr id="112" name="TextBox 43">
            <a:extLst>
              <a:ext uri="{FF2B5EF4-FFF2-40B4-BE49-F238E27FC236}">
                <a16:creationId xmlns:a16="http://schemas.microsoft.com/office/drawing/2014/main" id="{E87EF29F-DB57-4A21-9D64-BBC2E6336745}"/>
              </a:ext>
            </a:extLst>
          </p:cNvPr>
          <p:cNvSpPr txBox="1"/>
          <p:nvPr/>
        </p:nvSpPr>
        <p:spPr>
          <a:xfrm>
            <a:off x="2335676" y="336804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5  4  0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F384C24-FA45-417E-B729-A38329B6C5FA}"/>
              </a:ext>
            </a:extLst>
          </p:cNvPr>
          <p:cNvCxnSpPr/>
          <p:nvPr/>
        </p:nvCxnSpPr>
        <p:spPr bwMode="auto">
          <a:xfrm>
            <a:off x="2383117" y="383494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43">
            <a:extLst>
              <a:ext uri="{FF2B5EF4-FFF2-40B4-BE49-F238E27FC236}">
                <a16:creationId xmlns:a16="http://schemas.microsoft.com/office/drawing/2014/main" id="{B3B7D854-DC54-4901-9CF6-4682087FF11E}"/>
              </a:ext>
            </a:extLst>
          </p:cNvPr>
          <p:cNvSpPr txBox="1"/>
          <p:nvPr/>
        </p:nvSpPr>
        <p:spPr>
          <a:xfrm>
            <a:off x="2490456" y="3904561"/>
            <a:ext cx="8345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168B97-1CF8-46FA-A534-C2977F257350}"/>
              </a:ext>
            </a:extLst>
          </p:cNvPr>
          <p:cNvSpPr txBox="1"/>
          <p:nvPr/>
        </p:nvSpPr>
        <p:spPr>
          <a:xfrm>
            <a:off x="2490456" y="4233812"/>
            <a:ext cx="8345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1  3  5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190C53F-A867-4CB3-99EF-25FC000FE778}"/>
              </a:ext>
            </a:extLst>
          </p:cNvPr>
          <p:cNvCxnSpPr/>
          <p:nvPr/>
        </p:nvCxnSpPr>
        <p:spPr bwMode="auto">
          <a:xfrm>
            <a:off x="2383117" y="469054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D6204E3-C758-44DF-B8F0-5C94B7B8E4CB}"/>
              </a:ext>
            </a:extLst>
          </p:cNvPr>
          <p:cNvSpPr txBox="1"/>
          <p:nvPr/>
        </p:nvSpPr>
        <p:spPr>
          <a:xfrm>
            <a:off x="2651579" y="4726063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1  0</a:t>
            </a:r>
          </a:p>
        </p:txBody>
      </p:sp>
      <p:sp>
        <p:nvSpPr>
          <p:cNvPr id="119" name="TextBox 43">
            <a:extLst>
              <a:ext uri="{FF2B5EF4-FFF2-40B4-BE49-F238E27FC236}">
                <a16:creationId xmlns:a16="http://schemas.microsoft.com/office/drawing/2014/main" id="{6FB8BD40-D314-4C20-A06E-55551AD45CD3}"/>
              </a:ext>
            </a:extLst>
          </p:cNvPr>
          <p:cNvSpPr txBox="1"/>
          <p:nvPr/>
        </p:nvSpPr>
        <p:spPr>
          <a:xfrm>
            <a:off x="3800700" y="3362957"/>
            <a:ext cx="973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27×20</a:t>
            </a:r>
          </a:p>
        </p:txBody>
      </p:sp>
      <p:sp>
        <p:nvSpPr>
          <p:cNvPr id="122" name="TextBox 43">
            <a:extLst>
              <a:ext uri="{FF2B5EF4-FFF2-40B4-BE49-F238E27FC236}">
                <a16:creationId xmlns:a16="http://schemas.microsoft.com/office/drawing/2014/main" id="{2A884127-19AF-4C3E-9D20-8D05D4B89B59}"/>
              </a:ext>
            </a:extLst>
          </p:cNvPr>
          <p:cNvSpPr txBox="1"/>
          <p:nvPr/>
        </p:nvSpPr>
        <p:spPr>
          <a:xfrm>
            <a:off x="3908711" y="3871978"/>
            <a:ext cx="10953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685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540</a:t>
            </a:r>
          </a:p>
        </p:txBody>
      </p:sp>
      <p:sp>
        <p:nvSpPr>
          <p:cNvPr id="123" name="TextBox 43">
            <a:extLst>
              <a:ext uri="{FF2B5EF4-FFF2-40B4-BE49-F238E27FC236}">
                <a16:creationId xmlns:a16="http://schemas.microsoft.com/office/drawing/2014/main" id="{0B8EEF30-E628-48BB-B439-6C343728D798}"/>
              </a:ext>
            </a:extLst>
          </p:cNvPr>
          <p:cNvSpPr txBox="1"/>
          <p:nvPr/>
        </p:nvSpPr>
        <p:spPr>
          <a:xfrm>
            <a:off x="3800700" y="4283448"/>
            <a:ext cx="973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27×5</a:t>
            </a:r>
          </a:p>
        </p:txBody>
      </p:sp>
      <p:pic>
        <p:nvPicPr>
          <p:cNvPr id="76" name="Picture 31">
            <a:extLst>
              <a:ext uri="{FF2B5EF4-FFF2-40B4-BE49-F238E27FC236}">
                <a16:creationId xmlns:a16="http://schemas.microsoft.com/office/drawing/2014/main" id="{66A17ECC-B6AD-4500-82BA-4A5A88366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99892" y="3466129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>
            <a:extLst>
              <a:ext uri="{FF2B5EF4-FFF2-40B4-BE49-F238E27FC236}">
                <a16:creationId xmlns:a16="http://schemas.microsoft.com/office/drawing/2014/main" id="{84393F4C-8019-4B35-8662-9800F990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6142" y="3990462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1">
            <a:extLst>
              <a:ext uri="{FF2B5EF4-FFF2-40B4-BE49-F238E27FC236}">
                <a16:creationId xmlns:a16="http://schemas.microsoft.com/office/drawing/2014/main" id="{EF8330DF-0ECC-452A-A7C9-2AF6BAF4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99892" y="4351958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08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나눗셈 식 하단의 파란색 텍스트가 한번에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하단에는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3B960F-D70B-447A-B76A-27C0E2A16DA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816C8-C801-4475-89BD-937DBA79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28821253-8350-420C-85B3-186E5DB089F3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802C5-BFA4-47F9-865E-91F63264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AF747AA-AA5C-40DD-B1BB-1B37312DC2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7" y="2644201"/>
            <a:ext cx="1026028" cy="464876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DF0CBA85-2349-4DEE-A3F7-83C0B0F997EF}"/>
              </a:ext>
            </a:extLst>
          </p:cNvPr>
          <p:cNvSpPr txBox="1"/>
          <p:nvPr/>
        </p:nvSpPr>
        <p:spPr>
          <a:xfrm>
            <a:off x="1392224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3  5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FD3822E8-1333-4BCF-8F82-2614B216EFC3}"/>
              </a:ext>
            </a:extLst>
          </p:cNvPr>
          <p:cNvSpPr txBox="1"/>
          <p:nvPr/>
        </p:nvSpPr>
        <p:spPr>
          <a:xfrm>
            <a:off x="1038546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9  8  3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49A5E1-0EB7-41CE-B6E8-E7E30C834709}"/>
              </a:ext>
            </a:extLst>
          </p:cNvPr>
          <p:cNvSpPr txBox="1"/>
          <p:nvPr/>
        </p:nvSpPr>
        <p:spPr>
          <a:xfrm>
            <a:off x="455702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3A25AAFF-E201-4B4A-BAF9-5CAECF12354A}"/>
              </a:ext>
            </a:extLst>
          </p:cNvPr>
          <p:cNvSpPr txBox="1"/>
          <p:nvPr/>
        </p:nvSpPr>
        <p:spPr>
          <a:xfrm>
            <a:off x="1038546" y="3072501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8  4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FB0F53-8AB6-4842-A7CA-0A5D3B47E1A5}"/>
              </a:ext>
            </a:extLst>
          </p:cNvPr>
          <p:cNvCxnSpPr/>
          <p:nvPr/>
        </p:nvCxnSpPr>
        <p:spPr bwMode="auto">
          <a:xfrm>
            <a:off x="1085987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43">
            <a:extLst>
              <a:ext uri="{FF2B5EF4-FFF2-40B4-BE49-F238E27FC236}">
                <a16:creationId xmlns:a16="http://schemas.microsoft.com/office/drawing/2014/main" id="{B5AFCA63-0117-4EDF-8B4E-B535F7A2DFF2}"/>
              </a:ext>
            </a:extLst>
          </p:cNvPr>
          <p:cNvSpPr txBox="1"/>
          <p:nvPr/>
        </p:nvSpPr>
        <p:spPr>
          <a:xfrm>
            <a:off x="1038547" y="360902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1  4  3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EF05AC30-F904-4CEA-889C-1E0AC89A3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412" y="2314901"/>
            <a:ext cx="360000" cy="355000"/>
          </a:xfrm>
          <a:prstGeom prst="rect">
            <a:avLst/>
          </a:prstGeom>
        </p:spPr>
      </p:pic>
      <p:sp>
        <p:nvSpPr>
          <p:cNvPr id="112" name="TextBox 43">
            <a:extLst>
              <a:ext uri="{FF2B5EF4-FFF2-40B4-BE49-F238E27FC236}">
                <a16:creationId xmlns:a16="http://schemas.microsoft.com/office/drawing/2014/main" id="{6E909641-B64A-4256-9033-6B11C7A78521}"/>
              </a:ext>
            </a:extLst>
          </p:cNvPr>
          <p:cNvSpPr txBox="1"/>
          <p:nvPr/>
        </p:nvSpPr>
        <p:spPr>
          <a:xfrm>
            <a:off x="1038547" y="404436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1  4  0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AD7974C-8A2C-41F8-AA9A-017882A41552}"/>
              </a:ext>
            </a:extLst>
          </p:cNvPr>
          <p:cNvCxnSpPr/>
          <p:nvPr/>
        </p:nvCxnSpPr>
        <p:spPr bwMode="auto">
          <a:xfrm>
            <a:off x="1085987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43">
            <a:extLst>
              <a:ext uri="{FF2B5EF4-FFF2-40B4-BE49-F238E27FC236}">
                <a16:creationId xmlns:a16="http://schemas.microsoft.com/office/drawing/2014/main" id="{EC5BB147-3C2D-4535-8781-8817623F4935}"/>
              </a:ext>
            </a:extLst>
          </p:cNvPr>
          <p:cNvSpPr txBox="1"/>
          <p:nvPr/>
        </p:nvSpPr>
        <p:spPr>
          <a:xfrm>
            <a:off x="1679838" y="4591581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037FA81-5101-4F97-A218-5223B6D8C904}"/>
              </a:ext>
            </a:extLst>
          </p:cNvPr>
          <p:cNvSpPr/>
          <p:nvPr/>
        </p:nvSpPr>
        <p:spPr>
          <a:xfrm>
            <a:off x="553338" y="2338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B548A576-BFB3-4B17-BA4A-411BE080B9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85" y="2644201"/>
            <a:ext cx="1026028" cy="464876"/>
          </a:xfrm>
          <a:prstGeom prst="rect">
            <a:avLst/>
          </a:prstGeom>
        </p:spPr>
      </p:pic>
      <p:sp>
        <p:nvSpPr>
          <p:cNvPr id="118" name="TextBox 43">
            <a:extLst>
              <a:ext uri="{FF2B5EF4-FFF2-40B4-BE49-F238E27FC236}">
                <a16:creationId xmlns:a16="http://schemas.microsoft.com/office/drawing/2014/main" id="{B2CC4C4A-E058-4A75-9780-9E3E2D116A3F}"/>
              </a:ext>
            </a:extLst>
          </p:cNvPr>
          <p:cNvSpPr txBox="1"/>
          <p:nvPr/>
        </p:nvSpPr>
        <p:spPr>
          <a:xfrm>
            <a:off x="4966822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2  7</a:t>
            </a:r>
          </a:p>
        </p:txBody>
      </p:sp>
      <p:sp>
        <p:nvSpPr>
          <p:cNvPr id="119" name="TextBox 43">
            <a:extLst>
              <a:ext uri="{FF2B5EF4-FFF2-40B4-BE49-F238E27FC236}">
                <a16:creationId xmlns:a16="http://schemas.microsoft.com/office/drawing/2014/main" id="{4BEED856-C490-4886-99C2-FF4D15BA67B6}"/>
              </a:ext>
            </a:extLst>
          </p:cNvPr>
          <p:cNvSpPr txBox="1"/>
          <p:nvPr/>
        </p:nvSpPr>
        <p:spPr>
          <a:xfrm>
            <a:off x="4613144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9  0  0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B71F6E-5698-4DC5-88B0-E564654844F2}"/>
              </a:ext>
            </a:extLst>
          </p:cNvPr>
          <p:cNvSpPr txBox="1"/>
          <p:nvPr/>
        </p:nvSpPr>
        <p:spPr>
          <a:xfrm>
            <a:off x="4030300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</a:t>
            </a:r>
          </a:p>
        </p:txBody>
      </p:sp>
      <p:sp>
        <p:nvSpPr>
          <p:cNvPr id="121" name="TextBox 43">
            <a:extLst>
              <a:ext uri="{FF2B5EF4-FFF2-40B4-BE49-F238E27FC236}">
                <a16:creationId xmlns:a16="http://schemas.microsoft.com/office/drawing/2014/main" id="{309F85D7-4FD8-4F09-8A4C-9CF8F80043E6}"/>
              </a:ext>
            </a:extLst>
          </p:cNvPr>
          <p:cNvSpPr txBox="1"/>
          <p:nvPr/>
        </p:nvSpPr>
        <p:spPr>
          <a:xfrm>
            <a:off x="4613144" y="3072501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6  6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25CF90E-7669-4C7E-B4AC-1B244A254EEC}"/>
              </a:ext>
            </a:extLst>
          </p:cNvPr>
          <p:cNvCxnSpPr/>
          <p:nvPr/>
        </p:nvCxnSpPr>
        <p:spPr bwMode="auto">
          <a:xfrm>
            <a:off x="4660585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43">
            <a:extLst>
              <a:ext uri="{FF2B5EF4-FFF2-40B4-BE49-F238E27FC236}">
                <a16:creationId xmlns:a16="http://schemas.microsoft.com/office/drawing/2014/main" id="{D61E61D8-ED90-4D1E-AA1D-080A14506CCA}"/>
              </a:ext>
            </a:extLst>
          </p:cNvPr>
          <p:cNvSpPr txBox="1"/>
          <p:nvPr/>
        </p:nvSpPr>
        <p:spPr>
          <a:xfrm>
            <a:off x="4613145" y="360902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331BC251-0455-472F-BDB8-7C4202407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198" y="2279475"/>
            <a:ext cx="360000" cy="355000"/>
          </a:xfrm>
          <a:prstGeom prst="rect">
            <a:avLst/>
          </a:prstGeom>
        </p:spPr>
      </p:pic>
      <p:sp>
        <p:nvSpPr>
          <p:cNvPr id="127" name="TextBox 43">
            <a:extLst>
              <a:ext uri="{FF2B5EF4-FFF2-40B4-BE49-F238E27FC236}">
                <a16:creationId xmlns:a16="http://schemas.microsoft.com/office/drawing/2014/main" id="{83FA8680-88EB-459A-89AB-33F1AECC6059}"/>
              </a:ext>
            </a:extLst>
          </p:cNvPr>
          <p:cNvSpPr txBox="1"/>
          <p:nvPr/>
        </p:nvSpPr>
        <p:spPr>
          <a:xfrm>
            <a:off x="4613145" y="404436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2  3  1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679515E-351E-4607-9886-F2D3EB68EAD9}"/>
              </a:ext>
            </a:extLst>
          </p:cNvPr>
          <p:cNvCxnSpPr/>
          <p:nvPr/>
        </p:nvCxnSpPr>
        <p:spPr bwMode="auto">
          <a:xfrm>
            <a:off x="4660585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43">
            <a:extLst>
              <a:ext uri="{FF2B5EF4-FFF2-40B4-BE49-F238E27FC236}">
                <a16:creationId xmlns:a16="http://schemas.microsoft.com/office/drawing/2014/main" id="{722CA285-0289-4E7D-918A-E894690711AA}"/>
              </a:ext>
            </a:extLst>
          </p:cNvPr>
          <p:cNvSpPr txBox="1"/>
          <p:nvPr/>
        </p:nvSpPr>
        <p:spPr>
          <a:xfrm>
            <a:off x="5254436" y="4591581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31" name="TextBox 7">
            <a:extLst>
              <a:ext uri="{FF2B5EF4-FFF2-40B4-BE49-F238E27FC236}">
                <a16:creationId xmlns:a16="http://schemas.microsoft.com/office/drawing/2014/main" id="{F354766F-1A66-4CF3-BB67-EFF626E7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나눗셈 식 하단의 파란색 텍스트가 한번에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하단에는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403CB6F-9299-4B11-A8C9-6316107BBB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7" y="2644201"/>
            <a:ext cx="1026028" cy="464876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E81292B4-5735-4CCF-ADC5-C08B259C6481}"/>
              </a:ext>
            </a:extLst>
          </p:cNvPr>
          <p:cNvSpPr txBox="1"/>
          <p:nvPr/>
        </p:nvSpPr>
        <p:spPr>
          <a:xfrm>
            <a:off x="1414641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1  5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7F315188-4C79-4DCA-9750-F7706F5C7096}"/>
              </a:ext>
            </a:extLst>
          </p:cNvPr>
          <p:cNvSpPr txBox="1"/>
          <p:nvPr/>
        </p:nvSpPr>
        <p:spPr>
          <a:xfrm>
            <a:off x="1038546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6  0  0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951B8E-31B7-41F2-A4F9-632CC34DB740}"/>
              </a:ext>
            </a:extLst>
          </p:cNvPr>
          <p:cNvSpPr txBox="1"/>
          <p:nvPr/>
        </p:nvSpPr>
        <p:spPr>
          <a:xfrm>
            <a:off x="455702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0BC0F0E5-BF71-4861-8EF7-2178302709FF}"/>
              </a:ext>
            </a:extLst>
          </p:cNvPr>
          <p:cNvSpPr txBox="1"/>
          <p:nvPr/>
        </p:nvSpPr>
        <p:spPr>
          <a:xfrm>
            <a:off x="1038546" y="3072501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3  8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64DF8A9-9F73-43E5-AC82-5EC39111A2D9}"/>
              </a:ext>
            </a:extLst>
          </p:cNvPr>
          <p:cNvCxnSpPr/>
          <p:nvPr/>
        </p:nvCxnSpPr>
        <p:spPr bwMode="auto">
          <a:xfrm>
            <a:off x="1085987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43">
            <a:extLst>
              <a:ext uri="{FF2B5EF4-FFF2-40B4-BE49-F238E27FC236}">
                <a16:creationId xmlns:a16="http://schemas.microsoft.com/office/drawing/2014/main" id="{D8129B7F-0BA1-4236-8358-99B9C85BFD97}"/>
              </a:ext>
            </a:extLst>
          </p:cNvPr>
          <p:cNvSpPr txBox="1"/>
          <p:nvPr/>
        </p:nvSpPr>
        <p:spPr>
          <a:xfrm>
            <a:off x="1038547" y="360902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2  2  0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22CCD92-D689-4625-908F-9C7785CC5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1760" y="2043130"/>
            <a:ext cx="360000" cy="355000"/>
          </a:xfrm>
          <a:prstGeom prst="rect">
            <a:avLst/>
          </a:prstGeom>
        </p:spPr>
      </p:pic>
      <p:sp>
        <p:nvSpPr>
          <p:cNvPr id="91" name="TextBox 43">
            <a:extLst>
              <a:ext uri="{FF2B5EF4-FFF2-40B4-BE49-F238E27FC236}">
                <a16:creationId xmlns:a16="http://schemas.microsoft.com/office/drawing/2014/main" id="{A2A1F852-B940-4BEB-BFBF-FBA9AC3DC9EF}"/>
              </a:ext>
            </a:extLst>
          </p:cNvPr>
          <p:cNvSpPr txBox="1"/>
          <p:nvPr/>
        </p:nvSpPr>
        <p:spPr>
          <a:xfrm>
            <a:off x="1038547" y="404436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1  9  0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8626EC4-CAAA-4D95-B969-68C490255DB5}"/>
              </a:ext>
            </a:extLst>
          </p:cNvPr>
          <p:cNvCxnSpPr/>
          <p:nvPr/>
        </p:nvCxnSpPr>
        <p:spPr bwMode="auto">
          <a:xfrm>
            <a:off x="1085987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43">
            <a:extLst>
              <a:ext uri="{FF2B5EF4-FFF2-40B4-BE49-F238E27FC236}">
                <a16:creationId xmlns:a16="http://schemas.microsoft.com/office/drawing/2014/main" id="{2993A45A-5D73-4D15-92AF-48878EA86394}"/>
              </a:ext>
            </a:extLst>
          </p:cNvPr>
          <p:cNvSpPr txBox="1"/>
          <p:nvPr/>
        </p:nvSpPr>
        <p:spPr>
          <a:xfrm>
            <a:off x="1403648" y="4591581"/>
            <a:ext cx="66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D86F9E3-6CB9-4DD4-A9D9-BE60EC3DEBEC}"/>
              </a:ext>
            </a:extLst>
          </p:cNvPr>
          <p:cNvSpPr/>
          <p:nvPr/>
        </p:nvSpPr>
        <p:spPr>
          <a:xfrm>
            <a:off x="553338" y="2338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72EDEB13-B729-4ED7-AF4A-4CA5A93DEA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85" y="2644201"/>
            <a:ext cx="1026028" cy="464876"/>
          </a:xfrm>
          <a:prstGeom prst="rect">
            <a:avLst/>
          </a:prstGeom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id="{86096256-09A4-45B0-B86D-96A4F95821B6}"/>
              </a:ext>
            </a:extLst>
          </p:cNvPr>
          <p:cNvSpPr txBox="1"/>
          <p:nvPr/>
        </p:nvSpPr>
        <p:spPr>
          <a:xfrm>
            <a:off x="4966822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1  2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5C2CC286-2E42-4C55-829C-3D6B86FAF918}"/>
              </a:ext>
            </a:extLst>
          </p:cNvPr>
          <p:cNvSpPr txBox="1"/>
          <p:nvPr/>
        </p:nvSpPr>
        <p:spPr>
          <a:xfrm>
            <a:off x="4613144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4  8  5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811D54-4F87-42B7-9115-F76EA1AB8A08}"/>
              </a:ext>
            </a:extLst>
          </p:cNvPr>
          <p:cNvSpPr txBox="1"/>
          <p:nvPr/>
        </p:nvSpPr>
        <p:spPr>
          <a:xfrm>
            <a:off x="4030300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CC9FEAEE-9DCE-4F92-8C25-3992372C9CED}"/>
              </a:ext>
            </a:extLst>
          </p:cNvPr>
          <p:cNvSpPr txBox="1"/>
          <p:nvPr/>
        </p:nvSpPr>
        <p:spPr>
          <a:xfrm>
            <a:off x="4613144" y="3072501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4  0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B4A8304-1080-4A18-BE0C-7A3A49E3BFF5}"/>
              </a:ext>
            </a:extLst>
          </p:cNvPr>
          <p:cNvCxnSpPr/>
          <p:nvPr/>
        </p:nvCxnSpPr>
        <p:spPr bwMode="auto">
          <a:xfrm>
            <a:off x="4660585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43">
            <a:extLst>
              <a:ext uri="{FF2B5EF4-FFF2-40B4-BE49-F238E27FC236}">
                <a16:creationId xmlns:a16="http://schemas.microsoft.com/office/drawing/2014/main" id="{7C386D51-02B0-45B6-8EF4-14A55AC45F2F}"/>
              </a:ext>
            </a:extLst>
          </p:cNvPr>
          <p:cNvSpPr txBox="1"/>
          <p:nvPr/>
        </p:nvSpPr>
        <p:spPr>
          <a:xfrm>
            <a:off x="4966821" y="3609022"/>
            <a:ext cx="6304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8  5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8CB5A6-B08B-4B12-ACB7-AA1B81B03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358" y="2043130"/>
            <a:ext cx="360000" cy="355000"/>
          </a:xfrm>
          <a:prstGeom prst="rect">
            <a:avLst/>
          </a:prstGeom>
        </p:spPr>
      </p:pic>
      <p:sp>
        <p:nvSpPr>
          <p:cNvPr id="106" name="TextBox 43">
            <a:extLst>
              <a:ext uri="{FF2B5EF4-FFF2-40B4-BE49-F238E27FC236}">
                <a16:creationId xmlns:a16="http://schemas.microsoft.com/office/drawing/2014/main" id="{E932DD95-E609-4209-B958-7536494D054C}"/>
              </a:ext>
            </a:extLst>
          </p:cNvPr>
          <p:cNvSpPr txBox="1"/>
          <p:nvPr/>
        </p:nvSpPr>
        <p:spPr>
          <a:xfrm>
            <a:off x="4966821" y="4044362"/>
            <a:ext cx="6304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8  0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BA19687-CC03-46DB-BB8B-008E10980BEF}"/>
              </a:ext>
            </a:extLst>
          </p:cNvPr>
          <p:cNvCxnSpPr/>
          <p:nvPr/>
        </p:nvCxnSpPr>
        <p:spPr bwMode="auto">
          <a:xfrm>
            <a:off x="4660585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43">
            <a:extLst>
              <a:ext uri="{FF2B5EF4-FFF2-40B4-BE49-F238E27FC236}">
                <a16:creationId xmlns:a16="http://schemas.microsoft.com/office/drawing/2014/main" id="{49EE5F44-4D02-463C-826F-E5659A90869C}"/>
              </a:ext>
            </a:extLst>
          </p:cNvPr>
          <p:cNvSpPr txBox="1"/>
          <p:nvPr/>
        </p:nvSpPr>
        <p:spPr>
          <a:xfrm>
            <a:off x="5254436" y="4591581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01EAC377-3214-453B-9FA2-64DD51A89B63}"/>
              </a:ext>
            </a:extLst>
          </p:cNvPr>
          <p:cNvSpPr txBox="1"/>
          <p:nvPr/>
        </p:nvSpPr>
        <p:spPr>
          <a:xfrm>
            <a:off x="551405" y="144888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TextBox 7">
            <a:extLst>
              <a:ext uri="{FF2B5EF4-FFF2-40B4-BE49-F238E27FC236}">
                <a16:creationId xmlns:a16="http://schemas.microsoft.com/office/drawing/2014/main" id="{425CE1B2-FBB4-4515-8C36-11094B4B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3B960F-D70B-447A-B76A-27C0E2A16DA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816C8-C801-4475-89BD-937DBA79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28821253-8350-420C-85B3-186E5DB089F3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802C5-BFA4-47F9-865E-91F63264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AF747AA-AA5C-40DD-B1BB-1B37312DC2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7" y="2644201"/>
            <a:ext cx="1026028" cy="464876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DF0CBA85-2349-4DEE-A3F7-83C0B0F997EF}"/>
              </a:ext>
            </a:extLst>
          </p:cNvPr>
          <p:cNvSpPr txBox="1"/>
          <p:nvPr/>
        </p:nvSpPr>
        <p:spPr>
          <a:xfrm>
            <a:off x="1392224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3  5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FD3822E8-1333-4BCF-8F82-2614B216EFC3}"/>
              </a:ext>
            </a:extLst>
          </p:cNvPr>
          <p:cNvSpPr txBox="1"/>
          <p:nvPr/>
        </p:nvSpPr>
        <p:spPr>
          <a:xfrm>
            <a:off x="1038546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9  8  3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49A5E1-0EB7-41CE-B6E8-E7E30C834709}"/>
              </a:ext>
            </a:extLst>
          </p:cNvPr>
          <p:cNvSpPr txBox="1"/>
          <p:nvPr/>
        </p:nvSpPr>
        <p:spPr>
          <a:xfrm>
            <a:off x="455702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3A25AAFF-E201-4B4A-BAF9-5CAECF12354A}"/>
              </a:ext>
            </a:extLst>
          </p:cNvPr>
          <p:cNvSpPr txBox="1"/>
          <p:nvPr/>
        </p:nvSpPr>
        <p:spPr>
          <a:xfrm>
            <a:off x="1038546" y="3072501"/>
            <a:ext cx="71346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8  4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3B71B7A7-0CB1-4A65-9BA2-2C7F8BA5B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5703" y="2895001"/>
            <a:ext cx="360000" cy="355000"/>
          </a:xfrm>
          <a:prstGeom prst="rect">
            <a:avLst/>
          </a:prstGeom>
        </p:spPr>
      </p:pic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FB0F53-8AB6-4842-A7CA-0A5D3B47E1A5}"/>
              </a:ext>
            </a:extLst>
          </p:cNvPr>
          <p:cNvCxnSpPr/>
          <p:nvPr/>
        </p:nvCxnSpPr>
        <p:spPr bwMode="auto">
          <a:xfrm>
            <a:off x="1085987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43">
            <a:extLst>
              <a:ext uri="{FF2B5EF4-FFF2-40B4-BE49-F238E27FC236}">
                <a16:creationId xmlns:a16="http://schemas.microsoft.com/office/drawing/2014/main" id="{B5AFCA63-0117-4EDF-8B4E-B535F7A2DFF2}"/>
              </a:ext>
            </a:extLst>
          </p:cNvPr>
          <p:cNvSpPr txBox="1"/>
          <p:nvPr/>
        </p:nvSpPr>
        <p:spPr>
          <a:xfrm>
            <a:off x="1038547" y="3609022"/>
            <a:ext cx="98410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1  4  3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EF05AC30-F904-4CEA-889C-1E0AC89A3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760" y="2043130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481C13A2-DAB5-40B4-A628-FE572AAA8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1311" y="3907075"/>
            <a:ext cx="360000" cy="355000"/>
          </a:xfrm>
          <a:prstGeom prst="rect">
            <a:avLst/>
          </a:prstGeom>
        </p:spPr>
      </p:pic>
      <p:sp>
        <p:nvSpPr>
          <p:cNvPr id="112" name="TextBox 43">
            <a:extLst>
              <a:ext uri="{FF2B5EF4-FFF2-40B4-BE49-F238E27FC236}">
                <a16:creationId xmlns:a16="http://schemas.microsoft.com/office/drawing/2014/main" id="{6E909641-B64A-4256-9033-6B11C7A78521}"/>
              </a:ext>
            </a:extLst>
          </p:cNvPr>
          <p:cNvSpPr txBox="1"/>
          <p:nvPr/>
        </p:nvSpPr>
        <p:spPr>
          <a:xfrm>
            <a:off x="1038547" y="4044362"/>
            <a:ext cx="98410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1  4  0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AD7974C-8A2C-41F8-AA9A-017882A41552}"/>
              </a:ext>
            </a:extLst>
          </p:cNvPr>
          <p:cNvCxnSpPr/>
          <p:nvPr/>
        </p:nvCxnSpPr>
        <p:spPr bwMode="auto">
          <a:xfrm>
            <a:off x="1085987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43">
            <a:extLst>
              <a:ext uri="{FF2B5EF4-FFF2-40B4-BE49-F238E27FC236}">
                <a16:creationId xmlns:a16="http://schemas.microsoft.com/office/drawing/2014/main" id="{EC5BB147-3C2D-4535-8781-8817623F4935}"/>
              </a:ext>
            </a:extLst>
          </p:cNvPr>
          <p:cNvSpPr txBox="1"/>
          <p:nvPr/>
        </p:nvSpPr>
        <p:spPr>
          <a:xfrm>
            <a:off x="1679838" y="4591581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BBACE772-13D6-451F-A36D-9656D6EEC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760" y="4483574"/>
            <a:ext cx="360000" cy="355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B548A576-BFB3-4B17-BA4A-411BE080B9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85" y="2644201"/>
            <a:ext cx="1026028" cy="464876"/>
          </a:xfrm>
          <a:prstGeom prst="rect">
            <a:avLst/>
          </a:prstGeom>
        </p:spPr>
      </p:pic>
      <p:sp>
        <p:nvSpPr>
          <p:cNvPr id="118" name="TextBox 43">
            <a:extLst>
              <a:ext uri="{FF2B5EF4-FFF2-40B4-BE49-F238E27FC236}">
                <a16:creationId xmlns:a16="http://schemas.microsoft.com/office/drawing/2014/main" id="{B2CC4C4A-E058-4A75-9780-9E3E2D116A3F}"/>
              </a:ext>
            </a:extLst>
          </p:cNvPr>
          <p:cNvSpPr txBox="1"/>
          <p:nvPr/>
        </p:nvSpPr>
        <p:spPr>
          <a:xfrm>
            <a:off x="4966822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2  7</a:t>
            </a:r>
          </a:p>
        </p:txBody>
      </p:sp>
      <p:sp>
        <p:nvSpPr>
          <p:cNvPr id="119" name="TextBox 43">
            <a:extLst>
              <a:ext uri="{FF2B5EF4-FFF2-40B4-BE49-F238E27FC236}">
                <a16:creationId xmlns:a16="http://schemas.microsoft.com/office/drawing/2014/main" id="{4BEED856-C490-4886-99C2-FF4D15BA67B6}"/>
              </a:ext>
            </a:extLst>
          </p:cNvPr>
          <p:cNvSpPr txBox="1"/>
          <p:nvPr/>
        </p:nvSpPr>
        <p:spPr>
          <a:xfrm>
            <a:off x="4613144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9  0  0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B71F6E-5698-4DC5-88B0-E564654844F2}"/>
              </a:ext>
            </a:extLst>
          </p:cNvPr>
          <p:cNvSpPr txBox="1"/>
          <p:nvPr/>
        </p:nvSpPr>
        <p:spPr>
          <a:xfrm>
            <a:off x="4030300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</a:t>
            </a:r>
          </a:p>
        </p:txBody>
      </p:sp>
      <p:sp>
        <p:nvSpPr>
          <p:cNvPr id="121" name="TextBox 43">
            <a:extLst>
              <a:ext uri="{FF2B5EF4-FFF2-40B4-BE49-F238E27FC236}">
                <a16:creationId xmlns:a16="http://schemas.microsoft.com/office/drawing/2014/main" id="{309F85D7-4FD8-4F09-8A4C-9CF8F80043E6}"/>
              </a:ext>
            </a:extLst>
          </p:cNvPr>
          <p:cNvSpPr txBox="1"/>
          <p:nvPr/>
        </p:nvSpPr>
        <p:spPr>
          <a:xfrm>
            <a:off x="4613144" y="3072501"/>
            <a:ext cx="71346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6  6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5D8DB0D0-DCFD-4C5E-9F1C-809D6F439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0301" y="2895001"/>
            <a:ext cx="360000" cy="355000"/>
          </a:xfrm>
          <a:prstGeom prst="rect">
            <a:avLst/>
          </a:prstGeom>
        </p:spPr>
      </p:pic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25CF90E-7669-4C7E-B4AC-1B244A254EEC}"/>
              </a:ext>
            </a:extLst>
          </p:cNvPr>
          <p:cNvCxnSpPr/>
          <p:nvPr/>
        </p:nvCxnSpPr>
        <p:spPr bwMode="auto">
          <a:xfrm>
            <a:off x="4660585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43">
            <a:extLst>
              <a:ext uri="{FF2B5EF4-FFF2-40B4-BE49-F238E27FC236}">
                <a16:creationId xmlns:a16="http://schemas.microsoft.com/office/drawing/2014/main" id="{D61E61D8-ED90-4D1E-AA1D-080A14506CCA}"/>
              </a:ext>
            </a:extLst>
          </p:cNvPr>
          <p:cNvSpPr txBox="1"/>
          <p:nvPr/>
        </p:nvSpPr>
        <p:spPr>
          <a:xfrm>
            <a:off x="4613145" y="3609022"/>
            <a:ext cx="98410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331BC251-0455-472F-BDB8-7C4202407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358" y="2043130"/>
            <a:ext cx="360000" cy="355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0252599-A32D-4E35-9C47-D79ABDBDA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909" y="3907075"/>
            <a:ext cx="360000" cy="355000"/>
          </a:xfrm>
          <a:prstGeom prst="rect">
            <a:avLst/>
          </a:prstGeom>
        </p:spPr>
      </p:pic>
      <p:sp>
        <p:nvSpPr>
          <p:cNvPr id="127" name="TextBox 43">
            <a:extLst>
              <a:ext uri="{FF2B5EF4-FFF2-40B4-BE49-F238E27FC236}">
                <a16:creationId xmlns:a16="http://schemas.microsoft.com/office/drawing/2014/main" id="{83FA8680-88EB-459A-89AB-33F1AECC6059}"/>
              </a:ext>
            </a:extLst>
          </p:cNvPr>
          <p:cNvSpPr txBox="1"/>
          <p:nvPr/>
        </p:nvSpPr>
        <p:spPr>
          <a:xfrm>
            <a:off x="4613145" y="4044362"/>
            <a:ext cx="98410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2  3  1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679515E-351E-4607-9886-F2D3EB68EAD9}"/>
              </a:ext>
            </a:extLst>
          </p:cNvPr>
          <p:cNvCxnSpPr/>
          <p:nvPr/>
        </p:nvCxnSpPr>
        <p:spPr bwMode="auto">
          <a:xfrm>
            <a:off x="4660585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43">
            <a:extLst>
              <a:ext uri="{FF2B5EF4-FFF2-40B4-BE49-F238E27FC236}">
                <a16:creationId xmlns:a16="http://schemas.microsoft.com/office/drawing/2014/main" id="{722CA285-0289-4E7D-918A-E894690711AA}"/>
              </a:ext>
            </a:extLst>
          </p:cNvPr>
          <p:cNvSpPr txBox="1"/>
          <p:nvPr/>
        </p:nvSpPr>
        <p:spPr>
          <a:xfrm>
            <a:off x="5254436" y="4591581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CA41E08C-F9C9-4692-B639-175CEAD3D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358" y="4483574"/>
            <a:ext cx="360000" cy="355000"/>
          </a:xfrm>
          <a:prstGeom prst="rect">
            <a:avLst/>
          </a:prstGeom>
        </p:spPr>
      </p:pic>
      <p:sp>
        <p:nvSpPr>
          <p:cNvPr id="131" name="TextBox 7">
            <a:extLst>
              <a:ext uri="{FF2B5EF4-FFF2-40B4-BE49-F238E27FC236}">
                <a16:creationId xmlns:a16="http://schemas.microsoft.com/office/drawing/2014/main" id="{F354766F-1A66-4CF3-BB67-EFF626E7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F6C055-9CEC-427E-BFEE-099D66EE441C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E92847-B927-479D-8981-E1561F2F782F}"/>
              </a:ext>
            </a:extLst>
          </p:cNvPr>
          <p:cNvSpPr/>
          <p:nvPr/>
        </p:nvSpPr>
        <p:spPr>
          <a:xfrm>
            <a:off x="207825" y="2326392"/>
            <a:ext cx="6667165" cy="2758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29">
            <a:extLst>
              <a:ext uri="{FF2B5EF4-FFF2-40B4-BE49-F238E27FC236}">
                <a16:creationId xmlns:a16="http://schemas.microsoft.com/office/drawing/2014/main" id="{6EDC17E6-BD81-40FF-9C74-19047C9F1F95}"/>
              </a:ext>
            </a:extLst>
          </p:cNvPr>
          <p:cNvSpPr/>
          <p:nvPr/>
        </p:nvSpPr>
        <p:spPr>
          <a:xfrm>
            <a:off x="363942" y="223288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id="{2939ADE1-145E-47F1-B1D2-9CBB31BD7A8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78BA8359-F293-4155-BBD0-1773FB746F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38" y="2780385"/>
            <a:ext cx="1026028" cy="464876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07FA0F22-8229-4CC1-AE4E-CABD9E896842}"/>
              </a:ext>
            </a:extLst>
          </p:cNvPr>
          <p:cNvSpPr txBox="1"/>
          <p:nvPr/>
        </p:nvSpPr>
        <p:spPr>
          <a:xfrm>
            <a:off x="1561775" y="2432211"/>
            <a:ext cx="709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3  5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CFFFEC92-6420-4DA3-8009-F57F5A0CA54A}"/>
              </a:ext>
            </a:extLst>
          </p:cNvPr>
          <p:cNvSpPr txBox="1"/>
          <p:nvPr/>
        </p:nvSpPr>
        <p:spPr>
          <a:xfrm>
            <a:off x="1208097" y="283423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9  8  3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53D79F-9830-47C4-B779-9E356B8A891B}"/>
              </a:ext>
            </a:extLst>
          </p:cNvPr>
          <p:cNvSpPr txBox="1"/>
          <p:nvPr/>
        </p:nvSpPr>
        <p:spPr>
          <a:xfrm>
            <a:off x="625253" y="2834232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397B9F36-05BC-449D-B87C-32A96F678E7B}"/>
              </a:ext>
            </a:extLst>
          </p:cNvPr>
          <p:cNvSpPr txBox="1"/>
          <p:nvPr/>
        </p:nvSpPr>
        <p:spPr>
          <a:xfrm>
            <a:off x="1208097" y="3188295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8  4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58C4E4-6B7C-4CC9-85BE-089455997D2B}"/>
              </a:ext>
            </a:extLst>
          </p:cNvPr>
          <p:cNvCxnSpPr/>
          <p:nvPr/>
        </p:nvCxnSpPr>
        <p:spPr bwMode="auto">
          <a:xfrm>
            <a:off x="1255538" y="360902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43">
            <a:extLst>
              <a:ext uri="{FF2B5EF4-FFF2-40B4-BE49-F238E27FC236}">
                <a16:creationId xmlns:a16="http://schemas.microsoft.com/office/drawing/2014/main" id="{EA73D604-4D5B-4597-9F40-B03D918F0934}"/>
              </a:ext>
            </a:extLst>
          </p:cNvPr>
          <p:cNvSpPr txBox="1"/>
          <p:nvPr/>
        </p:nvSpPr>
        <p:spPr>
          <a:xfrm>
            <a:off x="1208098" y="360663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1  4  3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D930F6DE-5637-451B-B9FA-5960E8836BC8}"/>
              </a:ext>
            </a:extLst>
          </p:cNvPr>
          <p:cNvSpPr txBox="1"/>
          <p:nvPr/>
        </p:nvSpPr>
        <p:spPr>
          <a:xfrm>
            <a:off x="1208098" y="404197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1  4  0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19989A0-4960-4812-B380-40D4DE62B8DC}"/>
              </a:ext>
            </a:extLst>
          </p:cNvPr>
          <p:cNvCxnSpPr/>
          <p:nvPr/>
        </p:nvCxnSpPr>
        <p:spPr bwMode="auto">
          <a:xfrm>
            <a:off x="1255538" y="447311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43">
            <a:extLst>
              <a:ext uri="{FF2B5EF4-FFF2-40B4-BE49-F238E27FC236}">
                <a16:creationId xmlns:a16="http://schemas.microsoft.com/office/drawing/2014/main" id="{280119E9-AAE8-4B32-8783-AE5AC52AA7DF}"/>
              </a:ext>
            </a:extLst>
          </p:cNvPr>
          <p:cNvSpPr txBox="1"/>
          <p:nvPr/>
        </p:nvSpPr>
        <p:spPr>
          <a:xfrm>
            <a:off x="1849389" y="4509120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1C5EA1F3-2E62-4430-85DA-AE6ED2CD34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36" y="2780385"/>
            <a:ext cx="1026028" cy="464876"/>
          </a:xfrm>
          <a:prstGeom prst="rect">
            <a:avLst/>
          </a:prstGeom>
        </p:spPr>
      </p:pic>
      <p:sp>
        <p:nvSpPr>
          <p:cNvPr id="87" name="TextBox 43">
            <a:extLst>
              <a:ext uri="{FF2B5EF4-FFF2-40B4-BE49-F238E27FC236}">
                <a16:creationId xmlns:a16="http://schemas.microsoft.com/office/drawing/2014/main" id="{E9EB4BE1-F523-4A88-BC3A-932B7EC0A2CF}"/>
              </a:ext>
            </a:extLst>
          </p:cNvPr>
          <p:cNvSpPr txBox="1"/>
          <p:nvPr/>
        </p:nvSpPr>
        <p:spPr>
          <a:xfrm>
            <a:off x="5136373" y="2432211"/>
            <a:ext cx="709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2  7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3E722CB6-BCD5-4A1C-AB25-7694856DF371}"/>
              </a:ext>
            </a:extLst>
          </p:cNvPr>
          <p:cNvSpPr txBox="1"/>
          <p:nvPr/>
        </p:nvSpPr>
        <p:spPr>
          <a:xfrm>
            <a:off x="4782695" y="283423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9  0  0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8E111B-BD2B-4EBF-823E-DA8A7379254A}"/>
              </a:ext>
            </a:extLst>
          </p:cNvPr>
          <p:cNvSpPr txBox="1"/>
          <p:nvPr/>
        </p:nvSpPr>
        <p:spPr>
          <a:xfrm>
            <a:off x="4199851" y="2834232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BA214B0D-6977-4A59-9F59-2051F97A17B2}"/>
              </a:ext>
            </a:extLst>
          </p:cNvPr>
          <p:cNvSpPr txBox="1"/>
          <p:nvPr/>
        </p:nvSpPr>
        <p:spPr>
          <a:xfrm>
            <a:off x="4782695" y="3188295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6  6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B9016C1-FC7E-47FF-BF48-23111B470BBF}"/>
              </a:ext>
            </a:extLst>
          </p:cNvPr>
          <p:cNvCxnSpPr/>
          <p:nvPr/>
        </p:nvCxnSpPr>
        <p:spPr bwMode="auto">
          <a:xfrm>
            <a:off x="4830136" y="360902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43">
            <a:extLst>
              <a:ext uri="{FF2B5EF4-FFF2-40B4-BE49-F238E27FC236}">
                <a16:creationId xmlns:a16="http://schemas.microsoft.com/office/drawing/2014/main" id="{83CD6DE9-0665-44D5-A7B1-1D9C273E770E}"/>
              </a:ext>
            </a:extLst>
          </p:cNvPr>
          <p:cNvSpPr txBox="1"/>
          <p:nvPr/>
        </p:nvSpPr>
        <p:spPr>
          <a:xfrm>
            <a:off x="4782696" y="360663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id="{62B99870-3CB7-4622-B5F9-D5AED8654FC3}"/>
              </a:ext>
            </a:extLst>
          </p:cNvPr>
          <p:cNvSpPr txBox="1"/>
          <p:nvPr/>
        </p:nvSpPr>
        <p:spPr>
          <a:xfrm>
            <a:off x="4782696" y="404197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2  3  1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B753114-8991-4B88-A4A2-C26A0B92709A}"/>
              </a:ext>
            </a:extLst>
          </p:cNvPr>
          <p:cNvCxnSpPr/>
          <p:nvPr/>
        </p:nvCxnSpPr>
        <p:spPr bwMode="auto">
          <a:xfrm>
            <a:off x="4830136" y="447311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43">
            <a:extLst>
              <a:ext uri="{FF2B5EF4-FFF2-40B4-BE49-F238E27FC236}">
                <a16:creationId xmlns:a16="http://schemas.microsoft.com/office/drawing/2014/main" id="{7B6F0570-A70B-4212-B108-E9A7616E9858}"/>
              </a:ext>
            </a:extLst>
          </p:cNvPr>
          <p:cNvSpPr txBox="1"/>
          <p:nvPr/>
        </p:nvSpPr>
        <p:spPr>
          <a:xfrm>
            <a:off x="5423987" y="4509120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6874404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41869</TotalTime>
  <Words>2295</Words>
  <Application>Microsoft Office PowerPoint</Application>
  <PresentationFormat>화면 슬라이드 쇼(4:3)</PresentationFormat>
  <Paragraphs>668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7554</cp:revision>
  <dcterms:created xsi:type="dcterms:W3CDTF">2008-07-15T12:19:11Z</dcterms:created>
  <dcterms:modified xsi:type="dcterms:W3CDTF">2022-02-18T03:11:57Z</dcterms:modified>
</cp:coreProperties>
</file>