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782" r:id="rId2"/>
    <p:sldId id="783" r:id="rId3"/>
    <p:sldId id="1337" r:id="rId4"/>
    <p:sldId id="1375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6600"/>
    <a:srgbClr val="A4732C"/>
    <a:srgbClr val="339933"/>
    <a:srgbClr val="FFFFCC"/>
    <a:srgbClr val="C99447"/>
    <a:srgbClr val="2AD09D"/>
    <a:srgbClr val="FF9999"/>
    <a:srgbClr val="FF0000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5214" autoAdjust="0"/>
  </p:normalViewPr>
  <p:slideViewPr>
    <p:cSldViewPr>
      <p:cViewPr>
        <p:scale>
          <a:sx n="100" d="100"/>
          <a:sy n="100" d="100"/>
        </p:scale>
        <p:origin x="-1806" y="-55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SS-SS-04-03-04-01-0-0-0&amp;classno=SS_31_04/so_0301_0303_1415/so_0301_0303_1415_202.html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85799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5578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7143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정리해 보아요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474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suhi_p_0401_03_0009.html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310DECEF-716B-4882-9E10-CBF2E1DCCF43}"/>
              </a:ext>
            </a:extLst>
          </p:cNvPr>
          <p:cNvGrpSpPr/>
          <p:nvPr/>
        </p:nvGrpSpPr>
        <p:grpSpPr>
          <a:xfrm>
            <a:off x="338070" y="2248490"/>
            <a:ext cx="6784653" cy="6858000"/>
            <a:chOff x="303689" y="2174034"/>
            <a:chExt cx="6784653" cy="68580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050823AA-05B8-496A-83D8-209CA939A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689" y="2174034"/>
              <a:ext cx="6784653" cy="68580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2C4026A8-3809-49F5-BC5B-6440CA617195}"/>
                </a:ext>
              </a:extLst>
            </p:cNvPr>
            <p:cNvSpPr txBox="1"/>
            <p:nvPr/>
          </p:nvSpPr>
          <p:spPr>
            <a:xfrm>
              <a:off x="3428202" y="3391641"/>
              <a:ext cx="89800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237×30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350496B4-8084-4902-9176-E631247EA5E0}"/>
                </a:ext>
              </a:extLst>
            </p:cNvPr>
            <p:cNvSpPr txBox="1"/>
            <p:nvPr/>
          </p:nvSpPr>
          <p:spPr>
            <a:xfrm>
              <a:off x="4567317" y="4700555"/>
              <a:ext cx="89800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720÷80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5FB925D0-8A38-480B-83F2-8B3EB5F17615}"/>
                </a:ext>
              </a:extLst>
            </p:cNvPr>
            <p:cNvSpPr txBox="1"/>
            <p:nvPr/>
          </p:nvSpPr>
          <p:spPr>
            <a:xfrm>
              <a:off x="4303071" y="5493798"/>
              <a:ext cx="8980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485÷30</a:t>
              </a: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몫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EB84425A-694B-4C2F-B751-E9DB240799CA}"/>
                </a:ext>
              </a:extLst>
            </p:cNvPr>
            <p:cNvSpPr txBox="1"/>
            <p:nvPr/>
          </p:nvSpPr>
          <p:spPr>
            <a:xfrm>
              <a:off x="1598047" y="6271864"/>
              <a:ext cx="10775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182÷12</a:t>
              </a: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나머지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118C557B-1305-4ADF-A566-ABA970F51D07}"/>
                </a:ext>
              </a:extLst>
            </p:cNvPr>
            <p:cNvSpPr txBox="1"/>
            <p:nvPr/>
          </p:nvSpPr>
          <p:spPr>
            <a:xfrm>
              <a:off x="2511659" y="4577444"/>
              <a:ext cx="107753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70÷15</a:t>
              </a: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나머지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AE84EEF4-FE00-4EFF-8B15-BB55C0702F12}"/>
                </a:ext>
              </a:extLst>
            </p:cNvPr>
            <p:cNvSpPr/>
            <p:nvPr/>
          </p:nvSpPr>
          <p:spPr>
            <a:xfrm>
              <a:off x="4506283" y="3388648"/>
              <a:ext cx="834501" cy="33781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7110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960B8300-1CA5-4632-B531-68EA62D2BA6B}"/>
                </a:ext>
              </a:extLst>
            </p:cNvPr>
            <p:cNvSpPr/>
            <p:nvPr/>
          </p:nvSpPr>
          <p:spPr>
            <a:xfrm>
              <a:off x="4025531" y="3884430"/>
              <a:ext cx="834501" cy="3378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6910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F8DCBB96-0E9B-424F-9B45-6E981269B97D}"/>
                </a:ext>
              </a:extLst>
            </p:cNvPr>
            <p:cNvSpPr/>
            <p:nvPr/>
          </p:nvSpPr>
          <p:spPr>
            <a:xfrm>
              <a:off x="3585862" y="4658663"/>
              <a:ext cx="569732" cy="33781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A7860A91-B927-4924-93CE-82EA3A2F5F0A}"/>
                </a:ext>
              </a:extLst>
            </p:cNvPr>
            <p:cNvSpPr/>
            <p:nvPr/>
          </p:nvSpPr>
          <p:spPr>
            <a:xfrm>
              <a:off x="3535239" y="5075378"/>
              <a:ext cx="620355" cy="3378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C61D5DBD-B3BB-48BA-AB1C-3A4EC18BC037}"/>
                </a:ext>
              </a:extLst>
            </p:cNvPr>
            <p:cNvSpPr/>
            <p:nvPr/>
          </p:nvSpPr>
          <p:spPr>
            <a:xfrm>
              <a:off x="1715003" y="5136367"/>
              <a:ext cx="569732" cy="33781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xmlns="" id="{FAE3021D-8C5A-4522-ADDA-99EA4F83446E}"/>
                </a:ext>
              </a:extLst>
            </p:cNvPr>
            <p:cNvSpPr/>
            <p:nvPr/>
          </p:nvSpPr>
          <p:spPr>
            <a:xfrm>
              <a:off x="2319716" y="5360194"/>
              <a:ext cx="620355" cy="3378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xmlns="" id="{9BB52700-32FD-4F8E-82C2-071FCCF90029}"/>
                </a:ext>
              </a:extLst>
            </p:cNvPr>
            <p:cNvSpPr/>
            <p:nvPr/>
          </p:nvSpPr>
          <p:spPr>
            <a:xfrm>
              <a:off x="4923533" y="6299671"/>
              <a:ext cx="569732" cy="33781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xmlns="" id="{0CD9CA7D-0F17-489D-8145-33B3BF6A6B65}"/>
                </a:ext>
              </a:extLst>
            </p:cNvPr>
            <p:cNvSpPr/>
            <p:nvPr/>
          </p:nvSpPr>
          <p:spPr>
            <a:xfrm>
              <a:off x="5640960" y="6299671"/>
              <a:ext cx="620355" cy="3378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xmlns="" id="{F8AFA9F3-30E7-4A20-A45B-D329BE4D5136}"/>
                </a:ext>
              </a:extLst>
            </p:cNvPr>
            <p:cNvSpPr/>
            <p:nvPr/>
          </p:nvSpPr>
          <p:spPr>
            <a:xfrm>
              <a:off x="436515" y="7151012"/>
              <a:ext cx="569732" cy="33781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2BC43C5E-E135-467E-B649-626CF46F4094}"/>
                </a:ext>
              </a:extLst>
            </p:cNvPr>
            <p:cNvSpPr/>
            <p:nvPr/>
          </p:nvSpPr>
          <p:spPr>
            <a:xfrm>
              <a:off x="1094648" y="7207408"/>
              <a:ext cx="620355" cy="3378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67544" y="155272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것을 찾아 길을 따라가며 배운 내용을 정리해 봅시다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82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기능 그대로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이미지 넣기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세로스크롤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스크롤은 아래 문제를 풀 때 자동으로 내려감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처음으로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풀어야 할 차례의 문제 클릭 시 팝업 창 나오며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클릭 시 기차가 이동하고 오답 클릭하면 변화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슬라이드 같음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참고 팝업 창 이미지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kumimoji="0" lang="en-US" altLang="ko-KR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\lesson03\ops\ms_lesson03\ms_41_3_08_01_01.html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69630"/>
              </p:ext>
            </p:extLst>
          </p:nvPr>
        </p:nvGraphicFramePr>
        <p:xfrm>
          <a:off x="6778193" y="6638707"/>
          <a:ext cx="4176464" cy="822960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898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6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bg_scroll_01.png</a:t>
                      </a:r>
                    </a:p>
                    <a:p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9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\lesson03\ops\ms_lesson03\images\ms_41_3_08_01_01</a:t>
                      </a:r>
                    </a:p>
                    <a:p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정리해 보아요</a:t>
            </a: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suhi_p_0401_03_0009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6641659" y="17727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D81840B-FEEB-40E4-8E4A-4BFA4BA2B5CD}"/>
              </a:ext>
            </a:extLst>
          </p:cNvPr>
          <p:cNvSpPr/>
          <p:nvPr/>
        </p:nvSpPr>
        <p:spPr>
          <a:xfrm>
            <a:off x="4539239" y="3404838"/>
            <a:ext cx="803081" cy="480215"/>
          </a:xfrm>
          <a:prstGeom prst="rect">
            <a:avLst/>
          </a:prstGeom>
          <a:noFill/>
          <a:ln w="571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981279BA-69D3-4D4B-8FBD-C14596BDF60F}"/>
              </a:ext>
            </a:extLst>
          </p:cNvPr>
          <p:cNvSpPr/>
          <p:nvPr/>
        </p:nvSpPr>
        <p:spPr>
          <a:xfrm>
            <a:off x="4027067" y="3887684"/>
            <a:ext cx="896467" cy="480215"/>
          </a:xfrm>
          <a:prstGeom prst="rect">
            <a:avLst/>
          </a:prstGeom>
          <a:noFill/>
          <a:ln w="571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810861" y="2559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315" y="8698737"/>
            <a:ext cx="1080000" cy="339623"/>
          </a:xfrm>
          <a:prstGeom prst="rect">
            <a:avLst/>
          </a:prstGeom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3CC57C0E-8E32-406B-A24F-5A0F04D2B5E7}"/>
              </a:ext>
            </a:extLst>
          </p:cNvPr>
          <p:cNvSpPr/>
          <p:nvPr/>
        </p:nvSpPr>
        <p:spPr>
          <a:xfrm>
            <a:off x="5931158" y="84845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4303563-AC74-449E-A958-C425281A4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4268" y="3789040"/>
            <a:ext cx="2122170" cy="1549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DCEAC58C-63FF-41D9-94F8-0218914AFA93}"/>
              </a:ext>
            </a:extLst>
          </p:cNvPr>
          <p:cNvSpPr/>
          <p:nvPr/>
        </p:nvSpPr>
        <p:spPr>
          <a:xfrm>
            <a:off x="3306293" y="33749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정리해 보아요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465320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정리 하기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정리해 보아요</a:t>
            </a: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suhi_p_0401_03_0009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5400" y="1170031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일기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배운 것을 되돌아보고 기억해야 할 내용을 써 봅시다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https://cdata2.tsherpa.co.kr/tsherpa/MultiMedia/Flash/2020/curri/index.html?flashxmlnum=yuni4856&amp;classa=A8-C1-31-SS-SS-04-03-04-01-0-0-0&amp;classno=SS_31_04/so_0301_0303_1415/so_0301_0303_1415_202.html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직접 쓰기 가능한 형태로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 클릭 시 직접 쓰기 버튼으로 바뀌면서 노트 안의 텍스트가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버튼 클릭 시 예 보기 버튼으로 바뀌면서 다시 직접 쓰기가 가능한 형태로 바뀜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3" y="2029774"/>
            <a:ext cx="6389729" cy="283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2" y="5229200"/>
            <a:ext cx="1080000" cy="3396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C3987F0F-8FC0-4897-924C-8AF19585ED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58" y="5661248"/>
            <a:ext cx="1080000" cy="339623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302254" y="202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688389" y="508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75556" y="1952836"/>
            <a:ext cx="5903747" cy="11765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8000" tIns="36000" rIns="108000" bIns="36000" rtlCol="0" anchor="ctr"/>
          <a:lstStyle/>
          <a:p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38" y="4087672"/>
            <a:ext cx="2980855" cy="13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4B508CE-9B0A-406A-98A6-C1A3E5F2CB81}"/>
              </a:ext>
            </a:extLst>
          </p:cNvPr>
          <p:cNvSpPr txBox="1"/>
          <p:nvPr/>
        </p:nvSpPr>
        <p:spPr>
          <a:xfrm>
            <a:off x="467544" y="2168860"/>
            <a:ext cx="619926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곱셈의 계산 원리를 이해하고 그 계산을 할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22C2876-4180-4DC0-872D-8583E6055CC2}"/>
              </a:ext>
            </a:extLst>
          </p:cNvPr>
          <p:cNvSpPr txBox="1"/>
          <p:nvPr/>
        </p:nvSpPr>
        <p:spPr>
          <a:xfrm>
            <a:off x="467544" y="2504219"/>
            <a:ext cx="644257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나눗셈의 계산 원리를 이해하고 그 계산을 할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49646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41278</TotalTime>
  <Words>340</Words>
  <Application>Microsoft Office PowerPoint</Application>
  <PresentationFormat>화면 슬라이드 쇼(4:3)</PresentationFormat>
  <Paragraphs>134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7183</cp:revision>
  <dcterms:created xsi:type="dcterms:W3CDTF">2008-07-15T12:19:11Z</dcterms:created>
  <dcterms:modified xsi:type="dcterms:W3CDTF">2022-02-18T01:03:15Z</dcterms:modified>
</cp:coreProperties>
</file>