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782" r:id="rId2"/>
    <p:sldId id="783" r:id="rId3"/>
    <p:sldId id="1338" r:id="rId4"/>
    <p:sldId id="1379" r:id="rId5"/>
    <p:sldId id="1372" r:id="rId6"/>
    <p:sldId id="1380" r:id="rId7"/>
    <p:sldId id="1345" r:id="rId8"/>
    <p:sldId id="1381" r:id="rId9"/>
    <p:sldId id="1382" r:id="rId10"/>
    <p:sldId id="1348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0FF"/>
    <a:srgbClr val="ED50A8"/>
    <a:srgbClr val="336600"/>
    <a:srgbClr val="A4732C"/>
    <a:srgbClr val="339933"/>
    <a:srgbClr val="FFFFCC"/>
    <a:srgbClr val="C99447"/>
    <a:srgbClr val="2AD09D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4962" autoAdjust="0"/>
  </p:normalViewPr>
  <p:slideViewPr>
    <p:cSldViewPr>
      <p:cViewPr>
        <p:scale>
          <a:sx n="100" d="100"/>
          <a:sy n="100" d="100"/>
        </p:scale>
        <p:origin x="-1758" y="-42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7.jpe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06489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2261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3810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배운 내용을 기억하고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suhi_p_0401_04_0001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suhi_p_0401_04_0001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70659"/>
            <a:ext cx="348893" cy="33266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순서도: 대체 처리 108"/>
          <p:cNvSpPr/>
          <p:nvPr/>
        </p:nvSpPr>
        <p:spPr>
          <a:xfrm>
            <a:off x="6574612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6564319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1" name="순서도: 대체 처리 110"/>
          <p:cNvSpPr/>
          <p:nvPr/>
        </p:nvSpPr>
        <p:spPr>
          <a:xfrm>
            <a:off x="6282869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6272576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3" name="순서도: 대체 처리 112"/>
          <p:cNvSpPr/>
          <p:nvPr/>
        </p:nvSpPr>
        <p:spPr>
          <a:xfrm>
            <a:off x="6008080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5997787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5716337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706044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68982" y="166073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직각을 찾아       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표시해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212C5A9-E2F2-4B2C-BD27-7C7CD551D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256" y="1531380"/>
            <a:ext cx="511618" cy="5424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5A3883A-C272-4080-9920-B5141228BE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637" y="2660794"/>
            <a:ext cx="6660232" cy="1770984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xmlns="" id="{97E18181-F213-4666-938B-B9E19132156B}"/>
              </a:ext>
            </a:extLst>
          </p:cNvPr>
          <p:cNvSpPr/>
          <p:nvPr/>
        </p:nvSpPr>
        <p:spPr>
          <a:xfrm>
            <a:off x="2971800" y="3938155"/>
            <a:ext cx="228600" cy="207818"/>
          </a:xfrm>
          <a:custGeom>
            <a:avLst/>
            <a:gdLst>
              <a:gd name="connsiteX0" fmla="*/ 0 w 228600"/>
              <a:gd name="connsiteY0" fmla="*/ 0 h 207818"/>
              <a:gd name="connsiteX1" fmla="*/ 228600 w 228600"/>
              <a:gd name="connsiteY1" fmla="*/ 0 h 207818"/>
              <a:gd name="connsiteX2" fmla="*/ 228600 w 228600"/>
              <a:gd name="connsiteY2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07818">
                <a:moveTo>
                  <a:pt x="0" y="0"/>
                </a:moveTo>
                <a:lnTo>
                  <a:pt x="228600" y="0"/>
                </a:lnTo>
                <a:lnTo>
                  <a:pt x="228600" y="207818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xmlns="" id="{15FA3D36-835C-4971-80E5-57BBA31263DB}"/>
              </a:ext>
            </a:extLst>
          </p:cNvPr>
          <p:cNvSpPr/>
          <p:nvPr/>
        </p:nvSpPr>
        <p:spPr>
          <a:xfrm>
            <a:off x="5498226" y="3938155"/>
            <a:ext cx="228600" cy="207818"/>
          </a:xfrm>
          <a:custGeom>
            <a:avLst/>
            <a:gdLst>
              <a:gd name="connsiteX0" fmla="*/ 0 w 228600"/>
              <a:gd name="connsiteY0" fmla="*/ 0 h 207818"/>
              <a:gd name="connsiteX1" fmla="*/ 228600 w 228600"/>
              <a:gd name="connsiteY1" fmla="*/ 0 h 207818"/>
              <a:gd name="connsiteX2" fmla="*/ 228600 w 228600"/>
              <a:gd name="connsiteY2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07818">
                <a:moveTo>
                  <a:pt x="0" y="0"/>
                </a:moveTo>
                <a:lnTo>
                  <a:pt x="228600" y="0"/>
                </a:lnTo>
                <a:lnTo>
                  <a:pt x="228600" y="207818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xmlns="" id="{5D2F8741-DD1B-49DE-A5D0-B012C2F9A429}"/>
              </a:ext>
            </a:extLst>
          </p:cNvPr>
          <p:cNvSpPr/>
          <p:nvPr/>
        </p:nvSpPr>
        <p:spPr>
          <a:xfrm flipH="1">
            <a:off x="6346012" y="3938155"/>
            <a:ext cx="228600" cy="207818"/>
          </a:xfrm>
          <a:custGeom>
            <a:avLst/>
            <a:gdLst>
              <a:gd name="connsiteX0" fmla="*/ 0 w 228600"/>
              <a:gd name="connsiteY0" fmla="*/ 0 h 207818"/>
              <a:gd name="connsiteX1" fmla="*/ 228600 w 228600"/>
              <a:gd name="connsiteY1" fmla="*/ 0 h 207818"/>
              <a:gd name="connsiteX2" fmla="*/ 228600 w 228600"/>
              <a:gd name="connsiteY2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07818">
                <a:moveTo>
                  <a:pt x="0" y="0"/>
                </a:moveTo>
                <a:lnTo>
                  <a:pt x="228600" y="0"/>
                </a:lnTo>
                <a:lnTo>
                  <a:pt x="228600" y="207818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xmlns="" id="{0243DEE8-78AD-4842-A7F7-04331EC85308}"/>
              </a:ext>
            </a:extLst>
          </p:cNvPr>
          <p:cNvSpPr/>
          <p:nvPr/>
        </p:nvSpPr>
        <p:spPr>
          <a:xfrm flipV="1">
            <a:off x="5498226" y="3068960"/>
            <a:ext cx="228600" cy="207818"/>
          </a:xfrm>
          <a:custGeom>
            <a:avLst/>
            <a:gdLst>
              <a:gd name="connsiteX0" fmla="*/ 0 w 228600"/>
              <a:gd name="connsiteY0" fmla="*/ 0 h 207818"/>
              <a:gd name="connsiteX1" fmla="*/ 228600 w 228600"/>
              <a:gd name="connsiteY1" fmla="*/ 0 h 207818"/>
              <a:gd name="connsiteX2" fmla="*/ 228600 w 228600"/>
              <a:gd name="connsiteY2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07818">
                <a:moveTo>
                  <a:pt x="0" y="0"/>
                </a:moveTo>
                <a:lnTo>
                  <a:pt x="228600" y="0"/>
                </a:lnTo>
                <a:lnTo>
                  <a:pt x="228600" y="207818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xmlns="" id="{AF84A17A-471F-49D5-BF64-79EF4F4196B4}"/>
              </a:ext>
            </a:extLst>
          </p:cNvPr>
          <p:cNvSpPr/>
          <p:nvPr/>
        </p:nvSpPr>
        <p:spPr>
          <a:xfrm flipH="1" flipV="1">
            <a:off x="6346012" y="3068960"/>
            <a:ext cx="228600" cy="207818"/>
          </a:xfrm>
          <a:custGeom>
            <a:avLst/>
            <a:gdLst>
              <a:gd name="connsiteX0" fmla="*/ 0 w 228600"/>
              <a:gd name="connsiteY0" fmla="*/ 0 h 207818"/>
              <a:gd name="connsiteX1" fmla="*/ 228600 w 228600"/>
              <a:gd name="connsiteY1" fmla="*/ 0 h 207818"/>
              <a:gd name="connsiteX2" fmla="*/ 228600 w 228600"/>
              <a:gd name="connsiteY2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07818">
                <a:moveTo>
                  <a:pt x="0" y="0"/>
                </a:moveTo>
                <a:lnTo>
                  <a:pt x="228600" y="0"/>
                </a:lnTo>
                <a:lnTo>
                  <a:pt x="228600" y="207818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1BBDB9D-CACB-4F92-B8D1-6F6E450B5FB7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60A21854-ABD2-46CC-8F40-47B8D0A6B151}"/>
              </a:ext>
            </a:extLst>
          </p:cNvPr>
          <p:cNvSpPr/>
          <p:nvPr/>
        </p:nvSpPr>
        <p:spPr>
          <a:xfrm>
            <a:off x="207825" y="3972023"/>
            <a:ext cx="6667165" cy="111321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29">
            <a:extLst>
              <a:ext uri="{FF2B5EF4-FFF2-40B4-BE49-F238E27FC236}">
                <a16:creationId xmlns:a16="http://schemas.microsoft.com/office/drawing/2014/main" xmlns="" id="{61A8EC56-B21F-4FBF-82F0-3A2DE3D36C2C}"/>
              </a:ext>
            </a:extLst>
          </p:cNvPr>
          <p:cNvSpPr/>
          <p:nvPr/>
        </p:nvSpPr>
        <p:spPr>
          <a:xfrm>
            <a:off x="362480" y="383228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xmlns="" id="{E6D68102-E0EA-4A10-B6AA-A2E09E8806D9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CB815756-3C32-47F5-AA67-C8A4F1BA7794}"/>
              </a:ext>
            </a:extLst>
          </p:cNvPr>
          <p:cNvSpPr txBox="1"/>
          <p:nvPr/>
        </p:nvSpPr>
        <p:spPr>
          <a:xfrm>
            <a:off x="381995" y="4352839"/>
            <a:ext cx="31818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직각의 크기는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39044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suhi_p_0401_04_0001.html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suhi_p_0401_04_0001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순서도: 대체 처리 88"/>
          <p:cNvSpPr/>
          <p:nvPr/>
        </p:nvSpPr>
        <p:spPr>
          <a:xfrm>
            <a:off x="665097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64068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635923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34893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608444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607414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79269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78240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도형의 이름을 써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574FFA5-5F87-4F6E-B91B-574225DF6727}"/>
              </a:ext>
            </a:extLst>
          </p:cNvPr>
          <p:cNvSpPr txBox="1"/>
          <p:nvPr/>
        </p:nvSpPr>
        <p:spPr>
          <a:xfrm>
            <a:off x="644743" y="4274736"/>
            <a:ext cx="1022302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xmlns="" id="{17A8091E-7805-49DF-8E66-6DB2EF9D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00" y="41458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D1C5CD6-6BCB-431F-96E5-596FD524A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028" y="2489326"/>
            <a:ext cx="6516216" cy="139285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C5F6071-A018-49F0-970B-9DEEF84CB0D3}"/>
              </a:ext>
            </a:extLst>
          </p:cNvPr>
          <p:cNvSpPr txBox="1"/>
          <p:nvPr/>
        </p:nvSpPr>
        <p:spPr>
          <a:xfrm>
            <a:off x="3131840" y="4274736"/>
            <a:ext cx="1022302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</a:t>
            </a:r>
          </a:p>
        </p:txBody>
      </p:sp>
      <p:pic>
        <p:nvPicPr>
          <p:cNvPr id="41" name="Picture 4">
            <a:extLst>
              <a:ext uri="{FF2B5EF4-FFF2-40B4-BE49-F238E27FC236}">
                <a16:creationId xmlns:a16="http://schemas.microsoft.com/office/drawing/2014/main" xmlns="" id="{9D8FB21C-47FA-4C2C-BF87-E4BC94027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97" y="41458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1210DAA-7CC6-46F1-82E3-9B52D246DFFC}"/>
              </a:ext>
            </a:extLst>
          </p:cNvPr>
          <p:cNvSpPr txBox="1"/>
          <p:nvPr/>
        </p:nvSpPr>
        <p:spPr>
          <a:xfrm>
            <a:off x="5651488" y="4274736"/>
            <a:ext cx="1022302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오각형</a:t>
            </a: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xmlns="" id="{62262D64-ABA4-4B6E-917B-06A165A71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445" y="41458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>
            <a:extLst>
              <a:ext uri="{FF2B5EF4-FFF2-40B4-BE49-F238E27FC236}">
                <a16:creationId xmlns:a16="http://schemas.microsoft.com/office/drawing/2014/main" xmlns="" id="{95BDB728-89EF-428A-807D-6B8407D13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2502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\lesson04\ops\ms_lesson04\images\ms_41_4_00_01_01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suhi_p_0401_04_0001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순서도: 대체 처리 88"/>
          <p:cNvSpPr/>
          <p:nvPr/>
        </p:nvSpPr>
        <p:spPr>
          <a:xfrm>
            <a:off x="665097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64068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635923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34893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608444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607414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79269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78240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도형의 이름을 써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574FFA5-5F87-4F6E-B91B-574225DF6727}"/>
              </a:ext>
            </a:extLst>
          </p:cNvPr>
          <p:cNvSpPr txBox="1"/>
          <p:nvPr/>
        </p:nvSpPr>
        <p:spPr>
          <a:xfrm>
            <a:off x="644743" y="4274736"/>
            <a:ext cx="1022302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xmlns="" id="{17A8091E-7805-49DF-8E66-6DB2EF9D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00" y="41458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D1C5CD6-6BCB-431F-96E5-596FD524A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028" y="2489326"/>
            <a:ext cx="6516216" cy="139285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C5F6071-A018-49F0-970B-9DEEF84CB0D3}"/>
              </a:ext>
            </a:extLst>
          </p:cNvPr>
          <p:cNvSpPr txBox="1"/>
          <p:nvPr/>
        </p:nvSpPr>
        <p:spPr>
          <a:xfrm>
            <a:off x="3131840" y="4274736"/>
            <a:ext cx="1022302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</a:t>
            </a:r>
          </a:p>
        </p:txBody>
      </p:sp>
      <p:pic>
        <p:nvPicPr>
          <p:cNvPr id="41" name="Picture 4">
            <a:extLst>
              <a:ext uri="{FF2B5EF4-FFF2-40B4-BE49-F238E27FC236}">
                <a16:creationId xmlns:a16="http://schemas.microsoft.com/office/drawing/2014/main" xmlns="" id="{9D8FB21C-47FA-4C2C-BF87-E4BC94027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97" y="41458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1210DAA-7CC6-46F1-82E3-9B52D246DFFC}"/>
              </a:ext>
            </a:extLst>
          </p:cNvPr>
          <p:cNvSpPr txBox="1"/>
          <p:nvPr/>
        </p:nvSpPr>
        <p:spPr>
          <a:xfrm>
            <a:off x="5651488" y="4274736"/>
            <a:ext cx="1022302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오각형</a:t>
            </a: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xmlns="" id="{62262D64-ABA4-4B6E-917B-06A165A71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445" y="41458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8E29EB1-081F-420A-84FC-BF97264B3928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74647352-2198-45C3-BC4E-A857F610B65D}"/>
              </a:ext>
            </a:extLst>
          </p:cNvPr>
          <p:cNvSpPr/>
          <p:nvPr/>
        </p:nvSpPr>
        <p:spPr>
          <a:xfrm>
            <a:off x="225066" y="2998206"/>
            <a:ext cx="6667165" cy="20795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모서리가 둥근 직사각형 29">
            <a:extLst>
              <a:ext uri="{FF2B5EF4-FFF2-40B4-BE49-F238E27FC236}">
                <a16:creationId xmlns:a16="http://schemas.microsoft.com/office/drawing/2014/main" xmlns="" id="{D9DF1606-EEA2-4971-AEC2-7E716FEB5D1E}"/>
              </a:ext>
            </a:extLst>
          </p:cNvPr>
          <p:cNvSpPr/>
          <p:nvPr/>
        </p:nvSpPr>
        <p:spPr>
          <a:xfrm>
            <a:off x="338478" y="2845325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xmlns="" id="{FE8E0F16-0E78-4123-B7AB-9273D9410FD9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8D59A84-64A9-4E1B-B3F5-94B24A733A5D}"/>
              </a:ext>
            </a:extLst>
          </p:cNvPr>
          <p:cNvSpPr txBox="1"/>
          <p:nvPr/>
        </p:nvSpPr>
        <p:spPr>
          <a:xfrm>
            <a:off x="438009" y="3484154"/>
            <a:ext cx="6516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개의 선분으로 둘러싸인 도형을 삼각형이라고 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 개의 선분으로 둘러싸인 도형을 사각형이라고 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다섯 개의 선분으로 둘러싸인 도형을 오각형이라고 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952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suhi_p_0401_04_0001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6608245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597952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316502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306209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6041713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6031420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5749970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739677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삼각형을 그려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직접 그린 선은 사라지고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”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약물은 정답 공개와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슬라이드 동일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kumimoji="0" lang="en-US" altLang="ko-KR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\lesson04\ops\ms_lesson04\ms_41_4_00_02_01.html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4E0DDAD5-1559-47EF-B168-9FC19115D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471" y="1638344"/>
            <a:ext cx="1405785" cy="10642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70F8B83-EBE5-4B48-B689-38EA28DB21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600" y="2740926"/>
            <a:ext cx="5286623" cy="2281854"/>
          </a:xfrm>
          <a:prstGeom prst="rect">
            <a:avLst/>
          </a:prstGeom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xmlns="" id="{18660389-AD69-485A-A822-1DCB71002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78342"/>
            <a:ext cx="451380" cy="36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0E3CDCC1-E5AC-48EF-A156-13B8B4C52956}"/>
              </a:ext>
            </a:extLst>
          </p:cNvPr>
          <p:cNvSpPr/>
          <p:nvPr/>
        </p:nvSpPr>
        <p:spPr>
          <a:xfrm>
            <a:off x="5287699" y="16000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D2A2511A-A282-41CA-9627-DF6BAD3733F5}"/>
              </a:ext>
            </a:extLst>
          </p:cNvPr>
          <p:cNvSpPr/>
          <p:nvPr/>
        </p:nvSpPr>
        <p:spPr>
          <a:xfrm>
            <a:off x="1457483" y="24112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>
            <a:extLst>
              <a:ext uri="{FF2B5EF4-FFF2-40B4-BE49-F238E27FC236}">
                <a16:creationId xmlns:a16="http://schemas.microsoft.com/office/drawing/2014/main" xmlns="" id="{D53459BD-1DFC-44CD-90BC-39D384358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53094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answer_01.svg, answer_02.svg </a:t>
                      </a:r>
                      <a:r>
                        <a:rPr kumimoji="0" lang="en-US" altLang="ko-KR" sz="10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색 </a:t>
                      </a:r>
                      <a:r>
                        <a:rPr kumimoji="0" lang="en-US" altLang="ko-KR" sz="10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7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suhi_p_0401_04_0001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6608245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597952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316502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306209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6041713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6031420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5749970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739677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삼각형을 그려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4E0DDAD5-1559-47EF-B168-9FC19115D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8463" y="1638344"/>
            <a:ext cx="1405785" cy="10642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70F8B83-EBE5-4B48-B689-38EA28DB21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600" y="2740926"/>
            <a:ext cx="5286623" cy="2281854"/>
          </a:xfrm>
          <a:prstGeom prst="rect">
            <a:avLst/>
          </a:prstGeom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xmlns="" id="{18660389-AD69-485A-A822-1DCB71002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78342"/>
            <a:ext cx="451380" cy="36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9F7AD8C-646D-4673-AAD7-A7DEABC5362F}"/>
              </a:ext>
            </a:extLst>
          </p:cNvPr>
          <p:cNvSpPr/>
          <p:nvPr/>
        </p:nvSpPr>
        <p:spPr>
          <a:xfrm>
            <a:off x="207825" y="2611363"/>
            <a:ext cx="6667165" cy="247387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9">
            <a:extLst>
              <a:ext uri="{FF2B5EF4-FFF2-40B4-BE49-F238E27FC236}">
                <a16:creationId xmlns:a16="http://schemas.microsoft.com/office/drawing/2014/main" xmlns="" id="{9DD53252-7425-4CD0-947D-2FB1A97F9501}"/>
              </a:ext>
            </a:extLst>
          </p:cNvPr>
          <p:cNvSpPr/>
          <p:nvPr/>
        </p:nvSpPr>
        <p:spPr>
          <a:xfrm>
            <a:off x="338478" y="2505525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xmlns="" id="{2980375F-96FF-4681-9EA6-2E7EE5C442E2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BCED07F-3E48-42A2-A084-4F2AB76C4433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EC3CA18-EBCB-4839-A178-AFCFDD6591E8}"/>
              </a:ext>
            </a:extLst>
          </p:cNvPr>
          <p:cNvSpPr txBox="1"/>
          <p:nvPr/>
        </p:nvSpPr>
        <p:spPr>
          <a:xfrm>
            <a:off x="338478" y="2854706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개의 선분으로 둘러싸인 도형을 삼각형이라고 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 여러 가지 방법으로 그릴 수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FA055F3-9E0B-4DBC-A238-F092DFB1F7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6399" y="3587649"/>
            <a:ext cx="3203729" cy="1410073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901B723B-584C-49BB-A780-0C4697C1D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80" y="3639875"/>
            <a:ext cx="413455" cy="33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Group 1072">
            <a:extLst>
              <a:ext uri="{FF2B5EF4-FFF2-40B4-BE49-F238E27FC236}">
                <a16:creationId xmlns:a16="http://schemas.microsoft.com/office/drawing/2014/main" xmlns="" id="{D10A74BC-AC79-43F4-A98D-AC780C0DD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61209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popup.svg</a:t>
                      </a:r>
                      <a:endParaRPr kumimoji="0" lang="en-US" altLang="ko-KR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03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4B9CCB1-CA17-4F3C-B2B2-6A2427440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66" y="2762086"/>
            <a:ext cx="5461967" cy="236566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suhi_p_0401_04_0001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62769"/>
            <a:ext cx="357006" cy="332665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순서도: 대체 처리 111"/>
          <p:cNvSpPr/>
          <p:nvPr/>
        </p:nvSpPr>
        <p:spPr>
          <a:xfrm>
            <a:off x="6634571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624278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6342828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6332535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6" name="순서도: 대체 처리 115"/>
          <p:cNvSpPr/>
          <p:nvPr/>
        </p:nvSpPr>
        <p:spPr>
          <a:xfrm>
            <a:off x="6068039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6057746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776296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766003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C72B45D-1F99-41EB-8B46-78812F2A22EF}"/>
              </a:ext>
            </a:extLst>
          </p:cNvPr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삼각형을 그려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EC0376E-633F-4DCC-8C43-3A4743BFFB59}"/>
              </a:ext>
            </a:extLst>
          </p:cNvPr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직접 그린 선은 사라지고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kumimoji="0" lang="en-US" altLang="ko-KR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\lesson04\ops\ms_lesson04\ms_41_4_00_03_01.html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0A78C484-1604-4F5D-BDC9-0CFF3CA43A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4467" y="1638344"/>
            <a:ext cx="1405785" cy="1064238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2DF1670D-4FC8-453B-8493-134BE62146A1}"/>
              </a:ext>
            </a:extLst>
          </p:cNvPr>
          <p:cNvSpPr/>
          <p:nvPr/>
        </p:nvSpPr>
        <p:spPr>
          <a:xfrm>
            <a:off x="5344482" y="15958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51161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5122466"/>
            <a:ext cx="241154" cy="23754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xmlns="" id="{40FCE155-A256-47F9-AD3E-F4BE513BA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78342"/>
            <a:ext cx="451380" cy="36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1072">
            <a:extLst>
              <a:ext uri="{FF2B5EF4-FFF2-40B4-BE49-F238E27FC236}">
                <a16:creationId xmlns:a16="http://schemas.microsoft.com/office/drawing/2014/main" xmlns="" id="{EE6B077B-4706-487C-9A87-9A649A750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3786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answer_01.svg, answer_02.svg </a:t>
                      </a:r>
                      <a:r>
                        <a:rPr kumimoji="0" lang="en-US" altLang="ko-KR" sz="10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색 </a:t>
                      </a:r>
                      <a:r>
                        <a:rPr kumimoji="0" lang="en-US" altLang="ko-KR" sz="10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\lesson04\ops\ms_lesson04\images\ms_41_4_00_03_01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4B9CCB1-CA17-4F3C-B2B2-6A2427440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66" y="2762086"/>
            <a:ext cx="5461967" cy="236566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suhi_p_0401_04_0001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62769"/>
            <a:ext cx="357006" cy="332665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순서도: 대체 처리 111"/>
          <p:cNvSpPr/>
          <p:nvPr/>
        </p:nvSpPr>
        <p:spPr>
          <a:xfrm>
            <a:off x="6634571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624278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6342828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6332535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6" name="순서도: 대체 처리 115"/>
          <p:cNvSpPr/>
          <p:nvPr/>
        </p:nvSpPr>
        <p:spPr>
          <a:xfrm>
            <a:off x="6068039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6057746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776296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766003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C72B45D-1F99-41EB-8B46-78812F2A22EF}"/>
              </a:ext>
            </a:extLst>
          </p:cNvPr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삼각형을 그려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0A78C484-1604-4F5D-BDC9-0CFF3CA43A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8463" y="1638344"/>
            <a:ext cx="1405785" cy="1064238"/>
          </a:xfrm>
          <a:prstGeom prst="rect">
            <a:avLst/>
          </a:prstGeom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xmlns="" id="{40FCE155-A256-47F9-AD3E-F4BE513BA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78342"/>
            <a:ext cx="451380" cy="36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1A56B18-96C5-45EC-B45D-EDFCE8747AF2}"/>
              </a:ext>
            </a:extLst>
          </p:cNvPr>
          <p:cNvSpPr/>
          <p:nvPr/>
        </p:nvSpPr>
        <p:spPr>
          <a:xfrm>
            <a:off x="207825" y="2611363"/>
            <a:ext cx="6667165" cy="247387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9">
            <a:extLst>
              <a:ext uri="{FF2B5EF4-FFF2-40B4-BE49-F238E27FC236}">
                <a16:creationId xmlns:a16="http://schemas.microsoft.com/office/drawing/2014/main" xmlns="" id="{1150E76E-3E68-45A7-9887-625D8D5F684D}"/>
              </a:ext>
            </a:extLst>
          </p:cNvPr>
          <p:cNvSpPr/>
          <p:nvPr/>
        </p:nvSpPr>
        <p:spPr>
          <a:xfrm>
            <a:off x="338478" y="2505525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xmlns="" id="{C11D3ABA-9851-46D5-A472-E3B433C55653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45EBFAD-CFCD-4807-9DB6-42D64E149AE8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EB718DD-9980-49A8-AE17-5E8662DB3E13}"/>
              </a:ext>
            </a:extLst>
          </p:cNvPr>
          <p:cNvSpPr txBox="1"/>
          <p:nvPr/>
        </p:nvSpPr>
        <p:spPr>
          <a:xfrm>
            <a:off x="338478" y="2854706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 개의 선분으로 둘러싸인 도형을 사각형이라고 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 여러 가지 방법으로 그릴 수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00DC69F7-DF9F-4AE0-83EE-2A78FB163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80" y="3639875"/>
            <a:ext cx="413455" cy="33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D1B6B9A-F029-40CF-BAD3-03DC40ED7B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8324" y="3537012"/>
            <a:ext cx="3090329" cy="1507478"/>
          </a:xfrm>
          <a:prstGeom prst="rect">
            <a:avLst/>
          </a:prstGeom>
        </p:spPr>
      </p:pic>
      <p:graphicFrame>
        <p:nvGraphicFramePr>
          <p:cNvPr id="35" name="Group 1072">
            <a:extLst>
              <a:ext uri="{FF2B5EF4-FFF2-40B4-BE49-F238E27FC236}">
                <a16:creationId xmlns:a16="http://schemas.microsoft.com/office/drawing/2014/main" xmlns="" id="{7EDB78FE-4BAE-4FF6-A64F-A559F50F6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4331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popup.svg</a:t>
                      </a:r>
                      <a:endParaRPr kumimoji="0" lang="en-US" altLang="ko-KR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\lesson04\ops\ms_lesson04\images\ms_41_4_00_03_01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26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직각 표시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suhi_p_0401_04_0001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70659"/>
            <a:ext cx="348893" cy="33266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순서도: 대체 처리 108"/>
          <p:cNvSpPr/>
          <p:nvPr/>
        </p:nvSpPr>
        <p:spPr>
          <a:xfrm>
            <a:off x="6574612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6564319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1" name="순서도: 대체 처리 110"/>
          <p:cNvSpPr/>
          <p:nvPr/>
        </p:nvSpPr>
        <p:spPr>
          <a:xfrm>
            <a:off x="6282869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6272576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3" name="순서도: 대체 처리 112"/>
          <p:cNvSpPr/>
          <p:nvPr/>
        </p:nvSpPr>
        <p:spPr>
          <a:xfrm>
            <a:off x="6008080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5997787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5716337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706044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68982" y="166073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직각을 찾아       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표시해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212C5A9-E2F2-4B2C-BD27-7C7CD551D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256" y="1531380"/>
            <a:ext cx="511618" cy="5424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5A3883A-C272-4080-9920-B5141228BE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637" y="2660794"/>
            <a:ext cx="6660232" cy="1770984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xmlns="" id="{97E18181-F213-4666-938B-B9E19132156B}"/>
              </a:ext>
            </a:extLst>
          </p:cNvPr>
          <p:cNvSpPr/>
          <p:nvPr/>
        </p:nvSpPr>
        <p:spPr>
          <a:xfrm>
            <a:off x="2971800" y="3938155"/>
            <a:ext cx="228600" cy="207818"/>
          </a:xfrm>
          <a:custGeom>
            <a:avLst/>
            <a:gdLst>
              <a:gd name="connsiteX0" fmla="*/ 0 w 228600"/>
              <a:gd name="connsiteY0" fmla="*/ 0 h 207818"/>
              <a:gd name="connsiteX1" fmla="*/ 228600 w 228600"/>
              <a:gd name="connsiteY1" fmla="*/ 0 h 207818"/>
              <a:gd name="connsiteX2" fmla="*/ 228600 w 228600"/>
              <a:gd name="connsiteY2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07818">
                <a:moveTo>
                  <a:pt x="0" y="0"/>
                </a:moveTo>
                <a:lnTo>
                  <a:pt x="228600" y="0"/>
                </a:lnTo>
                <a:lnTo>
                  <a:pt x="228600" y="207818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xmlns="" id="{15FA3D36-835C-4971-80E5-57BBA31263DB}"/>
              </a:ext>
            </a:extLst>
          </p:cNvPr>
          <p:cNvSpPr/>
          <p:nvPr/>
        </p:nvSpPr>
        <p:spPr>
          <a:xfrm>
            <a:off x="5498226" y="3938155"/>
            <a:ext cx="228600" cy="207818"/>
          </a:xfrm>
          <a:custGeom>
            <a:avLst/>
            <a:gdLst>
              <a:gd name="connsiteX0" fmla="*/ 0 w 228600"/>
              <a:gd name="connsiteY0" fmla="*/ 0 h 207818"/>
              <a:gd name="connsiteX1" fmla="*/ 228600 w 228600"/>
              <a:gd name="connsiteY1" fmla="*/ 0 h 207818"/>
              <a:gd name="connsiteX2" fmla="*/ 228600 w 228600"/>
              <a:gd name="connsiteY2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07818">
                <a:moveTo>
                  <a:pt x="0" y="0"/>
                </a:moveTo>
                <a:lnTo>
                  <a:pt x="228600" y="0"/>
                </a:lnTo>
                <a:lnTo>
                  <a:pt x="228600" y="207818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xmlns="" id="{5D2F8741-DD1B-49DE-A5D0-B012C2F9A429}"/>
              </a:ext>
            </a:extLst>
          </p:cNvPr>
          <p:cNvSpPr/>
          <p:nvPr/>
        </p:nvSpPr>
        <p:spPr>
          <a:xfrm flipH="1">
            <a:off x="6346012" y="3938155"/>
            <a:ext cx="228600" cy="207818"/>
          </a:xfrm>
          <a:custGeom>
            <a:avLst/>
            <a:gdLst>
              <a:gd name="connsiteX0" fmla="*/ 0 w 228600"/>
              <a:gd name="connsiteY0" fmla="*/ 0 h 207818"/>
              <a:gd name="connsiteX1" fmla="*/ 228600 w 228600"/>
              <a:gd name="connsiteY1" fmla="*/ 0 h 207818"/>
              <a:gd name="connsiteX2" fmla="*/ 228600 w 228600"/>
              <a:gd name="connsiteY2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07818">
                <a:moveTo>
                  <a:pt x="0" y="0"/>
                </a:moveTo>
                <a:lnTo>
                  <a:pt x="228600" y="0"/>
                </a:lnTo>
                <a:lnTo>
                  <a:pt x="228600" y="207818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xmlns="" id="{0243DEE8-78AD-4842-A7F7-04331EC85308}"/>
              </a:ext>
            </a:extLst>
          </p:cNvPr>
          <p:cNvSpPr/>
          <p:nvPr/>
        </p:nvSpPr>
        <p:spPr>
          <a:xfrm flipV="1">
            <a:off x="5498226" y="3068960"/>
            <a:ext cx="228600" cy="207818"/>
          </a:xfrm>
          <a:custGeom>
            <a:avLst/>
            <a:gdLst>
              <a:gd name="connsiteX0" fmla="*/ 0 w 228600"/>
              <a:gd name="connsiteY0" fmla="*/ 0 h 207818"/>
              <a:gd name="connsiteX1" fmla="*/ 228600 w 228600"/>
              <a:gd name="connsiteY1" fmla="*/ 0 h 207818"/>
              <a:gd name="connsiteX2" fmla="*/ 228600 w 228600"/>
              <a:gd name="connsiteY2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07818">
                <a:moveTo>
                  <a:pt x="0" y="0"/>
                </a:moveTo>
                <a:lnTo>
                  <a:pt x="228600" y="0"/>
                </a:lnTo>
                <a:lnTo>
                  <a:pt x="228600" y="207818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xmlns="" id="{AF84A17A-471F-49D5-BF64-79EF4F4196B4}"/>
              </a:ext>
            </a:extLst>
          </p:cNvPr>
          <p:cNvSpPr/>
          <p:nvPr/>
        </p:nvSpPr>
        <p:spPr>
          <a:xfrm flipH="1" flipV="1">
            <a:off x="6346012" y="3068960"/>
            <a:ext cx="228600" cy="207818"/>
          </a:xfrm>
          <a:custGeom>
            <a:avLst/>
            <a:gdLst>
              <a:gd name="connsiteX0" fmla="*/ 0 w 228600"/>
              <a:gd name="connsiteY0" fmla="*/ 0 h 207818"/>
              <a:gd name="connsiteX1" fmla="*/ 228600 w 228600"/>
              <a:gd name="connsiteY1" fmla="*/ 0 h 207818"/>
              <a:gd name="connsiteX2" fmla="*/ 228600 w 228600"/>
              <a:gd name="connsiteY2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07818">
                <a:moveTo>
                  <a:pt x="0" y="0"/>
                </a:moveTo>
                <a:lnTo>
                  <a:pt x="228600" y="0"/>
                </a:lnTo>
                <a:lnTo>
                  <a:pt x="228600" y="207818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Group 1072">
            <a:extLst>
              <a:ext uri="{FF2B5EF4-FFF2-40B4-BE49-F238E27FC236}">
                <a16:creationId xmlns:a16="http://schemas.microsoft.com/office/drawing/2014/main" xmlns="" id="{2AE2ABA2-5692-488C-A8BC-6694EFEEF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50884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색 </a:t>
                      </a:r>
                      <a:r>
                        <a:rPr kumimoji="0" lang="en-US" altLang="ko-KR" sz="10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\lesson04\ops\ms_lesson04\images\ms_41_4_00_04_01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71145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41300</TotalTime>
  <Words>739</Words>
  <Application>Microsoft Office PowerPoint</Application>
  <PresentationFormat>화면 슬라이드 쇼(4:3)</PresentationFormat>
  <Paragraphs>223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7211</cp:revision>
  <dcterms:created xsi:type="dcterms:W3CDTF">2008-07-15T12:19:11Z</dcterms:created>
  <dcterms:modified xsi:type="dcterms:W3CDTF">2022-02-18T01:04:22Z</dcterms:modified>
</cp:coreProperties>
</file>