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37" r:id="rId4"/>
    <p:sldId id="1358" r:id="rId5"/>
    <p:sldId id="1339" r:id="rId6"/>
    <p:sldId id="1403" r:id="rId7"/>
    <p:sldId id="1380" r:id="rId8"/>
    <p:sldId id="1342" r:id="rId9"/>
    <p:sldId id="1399" r:id="rId10"/>
    <p:sldId id="1345" r:id="rId11"/>
    <p:sldId id="1346" r:id="rId12"/>
    <p:sldId id="1400" r:id="rId13"/>
    <p:sldId id="1348" r:id="rId14"/>
    <p:sldId id="1349" r:id="rId15"/>
    <p:sldId id="1404" r:id="rId16"/>
    <p:sldId id="1397" r:id="rId17"/>
    <p:sldId id="1352" r:id="rId18"/>
    <p:sldId id="1402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F81BD"/>
    <a:srgbClr val="FFFFCC"/>
    <a:srgbClr val="E6B9B8"/>
    <a:srgbClr val="45A991"/>
    <a:srgbClr val="57BBA3"/>
    <a:srgbClr val="A4732C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1.png"/><Relationship Id="rId5" Type="http://schemas.openxmlformats.org/officeDocument/2006/relationships/image" Target="../media/image15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910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086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뒤집어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\lesson04\ops\ms_lesson04\ms_41_4_02_04_01.html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위쪽과 오른쪽으로 뒤집었을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1DC9631-3253-490C-9690-6D3BB45BE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71F2913-E2F6-48DD-961C-42C860E835E5}"/>
              </a:ext>
            </a:extLst>
          </p:cNvPr>
          <p:cNvSpPr/>
          <p:nvPr/>
        </p:nvSpPr>
        <p:spPr>
          <a:xfrm>
            <a:off x="5473324" y="195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B6A015A-DC9A-409B-97FE-FA048E947B0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5EFAEB7-22F2-4DDF-845F-C199DE110839}"/>
              </a:ext>
            </a:extLst>
          </p:cNvPr>
          <p:cNvGrpSpPr/>
          <p:nvPr/>
        </p:nvGrpSpPr>
        <p:grpSpPr>
          <a:xfrm>
            <a:off x="1332500" y="2209081"/>
            <a:ext cx="4383677" cy="2732443"/>
            <a:chOff x="1234064" y="2172438"/>
            <a:chExt cx="4140026" cy="259638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D810D926-4A5A-40D8-90AB-E6B045B4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4064" y="3355679"/>
              <a:ext cx="2236295" cy="14131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B60AD35-1178-4301-90C2-1ECF9C48E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2679" y="3689743"/>
              <a:ext cx="1801411" cy="106320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81E99807-2E9A-4145-BBA3-9ADE0D8B4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4064" y="2172438"/>
              <a:ext cx="1918168" cy="1103805"/>
            </a:xfrm>
            <a:prstGeom prst="rect">
              <a:avLst/>
            </a:prstGeom>
          </p:spPr>
        </p:pic>
      </p:grpSp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xmlns="" id="{F66921E7-CD7F-423C-9AA8-3A228527C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688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answer_01.svg, 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43" y="777435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\lesson04\ops\ms_lesson04\ms_41_4_02_04_01.html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F6D7A3DC-DCEC-4E35-9C90-6DA1FCA27F82}"/>
              </a:ext>
            </a:extLst>
          </p:cNvPr>
          <p:cNvSpPr txBox="1"/>
          <p:nvPr/>
        </p:nvSpPr>
        <p:spPr>
          <a:xfrm>
            <a:off x="388680" y="1316087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6D8F2A78-E611-471E-96AC-EE2B57F0A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803" y="1745837"/>
            <a:ext cx="1199874" cy="908355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F5D5632-C9FF-4ABD-9BBB-1DB68086E4C8}"/>
              </a:ext>
            </a:extLst>
          </p:cNvPr>
          <p:cNvSpPr/>
          <p:nvPr/>
        </p:nvSpPr>
        <p:spPr>
          <a:xfrm>
            <a:off x="5460660" y="1781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C2A4D19-9665-4BF4-9DF4-3333E607F1D2}"/>
              </a:ext>
            </a:extLst>
          </p:cNvPr>
          <p:cNvGrpSpPr/>
          <p:nvPr/>
        </p:nvGrpSpPr>
        <p:grpSpPr>
          <a:xfrm>
            <a:off x="399876" y="2234486"/>
            <a:ext cx="5210844" cy="3210738"/>
            <a:chOff x="399876" y="2234486"/>
            <a:chExt cx="5210844" cy="32107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9D3A0224-4E33-4248-89F1-03CD94D4A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7633" y="2239460"/>
              <a:ext cx="2803087" cy="181986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08C92C6-74D6-494A-A347-CDC8821A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7356" y="4045241"/>
              <a:ext cx="2368254" cy="139998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2660E78-1DAA-4FEA-B781-D96C9B0B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9876" y="2234486"/>
              <a:ext cx="2350513" cy="1388386"/>
            </a:xfrm>
            <a:prstGeom prst="rect">
              <a:avLst/>
            </a:prstGeom>
          </p:spPr>
        </p:pic>
      </p:grpSp>
      <p:graphicFrame>
        <p:nvGraphicFramePr>
          <p:cNvPr id="23" name="Group 1072">
            <a:extLst>
              <a:ext uri="{FF2B5EF4-FFF2-40B4-BE49-F238E27FC236}">
                <a16:creationId xmlns:a16="http://schemas.microsoft.com/office/drawing/2014/main" xmlns="" id="{1AB8249E-9CED-44C2-BAE3-B38C187C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736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pop_answer_01.svg, pop_answer_02.svg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위쪽과 오른쪽으로 뒤집었을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1DC9631-3253-490C-9690-6D3BB45BE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B6A015A-DC9A-409B-97FE-FA048E947B0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5EFAEB7-22F2-4DDF-845F-C199DE110839}"/>
              </a:ext>
            </a:extLst>
          </p:cNvPr>
          <p:cNvGrpSpPr/>
          <p:nvPr/>
        </p:nvGrpSpPr>
        <p:grpSpPr>
          <a:xfrm>
            <a:off x="1332500" y="2209081"/>
            <a:ext cx="4383677" cy="2732443"/>
            <a:chOff x="1234064" y="2172438"/>
            <a:chExt cx="4140026" cy="259638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D810D926-4A5A-40D8-90AB-E6B045B4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4064" y="3355679"/>
              <a:ext cx="2236295" cy="14131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B60AD35-1178-4301-90C2-1ECF9C48E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2679" y="3689743"/>
              <a:ext cx="1801411" cy="106320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81E99807-2E9A-4145-BBA3-9ADE0D8B4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4064" y="2172438"/>
              <a:ext cx="1918168" cy="1103805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F4D79F38-E476-46EA-A628-24005A704276}"/>
              </a:ext>
            </a:extLst>
          </p:cNvPr>
          <p:cNvSpPr/>
          <p:nvPr/>
        </p:nvSpPr>
        <p:spPr>
          <a:xfrm>
            <a:off x="207825" y="3857715"/>
            <a:ext cx="6667165" cy="1227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:a16="http://schemas.microsoft.com/office/drawing/2014/main" xmlns="" id="{B8AFE058-6BEC-4677-89DB-B4FFCB76FD23}"/>
              </a:ext>
            </a:extLst>
          </p:cNvPr>
          <p:cNvSpPr/>
          <p:nvPr/>
        </p:nvSpPr>
        <p:spPr>
          <a:xfrm>
            <a:off x="338478" y="373315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1E14E0CF-8133-4FA4-9E4D-7B919008A00B}"/>
              </a:ext>
            </a:extLst>
          </p:cNvPr>
          <p:cNvSpPr txBox="1"/>
          <p:nvPr/>
        </p:nvSpPr>
        <p:spPr>
          <a:xfrm>
            <a:off x="372576" y="4057190"/>
            <a:ext cx="624769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위쪽으로 뒤집으면 왼쪽과 오른쪽은 그대로이지만 위쪽과 아래쪽이 서로 바뀝니다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뒤집으면 왼쪽과 오른쪽이 서로 바뀝니다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DBA44595-6110-464C-91FA-82E2AE18300F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4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아래쪽으로 뒤집었을 때 처음 도형과 방향이 같은 것을 모두 찾아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210862" y="2624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>
            <a:extLst>
              <a:ext uri="{FF2B5EF4-FFF2-40B4-BE49-F238E27FC236}">
                <a16:creationId xmlns:a16="http://schemas.microsoft.com/office/drawing/2014/main" xmlns="" id="{8DBF5741-87E6-4B6B-95B9-E53862E1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3BC33C8-E353-4401-9431-0F29F0554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07" y="2916212"/>
            <a:ext cx="6584213" cy="1708235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C3AC9E74-AAE6-4D2C-A70A-07BD776385D5}"/>
              </a:ext>
            </a:extLst>
          </p:cNvPr>
          <p:cNvSpPr/>
          <p:nvPr/>
        </p:nvSpPr>
        <p:spPr>
          <a:xfrm>
            <a:off x="5904912" y="49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B744F921-B4E9-4660-B9C4-2E4D6F47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64" y="190984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217876F7-E3DD-4C6C-B0B9-05D251B0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19" y="341554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4BF4A974-1FAE-4743-821A-2A8FBE95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03" y="3448041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84D616AE-6F8A-4C02-8F48-73CE4721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55" y="341554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46ED9D5F-5ACF-47CD-8522-0B75ADC7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51" y="3468466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xmlns="" id="{F7643674-E051-4AAA-A3AC-A4934952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109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485B7CD-D5D9-4A69-8BFA-D20DB6DC20CD}"/>
              </a:ext>
            </a:extLst>
          </p:cNvPr>
          <p:cNvSpPr txBox="1"/>
          <p:nvPr/>
        </p:nvSpPr>
        <p:spPr>
          <a:xfrm>
            <a:off x="459094" y="1356927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위쪽으로 뒤집었을 때 방향이 변하지 않는 것을 모두 찾아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310C64D-3EFA-4A0D-A56F-A896CA473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71" y="2668892"/>
            <a:ext cx="6599055" cy="1728660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16FB1ED-6730-40B8-BC41-0F0419DBC9CA}"/>
              </a:ext>
            </a:extLst>
          </p:cNvPr>
          <p:cNvSpPr/>
          <p:nvPr/>
        </p:nvSpPr>
        <p:spPr>
          <a:xfrm>
            <a:off x="6070453" y="4400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119682" y="5142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3C3C01E5-BBDF-4B2C-931C-B8D20CF1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20" y="167208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29DE3403-E225-4153-B728-E71D7A62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68" y="3221397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12A3155A-8557-414B-94E8-1BCA4406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29" y="3179165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48EDF7EB-66C5-4FA2-B664-53B5E0D3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311" y="3221397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9FA09D3E-ADAC-4833-B5C7-125492626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2" y="3148161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Group 1072">
            <a:extLst>
              <a:ext uri="{FF2B5EF4-FFF2-40B4-BE49-F238E27FC236}">
                <a16:creationId xmlns:a16="http://schemas.microsoft.com/office/drawing/2014/main" xmlns="" id="{86025C8C-90A0-479D-A096-9E4A5F935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66745"/>
              </p:ext>
            </p:extLst>
          </p:nvPr>
        </p:nvGraphicFramePr>
        <p:xfrm>
          <a:off x="115384" y="609505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아래쪽으로 뒤집었을 때 처음 도형과 방향이 같은 것을 모두 찾아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>
            <a:extLst>
              <a:ext uri="{FF2B5EF4-FFF2-40B4-BE49-F238E27FC236}">
                <a16:creationId xmlns:a16="http://schemas.microsoft.com/office/drawing/2014/main" xmlns="" id="{8DBF5741-87E6-4B6B-95B9-E53862E1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3BC33C8-E353-4401-9431-0F29F0554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07" y="2916212"/>
            <a:ext cx="6584213" cy="1708235"/>
          </a:xfrm>
          <a:prstGeom prst="rect">
            <a:avLst/>
          </a:prstGeom>
        </p:spPr>
      </p:pic>
      <p:pic>
        <p:nvPicPr>
          <p:cNvPr id="56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B744F921-B4E9-4660-B9C4-2E4D6F47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64" y="190984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217876F7-E3DD-4C6C-B0B9-05D251B0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19" y="341554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4BF4A974-1FAE-4743-821A-2A8FBE95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03" y="3448041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84D616AE-6F8A-4C02-8F48-73CE4721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55" y="3415548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46ED9D5F-5ACF-47CD-8522-0B75ADC7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51" y="3468466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C54DC1-B3D5-4C9F-A59F-1002030A43B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DE212B3-7EC2-4259-A8F8-2880616D8B42}"/>
              </a:ext>
            </a:extLst>
          </p:cNvPr>
          <p:cNvSpPr/>
          <p:nvPr/>
        </p:nvSpPr>
        <p:spPr>
          <a:xfrm>
            <a:off x="207825" y="3915517"/>
            <a:ext cx="6667165" cy="1169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29">
            <a:extLst>
              <a:ext uri="{FF2B5EF4-FFF2-40B4-BE49-F238E27FC236}">
                <a16:creationId xmlns:a16="http://schemas.microsoft.com/office/drawing/2014/main" xmlns="" id="{0FB2B44A-59E1-448E-8AA5-A44337358C5A}"/>
              </a:ext>
            </a:extLst>
          </p:cNvPr>
          <p:cNvSpPr/>
          <p:nvPr/>
        </p:nvSpPr>
        <p:spPr>
          <a:xfrm>
            <a:off x="338478" y="381895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55A6C42-FCE4-43EB-93A6-733057C242D8}"/>
              </a:ext>
            </a:extLst>
          </p:cNvPr>
          <p:cNvSpPr txBox="1"/>
          <p:nvPr/>
        </p:nvSpPr>
        <p:spPr>
          <a:xfrm>
            <a:off x="317200" y="4239553"/>
            <a:ext cx="645104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 번째 도형의 위쪽 긴 부분이 아래쪽으로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번째 도형의 아래쪽 긴 부분이 위쪽으로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xmlns="" id="{C493CC8C-1FB1-4B98-BB53-B3CE4F876C9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1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공개와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움직여서               이 되게 하려면 어떻게 움직여야 하는지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BBB869-9C32-484F-A459-D976F6011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672" y="1524505"/>
            <a:ext cx="863600" cy="4270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2AF0AB-2524-41EC-BBBD-540760D28E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7502" y="1534194"/>
            <a:ext cx="878514" cy="4246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9BD92D9-2AD4-4C6F-87B8-54B5F39710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963" y="2495894"/>
            <a:ext cx="5045805" cy="118209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E6DAC5E-103D-47BC-AB76-53F73AD0BB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092" y="4103714"/>
            <a:ext cx="863600" cy="427055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DDE75A0D-4E3E-4499-8D9D-F6DE3E9EBD5B}"/>
              </a:ext>
            </a:extLst>
          </p:cNvPr>
          <p:cNvSpPr txBox="1"/>
          <p:nvPr/>
        </p:nvSpPr>
        <p:spPr>
          <a:xfrm>
            <a:off x="1729658" y="4149432"/>
            <a:ext cx="4103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F98BD857-7D7E-44BC-BF0C-0954D39BE2B1}"/>
              </a:ext>
            </a:extLst>
          </p:cNvPr>
          <p:cNvSpPr txBox="1"/>
          <p:nvPr/>
        </p:nvSpPr>
        <p:spPr>
          <a:xfrm>
            <a:off x="2150151" y="4149080"/>
            <a:ext cx="4402069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왼쪽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으로 뒤집기를 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4B5D5A37-EB63-43A9-984A-327F71545A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470" y="3986440"/>
            <a:ext cx="360000" cy="355000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DD894275-93A4-4E45-85A7-6E32AEAE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47" y="4219511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ECE418E-5396-44CB-8CA9-A4FF83384F4B}"/>
              </a:ext>
            </a:extLst>
          </p:cNvPr>
          <p:cNvSpPr/>
          <p:nvPr/>
        </p:nvSpPr>
        <p:spPr>
          <a:xfrm>
            <a:off x="2239243" y="4593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xmlns="" id="{DA697DFB-140A-4109-AB9A-CC995FAB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90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9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xmlns="" id="{C0BACA78-CE30-4790-BB83-343F2762DFE8}"/>
              </a:ext>
            </a:extLst>
          </p:cNvPr>
          <p:cNvSpPr txBox="1"/>
          <p:nvPr/>
        </p:nvSpPr>
        <p:spPr>
          <a:xfrm>
            <a:off x="464533" y="131928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움직여서               이 되게 하려면 어떻게 움직여야 하는지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B31A881-2DB4-4B69-958C-3EF281635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652" y="1289092"/>
            <a:ext cx="857370" cy="4143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107EA3-BDF2-4E40-A7F1-CD1CBEB13D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896" y="1289092"/>
            <a:ext cx="857370" cy="431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25D458-F6BB-4934-A393-A44029423D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773" y="2380960"/>
            <a:ext cx="5387562" cy="1243731"/>
          </a:xfrm>
          <a:prstGeom prst="rect">
            <a:avLst/>
          </a:prstGeom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2FFC50DA-3BA5-4D7B-90D3-A7DC448622D8}"/>
              </a:ext>
            </a:extLst>
          </p:cNvPr>
          <p:cNvSpPr txBox="1"/>
          <p:nvPr/>
        </p:nvSpPr>
        <p:spPr>
          <a:xfrm>
            <a:off x="1729658" y="4149432"/>
            <a:ext cx="4103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27B882E9-0BC9-420B-8277-363D307FFFF8}"/>
              </a:ext>
            </a:extLst>
          </p:cNvPr>
          <p:cNvSpPr txBox="1"/>
          <p:nvPr/>
        </p:nvSpPr>
        <p:spPr>
          <a:xfrm>
            <a:off x="2150151" y="4149080"/>
            <a:ext cx="4402069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위쪽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으로 뒤집기를 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0A82905-CF6D-4754-830A-8E1DA42974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0470" y="3986440"/>
            <a:ext cx="360000" cy="35500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D1F4FBE9-CB18-46B2-9A0B-FB9516F25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47" y="4219511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9FE69750-6126-4696-85C7-634E607B26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326" y="4119405"/>
            <a:ext cx="857370" cy="414396"/>
          </a:xfrm>
          <a:prstGeom prst="rect">
            <a:avLst/>
          </a:prstGeom>
        </p:spPr>
      </p:pic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xmlns="" id="{AEDFCA75-72F6-484D-9E33-C59D07032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51353"/>
              </p:ext>
            </p:extLst>
          </p:nvPr>
        </p:nvGraphicFramePr>
        <p:xfrm>
          <a:off x="115384" y="609505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움직여서               이 되게 하려면 어떻게 움직여야 하는지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BBB869-9C32-484F-A459-D976F6011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0587" y="1524505"/>
            <a:ext cx="863600" cy="4270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2AF0AB-2524-41EC-BBBD-540760D28E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7502" y="1534194"/>
            <a:ext cx="878514" cy="4246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9BD92D9-2AD4-4C6F-87B8-54B5F39710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963" y="2495894"/>
            <a:ext cx="5045805" cy="118209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E6DAC5E-103D-47BC-AB76-53F73AD0BB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786" y="4103714"/>
            <a:ext cx="863600" cy="427055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DDE75A0D-4E3E-4499-8D9D-F6DE3E9EBD5B}"/>
              </a:ext>
            </a:extLst>
          </p:cNvPr>
          <p:cNvSpPr txBox="1"/>
          <p:nvPr/>
        </p:nvSpPr>
        <p:spPr>
          <a:xfrm>
            <a:off x="1729658" y="4149432"/>
            <a:ext cx="4103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F98BD857-7D7E-44BC-BF0C-0954D39BE2B1}"/>
              </a:ext>
            </a:extLst>
          </p:cNvPr>
          <p:cNvSpPr txBox="1"/>
          <p:nvPr/>
        </p:nvSpPr>
        <p:spPr>
          <a:xfrm>
            <a:off x="2150151" y="4149080"/>
            <a:ext cx="4402069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왼쪽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으로 뒤집기를 했습니다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4B5D5A37-EB63-43A9-984A-327F71545A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470" y="3986440"/>
            <a:ext cx="360000" cy="355000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DD894275-93A4-4E45-85A7-6E32AEAE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47" y="4219511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2BE461F-220B-41D9-BDE3-C8533EFD68B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4F42B09-EAB1-428D-808E-070EA0B26C6D}"/>
              </a:ext>
            </a:extLst>
          </p:cNvPr>
          <p:cNvSpPr/>
          <p:nvPr/>
        </p:nvSpPr>
        <p:spPr>
          <a:xfrm>
            <a:off x="192745" y="3653190"/>
            <a:ext cx="6667165" cy="143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79">
            <a:extLst>
              <a:ext uri="{FF2B5EF4-FFF2-40B4-BE49-F238E27FC236}">
                <a16:creationId xmlns:a16="http://schemas.microsoft.com/office/drawing/2014/main" xmlns="" id="{AF4AC023-91C2-43F9-891C-09DD9DA83853}"/>
              </a:ext>
            </a:extLst>
          </p:cNvPr>
          <p:cNvSpPr/>
          <p:nvPr/>
        </p:nvSpPr>
        <p:spPr>
          <a:xfrm>
            <a:off x="338478" y="344516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6A06E47F-BFE9-4EB9-8286-88FC99E95565}"/>
              </a:ext>
            </a:extLst>
          </p:cNvPr>
          <p:cNvSpPr txBox="1"/>
          <p:nvPr/>
        </p:nvSpPr>
        <p:spPr>
          <a:xfrm>
            <a:off x="328345" y="4069523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뒤집으면 모양은 변하지 않고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왼쪽과 오른쪽이 서로 바뀝니다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B315AAFE-D8EA-43FB-BF10-568B93944FD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7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46D92EB-8846-432E-9CD6-EA6E03A3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9" y="2156004"/>
            <a:ext cx="5605384" cy="292944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341327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3103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486794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476501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19875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8846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0701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9671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3222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2193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938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08004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0800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A313AD-27FD-4259-A448-43A60CB9C480}"/>
              </a:ext>
            </a:extLst>
          </p:cNvPr>
          <p:cNvSpPr txBox="1"/>
          <p:nvPr/>
        </p:nvSpPr>
        <p:spPr>
          <a:xfrm>
            <a:off x="2879811" y="2168860"/>
            <a:ext cx="3318943" cy="1191816"/>
          </a:xfrm>
          <a:prstGeom prst="wedgeRoundRectCallout">
            <a:avLst>
              <a:gd name="adj1" fmla="val -54917"/>
              <a:gd name="adj2" fmla="val -315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위쪽이나 아래쪽으로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뒤집으면 모양은 변하지 않지만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방향은 위쪽과 아래쪽이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바뀌어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3632CD8-8ED6-4CC1-A1C9-D8D99DC57E1E}"/>
              </a:ext>
            </a:extLst>
          </p:cNvPr>
          <p:cNvSpPr txBox="1"/>
          <p:nvPr/>
        </p:nvSpPr>
        <p:spPr>
          <a:xfrm>
            <a:off x="3730754" y="3465004"/>
            <a:ext cx="3217510" cy="1191816"/>
          </a:xfrm>
          <a:prstGeom prst="wedgeRoundRectCallout">
            <a:avLst>
              <a:gd name="adj1" fmla="val -59214"/>
              <a:gd name="adj2" fmla="val 476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도형을 오른쪽이나 왼쪽으로</a:t>
            </a:r>
            <a:endParaRPr lang="en-US" altLang="ko-KR" dirty="0"/>
          </a:p>
          <a:p>
            <a:r>
              <a:rPr lang="ko-KR" altLang="en-US" dirty="0"/>
              <a:t>뒤집으면 모양은 변하지 않지만</a:t>
            </a:r>
            <a:endParaRPr lang="en-US" altLang="ko-KR" dirty="0"/>
          </a:p>
          <a:p>
            <a:r>
              <a:rPr lang="ko-KR" altLang="en-US" dirty="0"/>
              <a:t>도형의 방향은 오른쪽과 왼쪽이</a:t>
            </a:r>
            <a:endParaRPr lang="en-US" altLang="ko-KR" dirty="0"/>
          </a:p>
          <a:p>
            <a:r>
              <a:rPr lang="ko-KR" altLang="en-US" dirty="0"/>
              <a:t>서로 바뀌어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CE33146-356F-4E27-8D5F-3C4AE5F1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" y="2748120"/>
            <a:ext cx="6482926" cy="158528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뒤집었습니다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4BB5049-3DE0-473F-87EA-0180BB8E3072}"/>
              </a:ext>
            </a:extLst>
          </p:cNvPr>
          <p:cNvSpPr/>
          <p:nvPr/>
        </p:nvSpPr>
        <p:spPr>
          <a:xfrm>
            <a:off x="5740980" y="3832637"/>
            <a:ext cx="337008" cy="326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CBAA1146-5FBC-4768-A5B9-26B42A27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71" y="1600965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FD01052-51F6-4921-A060-A5D09E5E602B}"/>
              </a:ext>
            </a:extLst>
          </p:cNvPr>
          <p:cNvSpPr/>
          <p:nvPr/>
        </p:nvSpPr>
        <p:spPr>
          <a:xfrm>
            <a:off x="3671900" y="3788206"/>
            <a:ext cx="3024336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C225DB05-55FF-4BC8-9DE3-A23B839C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12" y="2876159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57FAA8A2-E470-4490-8642-41D0677C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15" y="2913056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B87C118-DBF5-4794-81C9-09CA41FA1EDF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>
            <a:extLst>
              <a:ext uri="{FF2B5EF4-FFF2-40B4-BE49-F238E27FC236}">
                <a16:creationId xmlns:a16="http://schemas.microsoft.com/office/drawing/2014/main" xmlns="" id="{534818C2-0C7A-4F50-9C81-089E28A40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515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D373CE52-B887-4659-B699-78ED5AE4B9EB}"/>
              </a:ext>
            </a:extLst>
          </p:cNvPr>
          <p:cNvSpPr/>
          <p:nvPr/>
        </p:nvSpPr>
        <p:spPr>
          <a:xfrm>
            <a:off x="4921387" y="3160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8FCA5D8-3C1C-45F5-83EC-BF6F99249517}"/>
              </a:ext>
            </a:extLst>
          </p:cNvPr>
          <p:cNvSpPr/>
          <p:nvPr/>
        </p:nvSpPr>
        <p:spPr>
          <a:xfrm>
            <a:off x="32825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1CB450F-E7AC-4AC9-BB5C-20223058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4" y="2106107"/>
            <a:ext cx="6757676" cy="258781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912512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7" y="147232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550929CC-47AF-49ED-823B-6B3E6D8B820F}"/>
              </a:ext>
            </a:extLst>
          </p:cNvPr>
          <p:cNvSpPr txBox="1"/>
          <p:nvPr/>
        </p:nvSpPr>
        <p:spPr>
          <a:xfrm>
            <a:off x="513347" y="141974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아래쪽으로 뒤집었습니다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758F3E52-E20F-4C6B-9314-9BBE74A6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95" y="144352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647216F-4D22-4389-8F35-74F4200726ED}"/>
              </a:ext>
            </a:extLst>
          </p:cNvPr>
          <p:cNvSpPr/>
          <p:nvPr/>
        </p:nvSpPr>
        <p:spPr>
          <a:xfrm>
            <a:off x="2951820" y="3620515"/>
            <a:ext cx="3782910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93005976-818C-49A5-B684-9C1C03E05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53" y="2606487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829D1649-A685-461D-A557-FBA7022F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78" y="2690951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8279EBC3-371A-41E4-99FC-4660993818A8}"/>
              </a:ext>
            </a:extLst>
          </p:cNvPr>
          <p:cNvSpPr/>
          <p:nvPr/>
        </p:nvSpPr>
        <p:spPr>
          <a:xfrm>
            <a:off x="5145677" y="2937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xmlns="" id="{ECA19A94-4047-4DDD-9582-ADA6483BD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1977"/>
              </p:ext>
            </p:extLst>
          </p:nvPr>
        </p:nvGraphicFramePr>
        <p:xfrm>
          <a:off x="115384" y="609505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CE33146-356F-4E27-8D5F-3C4AE5F1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" y="2748120"/>
            <a:ext cx="6482926" cy="158528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뒤집었습니다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4BB5049-3DE0-473F-87EA-0180BB8E3072}"/>
              </a:ext>
            </a:extLst>
          </p:cNvPr>
          <p:cNvSpPr/>
          <p:nvPr/>
        </p:nvSpPr>
        <p:spPr>
          <a:xfrm>
            <a:off x="5740980" y="3832637"/>
            <a:ext cx="337008" cy="326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CBAA1146-5FBC-4768-A5B9-26B42A27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71" y="1600965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FD01052-51F6-4921-A060-A5D09E5E602B}"/>
              </a:ext>
            </a:extLst>
          </p:cNvPr>
          <p:cNvSpPr/>
          <p:nvPr/>
        </p:nvSpPr>
        <p:spPr>
          <a:xfrm>
            <a:off x="3671900" y="3788206"/>
            <a:ext cx="3024336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C225DB05-55FF-4BC8-9DE3-A23B839C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12" y="2876159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57FAA8A2-E470-4490-8642-41D0677C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15" y="2913056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D373CE52-B887-4659-B699-78ED5AE4B9EB}"/>
              </a:ext>
            </a:extLst>
          </p:cNvPr>
          <p:cNvSpPr/>
          <p:nvPr/>
        </p:nvSpPr>
        <p:spPr>
          <a:xfrm>
            <a:off x="4921387" y="3160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C6B5250-A4C3-42B1-A9CB-6814B5D0BCCC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5157419-5B41-493C-ABE4-6E7C93536426}"/>
              </a:ext>
            </a:extLst>
          </p:cNvPr>
          <p:cNvSpPr/>
          <p:nvPr/>
        </p:nvSpPr>
        <p:spPr>
          <a:xfrm>
            <a:off x="207825" y="4198092"/>
            <a:ext cx="6667165" cy="887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29">
            <a:extLst>
              <a:ext uri="{FF2B5EF4-FFF2-40B4-BE49-F238E27FC236}">
                <a16:creationId xmlns:a16="http://schemas.microsoft.com/office/drawing/2014/main" xmlns="" id="{0859B373-9D97-4995-92E4-8B39E459555F}"/>
              </a:ext>
            </a:extLst>
          </p:cNvPr>
          <p:cNvSpPr/>
          <p:nvPr/>
        </p:nvSpPr>
        <p:spPr>
          <a:xfrm>
            <a:off x="338478" y="40192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xmlns="" id="{18ABF4AF-64B3-4A76-8C1D-D58507C2ADC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E1AFD1C0-11EF-4138-8A7A-56C5375EAD5E}"/>
              </a:ext>
            </a:extLst>
          </p:cNvPr>
          <p:cNvSpPr txBox="1"/>
          <p:nvPr/>
        </p:nvSpPr>
        <p:spPr>
          <a:xfrm>
            <a:off x="217417" y="4382096"/>
            <a:ext cx="673084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뒤집으면 왼쪽과 오른쪽이 서로 바뀝니다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46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72685E4-1B36-4768-9BDF-1FB505C12EF9}"/>
              </a:ext>
            </a:extLst>
          </p:cNvPr>
          <p:cNvGrpSpPr/>
          <p:nvPr/>
        </p:nvGrpSpPr>
        <p:grpSpPr>
          <a:xfrm>
            <a:off x="369843" y="2886516"/>
            <a:ext cx="6223340" cy="1839162"/>
            <a:chOff x="181149" y="2504138"/>
            <a:chExt cx="6223340" cy="183916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3293D66-4394-4486-A3F4-697D4531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2909" y="2550588"/>
              <a:ext cx="1821580" cy="1776713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BF948CEA-1E75-4F26-BDB6-8648F3B3F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330" r="29114"/>
            <a:stretch/>
          </p:blipFill>
          <p:spPr>
            <a:xfrm>
              <a:off x="2002729" y="2504138"/>
              <a:ext cx="2556284" cy="183916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493785F7-055C-4E5F-9719-B829DB959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49" y="2550588"/>
              <a:ext cx="1821580" cy="1776713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\lesson04\ops\ms_lesson04\ms_41_4_02_03_01.html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B85F93CA-5766-4364-B4AF-B4D7CC828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2320" y="1957559"/>
            <a:ext cx="1199874" cy="908355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3A49E81-6BB3-45E8-A9CD-984C8E800625}"/>
              </a:ext>
            </a:extLst>
          </p:cNvPr>
          <p:cNvSpPr/>
          <p:nvPr/>
        </p:nvSpPr>
        <p:spPr>
          <a:xfrm>
            <a:off x="5467177" y="1993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xmlns="" id="{32ACC392-C6BB-471A-B36A-B22DAF23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450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answer_01.svg, 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825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8C850255-ABEF-4923-89B9-EB30D526D277}"/>
              </a:ext>
            </a:extLst>
          </p:cNvPr>
          <p:cNvSpPr txBox="1"/>
          <p:nvPr/>
        </p:nvSpPr>
        <p:spPr>
          <a:xfrm>
            <a:off x="570293" y="1430851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E11B60E-B42B-454A-9E5E-79A0099B5261}"/>
              </a:ext>
            </a:extLst>
          </p:cNvPr>
          <p:cNvGrpSpPr/>
          <p:nvPr/>
        </p:nvGrpSpPr>
        <p:grpSpPr>
          <a:xfrm>
            <a:off x="489364" y="2836549"/>
            <a:ext cx="6110882" cy="1754545"/>
            <a:chOff x="-384192" y="2114610"/>
            <a:chExt cx="7800179" cy="223957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F12AF905-3202-4E9A-B899-898251C46770}"/>
                </a:ext>
              </a:extLst>
            </p:cNvPr>
            <p:cNvGrpSpPr/>
            <p:nvPr/>
          </p:nvGrpSpPr>
          <p:grpSpPr>
            <a:xfrm>
              <a:off x="-384192" y="2142644"/>
              <a:ext cx="5487056" cy="2200959"/>
              <a:chOff x="-384192" y="2142644"/>
              <a:chExt cx="5487056" cy="220095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xmlns="" id="{41CB7DB0-D5FB-4141-919A-F1C29A186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6767" y="2169810"/>
                <a:ext cx="3286097" cy="2173793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015C3D04-1724-4793-9023-B81191EB4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84192" y="2142644"/>
                <a:ext cx="2200959" cy="2200959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6FA51C83-2BB1-4E1E-94AE-6EC495FC6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42047" y="2114610"/>
              <a:ext cx="2273940" cy="223957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4D38EF3-4B52-4929-9DCC-CD7199CF22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656" y="1815448"/>
            <a:ext cx="1199874" cy="90835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3CF8DDD5-8B6C-4FC4-9BCB-C5EAACE6C53E}"/>
              </a:ext>
            </a:extLst>
          </p:cNvPr>
          <p:cNvSpPr/>
          <p:nvPr/>
        </p:nvSpPr>
        <p:spPr>
          <a:xfrm>
            <a:off x="5450513" y="1851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xmlns="" id="{90AEA636-3F4F-4CF3-9FD6-D3BB2B38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0246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pop_answer_01.svg, pop_answer_02.svg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72685E4-1B36-4768-9BDF-1FB505C12EF9}"/>
              </a:ext>
            </a:extLst>
          </p:cNvPr>
          <p:cNvGrpSpPr/>
          <p:nvPr/>
        </p:nvGrpSpPr>
        <p:grpSpPr>
          <a:xfrm>
            <a:off x="369843" y="2886516"/>
            <a:ext cx="6223340" cy="1839162"/>
            <a:chOff x="181149" y="2504138"/>
            <a:chExt cx="6223340" cy="183916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3293D66-4394-4486-A3F4-697D4531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2909" y="2550588"/>
              <a:ext cx="1821580" cy="1776713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BF948CEA-1E75-4F26-BDB6-8648F3B3F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330" r="29114"/>
            <a:stretch/>
          </p:blipFill>
          <p:spPr>
            <a:xfrm>
              <a:off x="2002729" y="2504138"/>
              <a:ext cx="2556284" cy="183916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493785F7-055C-4E5F-9719-B829DB959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49" y="2550588"/>
              <a:ext cx="1821580" cy="1776713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B85F93CA-5766-4364-B4AF-B4D7CC828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2320" y="1957559"/>
            <a:ext cx="1199874" cy="90835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4E7DC21-2338-4AB9-9F81-6FD9846C6E28}"/>
              </a:ext>
            </a:extLst>
          </p:cNvPr>
          <p:cNvSpPr txBox="1"/>
          <p:nvPr/>
        </p:nvSpPr>
        <p:spPr>
          <a:xfrm>
            <a:off x="6980625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80648A7-32F4-4E9E-8F38-4FA313BBD7D6}"/>
              </a:ext>
            </a:extLst>
          </p:cNvPr>
          <p:cNvSpPr/>
          <p:nvPr/>
        </p:nvSpPr>
        <p:spPr>
          <a:xfrm>
            <a:off x="207825" y="4198092"/>
            <a:ext cx="6667165" cy="887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29">
            <a:extLst>
              <a:ext uri="{FF2B5EF4-FFF2-40B4-BE49-F238E27FC236}">
                <a16:creationId xmlns:a16="http://schemas.microsoft.com/office/drawing/2014/main" xmlns="" id="{05E123D2-3D7B-4072-8C1E-3D0F8C10480C}"/>
              </a:ext>
            </a:extLst>
          </p:cNvPr>
          <p:cNvSpPr/>
          <p:nvPr/>
        </p:nvSpPr>
        <p:spPr>
          <a:xfrm>
            <a:off x="338478" y="40192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CFD786A0-2F7F-44A5-B5FE-B40B0AD7ACA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2BD6B910-F861-4A6A-AC40-68FC387D70C0}"/>
              </a:ext>
            </a:extLst>
          </p:cNvPr>
          <p:cNvSpPr txBox="1"/>
          <p:nvPr/>
        </p:nvSpPr>
        <p:spPr>
          <a:xfrm>
            <a:off x="319217" y="4353621"/>
            <a:ext cx="64361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왼쪽으로 뒤집은 도형과 오른쪽으로 뒤집은 도형의 모양과 크기가 서로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36038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41555</TotalTime>
  <Words>1571</Words>
  <Application>Microsoft Office PowerPoint</Application>
  <PresentationFormat>화면 슬라이드 쇼(4:3)</PresentationFormat>
  <Paragraphs>421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7418</cp:revision>
  <dcterms:created xsi:type="dcterms:W3CDTF">2008-07-15T12:19:11Z</dcterms:created>
  <dcterms:modified xsi:type="dcterms:W3CDTF">2022-02-18T01:05:58Z</dcterms:modified>
</cp:coreProperties>
</file>