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37" r:id="rId4"/>
    <p:sldId id="1358" r:id="rId5"/>
    <p:sldId id="1339" r:id="rId6"/>
    <p:sldId id="1403" r:id="rId7"/>
    <p:sldId id="1380" r:id="rId8"/>
    <p:sldId id="1342" r:id="rId9"/>
    <p:sldId id="1404" r:id="rId10"/>
    <p:sldId id="1345" r:id="rId11"/>
    <p:sldId id="1346" r:id="rId12"/>
    <p:sldId id="1405" r:id="rId13"/>
    <p:sldId id="1348" r:id="rId14"/>
    <p:sldId id="1349" r:id="rId15"/>
    <p:sldId id="1408" r:id="rId16"/>
    <p:sldId id="1397" r:id="rId17"/>
    <p:sldId id="1352" r:id="rId18"/>
    <p:sldId id="1407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73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56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669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920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뒤집고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626595-007C-4C50-A660-320581E1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95" y="2353966"/>
            <a:ext cx="4726239" cy="1987112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\lesson04\ops\ms_lesson04\ms_41_4_04_04_01.html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돌리고 위쪽으로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A71F2913-E2F6-48DD-961C-42C860E835E5}"/>
              </a:ext>
            </a:extLst>
          </p:cNvPr>
          <p:cNvSpPr/>
          <p:nvPr/>
        </p:nvSpPr>
        <p:spPr>
          <a:xfrm>
            <a:off x="5473324" y="195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FAF7F420-9569-442A-B16C-5DED6C8309B6}"/>
              </a:ext>
            </a:extLst>
          </p:cNvPr>
          <p:cNvSpPr txBox="1"/>
          <p:nvPr/>
        </p:nvSpPr>
        <p:spPr>
          <a:xfrm>
            <a:off x="1295400" y="4341078"/>
            <a:ext cx="1306786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9CE3DAA-D7FB-4C61-B3D1-744D226A1623}"/>
              </a:ext>
            </a:extLst>
          </p:cNvPr>
          <p:cNvSpPr txBox="1"/>
          <p:nvPr/>
        </p:nvSpPr>
        <p:spPr>
          <a:xfrm>
            <a:off x="3977304" y="4365104"/>
            <a:ext cx="1437465" cy="4036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414F545D-4762-42B1-95EA-283B6B954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876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AF8ED7-7A69-4CAB-A56B-5C5A3E81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14" y="2645508"/>
            <a:ext cx="4876484" cy="20236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\lesson04\ops\ms_lesson04\ms_41_4_04_04_01.html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D8F2A78-E611-471E-96AC-EE2B57F0A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803" y="1745837"/>
            <a:ext cx="1199874" cy="90835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CF5D5632-C9FF-4ABD-9BBB-1DB68086E4C8}"/>
              </a:ext>
            </a:extLst>
          </p:cNvPr>
          <p:cNvSpPr/>
          <p:nvPr/>
        </p:nvSpPr>
        <p:spPr>
          <a:xfrm>
            <a:off x="5460660" y="1781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143240B1-8D65-4BD8-85EC-CBACAE1A224A}"/>
              </a:ext>
            </a:extLst>
          </p:cNvPr>
          <p:cNvSpPr txBox="1"/>
          <p:nvPr/>
        </p:nvSpPr>
        <p:spPr>
          <a:xfrm>
            <a:off x="456130" y="130553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돌리고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C85123AB-2A2E-4D9C-B760-7D87A2CA62AD}"/>
              </a:ext>
            </a:extLst>
          </p:cNvPr>
          <p:cNvSpPr txBox="1"/>
          <p:nvPr/>
        </p:nvSpPr>
        <p:spPr>
          <a:xfrm>
            <a:off x="1480504" y="4696719"/>
            <a:ext cx="1306786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969A70E2-8095-4601-8954-C3552398DA2D}"/>
              </a:ext>
            </a:extLst>
          </p:cNvPr>
          <p:cNvSpPr txBox="1"/>
          <p:nvPr/>
        </p:nvSpPr>
        <p:spPr>
          <a:xfrm>
            <a:off x="4322602" y="4689140"/>
            <a:ext cx="1437465" cy="4036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id="{BDA3EEE3-85A6-4482-A380-F7C69F874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49951"/>
              </p:ext>
            </p:extLst>
          </p:nvPr>
        </p:nvGraphicFramePr>
        <p:xfrm>
          <a:off x="171046" y="591327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626595-007C-4C50-A660-320581E1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95" y="2353966"/>
            <a:ext cx="4726239" cy="1987112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돌리고 위쪽으로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1DC9631-3253-490C-9690-6D3BB45BE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467" y="1915230"/>
            <a:ext cx="1199874" cy="90835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B6A015A-DC9A-409B-97FE-FA048E947B0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FAF7F420-9569-442A-B16C-5DED6C8309B6}"/>
              </a:ext>
            </a:extLst>
          </p:cNvPr>
          <p:cNvSpPr txBox="1"/>
          <p:nvPr/>
        </p:nvSpPr>
        <p:spPr>
          <a:xfrm>
            <a:off x="1295400" y="4341078"/>
            <a:ext cx="13067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처음 도형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09CE3DAA-D7FB-4C61-B3D1-744D226A1623}"/>
              </a:ext>
            </a:extLst>
          </p:cNvPr>
          <p:cNvSpPr txBox="1"/>
          <p:nvPr/>
        </p:nvSpPr>
        <p:spPr>
          <a:xfrm>
            <a:off x="4042643" y="4341078"/>
            <a:ext cx="13067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움직인 도형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A07EBB-1EA9-4C5C-859D-51D6FA134E5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781338-EC36-4CE3-BE87-16DD3242323A}"/>
              </a:ext>
            </a:extLst>
          </p:cNvPr>
          <p:cNvSpPr/>
          <p:nvPr/>
        </p:nvSpPr>
        <p:spPr>
          <a:xfrm>
            <a:off x="207825" y="3718543"/>
            <a:ext cx="6667165" cy="1366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29">
            <a:extLst>
              <a:ext uri="{FF2B5EF4-FFF2-40B4-BE49-F238E27FC236}">
                <a16:creationId xmlns:a16="http://schemas.microsoft.com/office/drawing/2014/main" id="{EA0CD8C7-96BC-4538-A530-ECA599B082DB}"/>
              </a:ext>
            </a:extLst>
          </p:cNvPr>
          <p:cNvSpPr/>
          <p:nvPr/>
        </p:nvSpPr>
        <p:spPr>
          <a:xfrm>
            <a:off x="338478" y="359429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94320D62-83CF-4363-85FF-4F86D7ABF3F5}"/>
              </a:ext>
            </a:extLst>
          </p:cNvPr>
          <p:cNvSpPr txBox="1"/>
          <p:nvPr/>
        </p:nvSpPr>
        <p:spPr>
          <a:xfrm>
            <a:off x="348491" y="3963009"/>
            <a:ext cx="6247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돌리면 오른쪽에 있던 가장 긴 선분이 왼쪽으로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도형을 위쪽으로 뒤집으면 위쪽과 아래쪽이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id="{F1BE6FE0-074A-4BD5-8A11-F16B0014F28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1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4A25E0-309C-4F6B-811E-5B80D7D8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1"/>
          <a:stretch/>
        </p:blipFill>
        <p:spPr>
          <a:xfrm>
            <a:off x="697593" y="3688951"/>
            <a:ext cx="5962639" cy="134956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73519" y="1614027"/>
            <a:ext cx="53265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026955" y="4087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370168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7E6B96A0-44F3-4928-B999-603C6E4564A3}"/>
              </a:ext>
            </a:extLst>
          </p:cNvPr>
          <p:cNvSpPr txBox="1"/>
          <p:nvPr/>
        </p:nvSpPr>
        <p:spPr>
          <a:xfrm>
            <a:off x="127208" y="1553243"/>
            <a:ext cx="14204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b="1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[      ~       ]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A7031FE3-3DDC-4E70-AF0A-124457BC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">
            <a:extLst>
              <a:ext uri="{FF2B5EF4-FFF2-40B4-BE49-F238E27FC236}">
                <a16:creationId xmlns:a16="http://schemas.microsoft.com/office/drawing/2014/main" id="{AC84280C-6664-4677-9EF6-AAAD3C98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5" y="328444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278EF48F-761D-4540-8F94-ED3EB318B19D}"/>
              </a:ext>
            </a:extLst>
          </p:cNvPr>
          <p:cNvSpPr txBox="1"/>
          <p:nvPr/>
        </p:nvSpPr>
        <p:spPr>
          <a:xfrm>
            <a:off x="670781" y="3260303"/>
            <a:ext cx="60974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곳에 들어갈 수 있는 조각을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AC9E74-AAE6-4D2C-A70A-07BD776385D5}"/>
              </a:ext>
            </a:extLst>
          </p:cNvPr>
          <p:cNvSpPr/>
          <p:nvPr/>
        </p:nvSpPr>
        <p:spPr>
          <a:xfrm>
            <a:off x="5979020" y="4928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3F627-3357-44B6-B20B-3482A7FA5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471" y="1988400"/>
            <a:ext cx="2352081" cy="1204289"/>
          </a:xfrm>
          <a:prstGeom prst="rect">
            <a:avLst/>
          </a:prstGeom>
        </p:spPr>
      </p:pic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447A141-82F3-4CAA-8134-FB11168B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53" y="32687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B644776F-EB46-481D-98ED-54043DC5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94" y="388645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E5EE67A5-2C45-4524-A848-1C325E5B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13" y="390146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135713E-229F-45B7-9F9F-92F78181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29" y="394920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7F76F30-0144-41C1-AF9E-AF47FADB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8" y="396789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7E6BCE5C-5024-4EAF-9EC0-45F71E07C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896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1789" y="67508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23A492-A1D2-4190-8E77-1E528E67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98"/>
          <a:stretch/>
        </p:blipFill>
        <p:spPr>
          <a:xfrm>
            <a:off x="168170" y="3798035"/>
            <a:ext cx="6785884" cy="117913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85B7CD-D5D9-4A69-8BFA-D20DB6DC20CD}"/>
              </a:ext>
            </a:extLst>
          </p:cNvPr>
          <p:cNvSpPr txBox="1"/>
          <p:nvPr/>
        </p:nvSpPr>
        <p:spPr>
          <a:xfrm>
            <a:off x="459094" y="1356927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FB1ED-6730-40B8-BC41-0F0419DBC9CA}"/>
              </a:ext>
            </a:extLst>
          </p:cNvPr>
          <p:cNvSpPr/>
          <p:nvPr/>
        </p:nvSpPr>
        <p:spPr>
          <a:xfrm>
            <a:off x="5455593" y="4208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98590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464B4-A37F-46FB-B849-6E17235BC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800" y="1715473"/>
            <a:ext cx="3186493" cy="1591201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5E1195F-9349-4874-ACFE-6FE4405C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7" y="348785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39EE1E-58DA-454C-BA25-A76679ABF7C0}"/>
              </a:ext>
            </a:extLst>
          </p:cNvPr>
          <p:cNvSpPr txBox="1"/>
          <p:nvPr/>
        </p:nvSpPr>
        <p:spPr>
          <a:xfrm>
            <a:off x="682029" y="3403590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곳에 들어갈 수 있는 조각을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16ED9D49-20C3-40B9-8C5C-39C2B9B0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33" y="341151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CB9095C2-A587-4FD7-B86B-62121E39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58" y="3980384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27669BC8-49D1-4078-9FAB-5743C3A9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93" y="4043134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730AFC9-C092-4C5D-9D55-B0D04509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04" y="4064848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DE1DB40-D411-412C-A71F-380243383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6" y="4092502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id="{55F31C17-32A5-49C7-A08A-AA8C4104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3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content_popup.svg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4A25E0-309C-4F6B-811E-5B80D7D8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1"/>
          <a:stretch/>
        </p:blipFill>
        <p:spPr>
          <a:xfrm>
            <a:off x="697593" y="3688951"/>
            <a:ext cx="5962639" cy="134956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73519" y="1614027"/>
            <a:ext cx="53265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026955" y="4087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id="{8DBF5741-87E6-4B6B-95B9-E53862E1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370168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7E6B96A0-44F3-4928-B999-603C6E4564A3}"/>
              </a:ext>
            </a:extLst>
          </p:cNvPr>
          <p:cNvSpPr txBox="1"/>
          <p:nvPr/>
        </p:nvSpPr>
        <p:spPr>
          <a:xfrm>
            <a:off x="127208" y="1553243"/>
            <a:ext cx="14204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b="1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[      ~       ]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A7031FE3-3DDC-4E70-AF0A-124457BC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">
            <a:extLst>
              <a:ext uri="{FF2B5EF4-FFF2-40B4-BE49-F238E27FC236}">
                <a16:creationId xmlns:a16="http://schemas.microsoft.com/office/drawing/2014/main" id="{AC84280C-6664-4677-9EF6-AAAD3C98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5" y="328444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278EF48F-761D-4540-8F94-ED3EB318B19D}"/>
              </a:ext>
            </a:extLst>
          </p:cNvPr>
          <p:cNvSpPr txBox="1"/>
          <p:nvPr/>
        </p:nvSpPr>
        <p:spPr>
          <a:xfrm>
            <a:off x="670781" y="3260303"/>
            <a:ext cx="60974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곳에 들어갈 수 있는 조각을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3F627-3357-44B6-B20B-3482A7FA5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471" y="1988400"/>
            <a:ext cx="2352081" cy="1204289"/>
          </a:xfrm>
          <a:prstGeom prst="rect">
            <a:avLst/>
          </a:prstGeom>
        </p:spPr>
      </p:pic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447A141-82F3-4CAA-8134-FB11168B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53" y="32687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B644776F-EB46-481D-98ED-54043DC5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94" y="388645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E5EE67A5-2C45-4524-A848-1C325E5B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13" y="390146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135713E-229F-45B7-9F9F-92F78181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29" y="394920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7F76F30-0144-41C1-AF9E-AF47FADB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8" y="3967896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8AD80D-F9FA-426C-B9B7-7AA26643B3C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B75421-E0F9-4C87-88BA-29003B1B07CA}"/>
              </a:ext>
            </a:extLst>
          </p:cNvPr>
          <p:cNvSpPr/>
          <p:nvPr/>
        </p:nvSpPr>
        <p:spPr>
          <a:xfrm>
            <a:off x="207825" y="4009419"/>
            <a:ext cx="6667165" cy="1075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E3FAE12-0315-4A49-8743-8C4C159B12A1}"/>
              </a:ext>
            </a:extLst>
          </p:cNvPr>
          <p:cNvSpPr/>
          <p:nvPr/>
        </p:nvSpPr>
        <p:spPr>
          <a:xfrm>
            <a:off x="338478" y="38189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2010FBC3-85DF-4DB3-9B6A-FC8E7E069D35}"/>
              </a:ext>
            </a:extLst>
          </p:cNvPr>
          <p:cNvSpPr txBox="1"/>
          <p:nvPr/>
        </p:nvSpPr>
        <p:spPr>
          <a:xfrm>
            <a:off x="397946" y="4259063"/>
            <a:ext cx="6247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빈 곳에 들어갈 수 있는 조각을 찾기 위하여 주어진 도형을 뒤집고 돌려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73927665-C260-4B96-A807-65676885083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5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공개와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877B1B4A-E4C5-4694-BD1F-95AD5D389B6B}"/>
              </a:ext>
            </a:extLst>
          </p:cNvPr>
          <p:cNvSpPr txBox="1"/>
          <p:nvPr/>
        </p:nvSpPr>
        <p:spPr>
          <a:xfrm>
            <a:off x="1473519" y="1614027"/>
            <a:ext cx="53265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917687B-324D-4D15-95E2-F73368EF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471" y="1988400"/>
            <a:ext cx="2352081" cy="120428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3807A9EA-A963-4F9A-BF68-8152A137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7" y="346392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">
            <a:extLst>
              <a:ext uri="{FF2B5EF4-FFF2-40B4-BE49-F238E27FC236}">
                <a16:creationId xmlns:a16="http://schemas.microsoft.com/office/drawing/2014/main" id="{CCB178E8-2D9D-4338-8F9F-E100943C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4" y="3465275"/>
            <a:ext cx="354251" cy="3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DCD494FB-4745-45CB-AC32-4F4E832E8963}"/>
              </a:ext>
            </a:extLst>
          </p:cNvPr>
          <p:cNvSpPr txBox="1"/>
          <p:nvPr/>
        </p:nvSpPr>
        <p:spPr>
          <a:xfrm>
            <a:off x="694168" y="3465275"/>
            <a:ext cx="60968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에서 고른 조각으로 빈 곳을 채우려면 어떻게 움직여야 하는지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B7BFF5A3-02BD-4825-9640-953C67B704D1}"/>
              </a:ext>
            </a:extLst>
          </p:cNvPr>
          <p:cNvSpPr txBox="1"/>
          <p:nvPr/>
        </p:nvSpPr>
        <p:spPr>
          <a:xfrm>
            <a:off x="342436" y="4244293"/>
            <a:ext cx="635380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다 조각을 시계 방향으로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90°(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또는 시계 반대 방향으로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270°)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만큼 돌린 후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으로 뒤집습니다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6B55C6D-E62E-4A93-A204-A9BE8536E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507" y="4039460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A2311EF0-2090-4BA3-8BB8-36F36721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2" y="4314724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>
            <a:extLst>
              <a:ext uri="{FF2B5EF4-FFF2-40B4-BE49-F238E27FC236}">
                <a16:creationId xmlns:a16="http://schemas.microsoft.com/office/drawing/2014/main" id="{EF83DCBB-7CD0-45E7-AE53-D4DC0ABF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565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5">
            <a:extLst>
              <a:ext uri="{FF2B5EF4-FFF2-40B4-BE49-F238E27FC236}">
                <a16:creationId xmlns:a16="http://schemas.microsoft.com/office/drawing/2014/main" id="{2D4EBC67-F3B8-4347-A64B-D9DA3FFB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4A775A83-813D-4F09-8C03-7A42A6CAFCB1}"/>
              </a:ext>
            </a:extLst>
          </p:cNvPr>
          <p:cNvSpPr txBox="1"/>
          <p:nvPr/>
        </p:nvSpPr>
        <p:spPr>
          <a:xfrm>
            <a:off x="127208" y="1553243"/>
            <a:ext cx="14204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b="1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[      ~       ]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3347554D-A54E-44A8-A36D-5522D9DE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39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E1A59859-F144-4782-9533-E6C1BCE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2A8D6D57-766F-44DE-B768-949A37CB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DE940-7B51-4D28-A16A-0C17850A2F0C}"/>
              </a:ext>
            </a:extLst>
          </p:cNvPr>
          <p:cNvSpPr txBox="1"/>
          <p:nvPr/>
        </p:nvSpPr>
        <p:spPr>
          <a:xfrm>
            <a:off x="469574" y="1357091"/>
            <a:ext cx="62398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9A5E4E-D6EE-4565-9E75-6303A364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88" y="1787928"/>
            <a:ext cx="3041223" cy="15186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7828B0-FF1D-4386-8736-CFD62596F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272" y="2205484"/>
            <a:ext cx="3395765" cy="834097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93C2E16-C7C5-4E53-A7EF-3A3DDAE7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6" y="34868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F01256-60C6-4E32-9EB2-1FF8D88C89D3}"/>
              </a:ext>
            </a:extLst>
          </p:cNvPr>
          <p:cNvSpPr txBox="1"/>
          <p:nvPr/>
        </p:nvSpPr>
        <p:spPr>
          <a:xfrm>
            <a:off x="525498" y="3402619"/>
            <a:ext cx="62398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위에서 고른 조각으로 빈 곳을 채우려면 어떻게 움직여야 하는지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2675A3-B55A-4C70-846E-7AE0176037C8}"/>
              </a:ext>
            </a:extLst>
          </p:cNvPr>
          <p:cNvSpPr/>
          <p:nvPr/>
        </p:nvSpPr>
        <p:spPr>
          <a:xfrm>
            <a:off x="701244" y="4087103"/>
            <a:ext cx="5947831" cy="1034086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시계 방향으로                 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돌리고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쪽으로 뒤집습니다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27B882E9-0BC9-420B-8277-363D307FFFF8}"/>
              </a:ext>
            </a:extLst>
          </p:cNvPr>
          <p:cNvSpPr txBox="1"/>
          <p:nvPr/>
        </p:nvSpPr>
        <p:spPr>
          <a:xfrm>
            <a:off x="863588" y="4203708"/>
            <a:ext cx="403833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0A82905-CF6D-4754-830A-8E1DA4297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033" y="4041068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A32F2458-F6F1-4B86-84A3-41C865FE5D70}"/>
              </a:ext>
            </a:extLst>
          </p:cNvPr>
          <p:cNvSpPr txBox="1"/>
          <p:nvPr/>
        </p:nvSpPr>
        <p:spPr>
          <a:xfrm>
            <a:off x="3844131" y="4235757"/>
            <a:ext cx="151995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90 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270)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6DB389E-C690-49F0-8645-27F3D04A0D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5976" y="3969060"/>
            <a:ext cx="360000" cy="355000"/>
          </a:xfrm>
          <a:prstGeom prst="rect">
            <a:avLst/>
          </a:prstGeom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2B22F35-77D3-4F0D-9C40-FEE07FCF637C}"/>
              </a:ext>
            </a:extLst>
          </p:cNvPr>
          <p:cNvSpPr txBox="1"/>
          <p:nvPr/>
        </p:nvSpPr>
        <p:spPr>
          <a:xfrm>
            <a:off x="1814810" y="4689140"/>
            <a:ext cx="257717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또는 왼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C933B56-C223-48C4-9F59-4D1786083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800" y="4967353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D38B6AF3-092F-4573-A5C5-3C4F3326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31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8C7BBBAF-5406-44E4-850F-772DB6C79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92284"/>
              </p:ext>
            </p:extLst>
          </p:nvPr>
        </p:nvGraphicFramePr>
        <p:xfrm>
          <a:off x="107504" y="6680212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content_popup.svg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877B1B4A-E4C5-4694-BD1F-95AD5D389B6B}"/>
              </a:ext>
            </a:extLst>
          </p:cNvPr>
          <p:cNvSpPr txBox="1"/>
          <p:nvPr/>
        </p:nvSpPr>
        <p:spPr>
          <a:xfrm>
            <a:off x="1473519" y="1614027"/>
            <a:ext cx="53265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움직여서 빈 곳을 채우려고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917687B-324D-4D15-95E2-F73368EF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471" y="1988400"/>
            <a:ext cx="2352081" cy="120428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3807A9EA-A963-4F9A-BF68-8152A137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7" y="346392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">
            <a:extLst>
              <a:ext uri="{FF2B5EF4-FFF2-40B4-BE49-F238E27FC236}">
                <a16:creationId xmlns:a16="http://schemas.microsoft.com/office/drawing/2014/main" id="{CCB178E8-2D9D-4338-8F9F-E100943C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4" y="3465275"/>
            <a:ext cx="354251" cy="3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DCD494FB-4745-45CB-AC32-4F4E832E8963}"/>
              </a:ext>
            </a:extLst>
          </p:cNvPr>
          <p:cNvSpPr txBox="1"/>
          <p:nvPr/>
        </p:nvSpPr>
        <p:spPr>
          <a:xfrm>
            <a:off x="694168" y="3465275"/>
            <a:ext cx="60968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에서 고른 조각으로 빈 곳을 채우려면 어떻게 움직여야 하는지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B7BFF5A3-02BD-4825-9640-953C67B704D1}"/>
              </a:ext>
            </a:extLst>
          </p:cNvPr>
          <p:cNvSpPr txBox="1"/>
          <p:nvPr/>
        </p:nvSpPr>
        <p:spPr>
          <a:xfrm>
            <a:off x="342436" y="4244293"/>
            <a:ext cx="635380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다 조각을 시계 방향으로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만큼 돌리고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위쪽으로 뒤집습니다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6B55C6D-E62E-4A93-A204-A9BE8536E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507" y="4039460"/>
            <a:ext cx="360000" cy="355000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A2311EF0-2090-4BA3-8BB8-36F36721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2" y="4314724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DB64BC5-132D-4A12-8DF8-7F5410D4821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7C7310-47E8-44C2-AE3D-35799F6458E7}"/>
              </a:ext>
            </a:extLst>
          </p:cNvPr>
          <p:cNvSpPr/>
          <p:nvPr/>
        </p:nvSpPr>
        <p:spPr>
          <a:xfrm>
            <a:off x="192745" y="3653190"/>
            <a:ext cx="6667165" cy="1431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79">
            <a:extLst>
              <a:ext uri="{FF2B5EF4-FFF2-40B4-BE49-F238E27FC236}">
                <a16:creationId xmlns:a16="http://schemas.microsoft.com/office/drawing/2014/main" id="{347BE0EA-FFED-4C83-A611-00C94CE77E00}"/>
              </a:ext>
            </a:extLst>
          </p:cNvPr>
          <p:cNvSpPr/>
          <p:nvPr/>
        </p:nvSpPr>
        <p:spPr>
          <a:xfrm>
            <a:off x="338478" y="34451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E6F4D1CB-7F6B-4FAA-9015-7070F86DA068}"/>
              </a:ext>
            </a:extLst>
          </p:cNvPr>
          <p:cNvSpPr txBox="1"/>
          <p:nvPr/>
        </p:nvSpPr>
        <p:spPr>
          <a:xfrm>
            <a:off x="328345" y="4069523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 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뒤집습니다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C408B1B-0403-4FB8-96EF-104372CDF17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E8B9CBD0-CC79-479F-B1C3-EC36763F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9" y="159065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89816DE1-0F7F-4BB8-814B-922CE74898FE}"/>
              </a:ext>
            </a:extLst>
          </p:cNvPr>
          <p:cNvSpPr txBox="1"/>
          <p:nvPr/>
        </p:nvSpPr>
        <p:spPr>
          <a:xfrm>
            <a:off x="127208" y="1553243"/>
            <a:ext cx="14204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b="1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[      ~       ]</a:t>
            </a: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BAF6BFD4-4DCA-4D70-BAFF-0DBC1288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491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B526FB-523A-4B24-B785-C32E6FB8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0" y="2418875"/>
            <a:ext cx="5176092" cy="244307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341327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103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313AD-27FD-4259-A448-43A60CB9C480}"/>
              </a:ext>
            </a:extLst>
          </p:cNvPr>
          <p:cNvSpPr txBox="1"/>
          <p:nvPr/>
        </p:nvSpPr>
        <p:spPr>
          <a:xfrm>
            <a:off x="4680493" y="2429395"/>
            <a:ext cx="1651988" cy="1191816"/>
          </a:xfrm>
          <a:prstGeom prst="wedgeRoundRectCallout">
            <a:avLst>
              <a:gd name="adj1" fmla="val -57924"/>
              <a:gd name="adj2" fmla="val -31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움직인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순서가 다르면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방향이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다를 수 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13FA09E5-985D-4F8A-8A76-71C0E9B6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02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9C67B1-EE77-4C4C-AC37-586031E1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5" y="2636403"/>
            <a:ext cx="6893817" cy="18644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AE5D3-29AC-4DDC-B717-FC447D3EA0C4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EC49171C-29DF-40DC-BEEC-BE48F900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19131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D6FCB9AC-76EC-4941-AA32-22A5D065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611" y="2985794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2D39FC6-9B44-4AD1-9B56-5396CBE4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93" y="3063357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1F6C8879-6BF6-4ABC-80B2-48E6D723E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992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D6F7D0-3098-492E-8B7C-E7823F99CF24}"/>
              </a:ext>
            </a:extLst>
          </p:cNvPr>
          <p:cNvSpPr/>
          <p:nvPr/>
        </p:nvSpPr>
        <p:spPr>
          <a:xfrm>
            <a:off x="3887924" y="4000629"/>
            <a:ext cx="3024336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302E7F5-A381-40B4-BA07-4818E2ACF794}"/>
              </a:ext>
            </a:extLst>
          </p:cNvPr>
          <p:cNvSpPr/>
          <p:nvPr/>
        </p:nvSpPr>
        <p:spPr>
          <a:xfrm>
            <a:off x="5269067" y="3136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B1E1EF-C200-473C-80A1-DEC70459DCE4}"/>
              </a:ext>
            </a:extLst>
          </p:cNvPr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912512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7" y="147232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76156-E524-4429-9CA4-B913A5B65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84" y="2514067"/>
            <a:ext cx="6776753" cy="1659985"/>
          </a:xfrm>
          <a:prstGeom prst="rect">
            <a:avLst/>
          </a:prstGeom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3F8B83E7-DEBD-4C03-B814-03CF1C873596}"/>
              </a:ext>
            </a:extLst>
          </p:cNvPr>
          <p:cNvSpPr txBox="1"/>
          <p:nvPr/>
        </p:nvSpPr>
        <p:spPr>
          <a:xfrm>
            <a:off x="541787" y="1432812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E0ED6591-F7FF-4C87-B79B-EE56EBCF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01" y="1756761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BA9E29DB-6518-4F44-A072-8A57DD61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37" y="2659936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E91A2BD-4BA2-4A3E-AFA2-560286D7C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11" y="2702168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F2E9E-AB6F-4F5E-9B46-FB27B6558D1D}"/>
              </a:ext>
            </a:extLst>
          </p:cNvPr>
          <p:cNvSpPr/>
          <p:nvPr/>
        </p:nvSpPr>
        <p:spPr>
          <a:xfrm>
            <a:off x="3671900" y="3788206"/>
            <a:ext cx="3188010" cy="616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A35242-A97A-457A-AC8C-C73B2301B309}"/>
              </a:ext>
            </a:extLst>
          </p:cNvPr>
          <p:cNvSpPr/>
          <p:nvPr/>
        </p:nvSpPr>
        <p:spPr>
          <a:xfrm>
            <a:off x="5181248" y="2888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1EEE1735-C7E7-4DF9-8386-6A9A02E52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623"/>
              </p:ext>
            </p:extLst>
          </p:nvPr>
        </p:nvGraphicFramePr>
        <p:xfrm>
          <a:off x="115384" y="609505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9C67B1-EE77-4C4C-AC37-586031E1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5" y="2636403"/>
            <a:ext cx="6893817" cy="18644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4BB5049-3DE0-473F-87EA-0180BB8E3072}"/>
              </a:ext>
            </a:extLst>
          </p:cNvPr>
          <p:cNvSpPr/>
          <p:nvPr/>
        </p:nvSpPr>
        <p:spPr>
          <a:xfrm>
            <a:off x="6106821" y="4041068"/>
            <a:ext cx="337008" cy="326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99962-80DA-4790-A305-8420D1C86A5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BF4E1E-2DC5-4BA6-BEC7-8CB711720A6B}"/>
              </a:ext>
            </a:extLst>
          </p:cNvPr>
          <p:cNvSpPr/>
          <p:nvPr/>
        </p:nvSpPr>
        <p:spPr>
          <a:xfrm>
            <a:off x="207825" y="3617283"/>
            <a:ext cx="6667165" cy="14679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536C445A-6653-4D4D-811A-2B942E13C077}"/>
              </a:ext>
            </a:extLst>
          </p:cNvPr>
          <p:cNvSpPr/>
          <p:nvPr/>
        </p:nvSpPr>
        <p:spPr>
          <a:xfrm>
            <a:off x="338478" y="34992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CFCCA087-B969-42A4-BBA2-195F304C192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4B202638-F107-4AB5-AC37-2175F1E9ACF1}"/>
              </a:ext>
            </a:extLst>
          </p:cNvPr>
          <p:cNvSpPr txBox="1"/>
          <p:nvPr/>
        </p:nvSpPr>
        <p:spPr>
          <a:xfrm>
            <a:off x="520818" y="3789301"/>
            <a:ext cx="600198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오른쪽으로 뒤집으면 왼쪽에 있던 초록색 조각이 오른쪽으로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다시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오른쪽에 있던 초록색 조각이 아래쪽으로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A768B3E1-5DCD-4328-8314-FAD63280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19131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9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26A4E-C69B-4D1B-944E-0FB6D589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22" y="2830839"/>
            <a:ext cx="5326990" cy="153612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각버튼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각각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\lesson04\ops\ms_lesson04\ms_41_4_04_03_01.html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왼쪽으로 뒤집고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03A49E81-6BB3-45E8-A9CD-984C8E800625}"/>
              </a:ext>
            </a:extLst>
          </p:cNvPr>
          <p:cNvSpPr/>
          <p:nvPr/>
        </p:nvSpPr>
        <p:spPr>
          <a:xfrm>
            <a:off x="5467177" y="1993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D5D983E7-5F03-49E5-AAFB-794EC3DD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268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answer_01_01.svg, answer_01_01.svg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버튼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각각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\lesson04\ops\ms_lesson04\ms_41_4_04_03_01.html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4D38EF3-4B52-4929-9DCC-CD7199CF2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656" y="1815448"/>
            <a:ext cx="1199874" cy="90835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3CF8DDD5-8B6C-4FC4-9BCB-C5EAACE6C53E}"/>
              </a:ext>
            </a:extLst>
          </p:cNvPr>
          <p:cNvSpPr/>
          <p:nvPr/>
        </p:nvSpPr>
        <p:spPr>
          <a:xfrm>
            <a:off x="5450513" y="1851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6A5F879C-A968-4523-927A-8D0A23EBBD37}"/>
              </a:ext>
            </a:extLst>
          </p:cNvPr>
          <p:cNvSpPr txBox="1"/>
          <p:nvPr/>
        </p:nvSpPr>
        <p:spPr>
          <a:xfrm>
            <a:off x="514584" y="145652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BFC8F-2F98-4A6A-9402-0D0ECE249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901" y="2744269"/>
            <a:ext cx="6372200" cy="1791896"/>
          </a:xfrm>
          <a:prstGeom prst="rect">
            <a:avLst/>
          </a:prstGeom>
        </p:spPr>
      </p:pic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id="{6375C9EB-2792-484F-8B20-BEC096169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713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answer_02_01.svg, answer_02_02.svg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#0a00ff)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26A4E-C69B-4D1B-944E-0FB6D589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22" y="2830839"/>
            <a:ext cx="5326990" cy="153612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왼쪽으로 뒤집고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85F93CA-5766-4364-B4AF-B4D7CC828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320" y="1957559"/>
            <a:ext cx="1199874" cy="9083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72E643-0C41-4CBF-8ED2-3AAD99562D11}"/>
              </a:ext>
            </a:extLst>
          </p:cNvPr>
          <p:cNvSpPr txBox="1"/>
          <p:nvPr/>
        </p:nvSpPr>
        <p:spPr>
          <a:xfrm>
            <a:off x="6980625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741D8A-DF94-4A9E-9B18-714657FA868A}"/>
              </a:ext>
            </a:extLst>
          </p:cNvPr>
          <p:cNvSpPr/>
          <p:nvPr/>
        </p:nvSpPr>
        <p:spPr>
          <a:xfrm>
            <a:off x="207825" y="3596761"/>
            <a:ext cx="6667165" cy="1488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id="{A0FCC764-1704-4FC3-8412-742C3A92A986}"/>
              </a:ext>
            </a:extLst>
          </p:cNvPr>
          <p:cNvSpPr/>
          <p:nvPr/>
        </p:nvSpPr>
        <p:spPr>
          <a:xfrm>
            <a:off x="338478" y="348441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2C243295-9B2F-4AD8-8EC2-0826E6483DA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A7FDB51D-45B4-4E95-9030-F900F3043EE1}"/>
              </a:ext>
            </a:extLst>
          </p:cNvPr>
          <p:cNvSpPr txBox="1"/>
          <p:nvPr/>
        </p:nvSpPr>
        <p:spPr>
          <a:xfrm>
            <a:off x="338478" y="3920797"/>
            <a:ext cx="64297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왼쪽으로 뒤집으면 왼쪽에 있던 긴 모양이 오른쪽으로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다시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오른쪽에 있던 긴 모양이 위쪽으로 이동합니다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62619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41604</TotalTime>
  <Words>2256</Words>
  <Application>Microsoft Office PowerPoint</Application>
  <PresentationFormat>화면 슬라이드 쇼(4:3)</PresentationFormat>
  <Paragraphs>449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7452</cp:revision>
  <dcterms:created xsi:type="dcterms:W3CDTF">2008-07-15T12:19:11Z</dcterms:created>
  <dcterms:modified xsi:type="dcterms:W3CDTF">2022-02-18T03:17:07Z</dcterms:modified>
</cp:coreProperties>
</file>