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782" r:id="rId2"/>
    <p:sldId id="783" r:id="rId3"/>
    <p:sldId id="1288" r:id="rId4"/>
    <p:sldId id="1327" r:id="rId5"/>
    <p:sldId id="1353" r:id="rId6"/>
    <p:sldId id="1356" r:id="rId7"/>
    <p:sldId id="1367" r:id="rId8"/>
    <p:sldId id="1371" r:id="rId9"/>
    <p:sldId id="1357" r:id="rId10"/>
    <p:sldId id="1372" r:id="rId11"/>
    <p:sldId id="1363" r:id="rId12"/>
    <p:sldId id="1373" r:id="rId13"/>
    <p:sldId id="1368" r:id="rId14"/>
    <p:sldId id="1361" r:id="rId15"/>
    <p:sldId id="1362" r:id="rId16"/>
    <p:sldId id="1364" r:id="rId17"/>
    <p:sldId id="1315" r:id="rId18"/>
    <p:sldId id="1360" r:id="rId19"/>
    <p:sldId id="1351" r:id="rId2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F4E"/>
    <a:srgbClr val="FFFFFF"/>
    <a:srgbClr val="D4EFFD"/>
    <a:srgbClr val="FFD0E4"/>
    <a:srgbClr val="D1E5AE"/>
    <a:srgbClr val="D0E6AF"/>
    <a:srgbClr val="E6ABB2"/>
    <a:srgbClr val="FF9900"/>
    <a:srgbClr val="E1EEC4"/>
    <a:srgbClr val="AE7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>
        <p:scale>
          <a:sx n="100" d="100"/>
          <a:sy n="100" d="100"/>
        </p:scale>
        <p:origin x="-2004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jmp1130&amp;classa=A8-C1-11-MM-MA-03-06-01-0-0-0-0&amp;classno=MA_11_03/suh_0101_05_0001/suh_0101_05_0001_100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data2.tsherpa.co.kr/tsherpa/MultiMedia/Flash/2020/curri/index.html?flashxmlnum=blackbox7&amp;classa=A8-C1-41-MM-MM-04-02-01-0-0-0-0&amp;classno=MM_41_04/suh_0401_01_0001/suh_0401_01_0001_203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ata2.tsherpa.co.kr/tsherpa/MultiMedia/Flash/2020/curri/index.html?flashxmlnum=blackbox7&amp;classa=A8-C1-41-MM-MM-04-04-01-0-0-0-0&amp;classno=MM_41_04/suh_0401_03_0001/suh_0401_03_0001_1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2437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7178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12739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1217D7C1-466A-4916-9F03-29739E14BD7A}"/>
              </a:ext>
            </a:extLst>
          </p:cNvPr>
          <p:cNvSpPr/>
          <p:nvPr/>
        </p:nvSpPr>
        <p:spPr>
          <a:xfrm>
            <a:off x="65312" y="894491"/>
            <a:ext cx="6918956" cy="764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05" y="1032235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C8F13603-A716-4DBB-88AA-7ADA625D658D}"/>
              </a:ext>
            </a:extLst>
          </p:cNvPr>
          <p:cNvSpPr txBox="1"/>
          <p:nvPr/>
        </p:nvSpPr>
        <p:spPr>
          <a:xfrm>
            <a:off x="2555776" y="2448722"/>
            <a:ext cx="247884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더합니다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709F2060-B008-498B-835B-643279E52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625" y="2264435"/>
            <a:ext cx="360000" cy="355000"/>
          </a:xfrm>
          <a:prstGeom prst="rect">
            <a:avLst/>
          </a:prstGeom>
        </p:spPr>
      </p:pic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A596111F-D436-4294-A05F-B22C3875D1F3}"/>
              </a:ext>
            </a:extLst>
          </p:cNvPr>
          <p:cNvSpPr txBox="1"/>
          <p:nvPr/>
        </p:nvSpPr>
        <p:spPr>
          <a:xfrm>
            <a:off x="436128" y="1628800"/>
            <a:ext cx="655792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115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그루씩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동안 매일 나무를 심으면 모두 몇 그루가 되는지 어떻게 구할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D2ABC22F-0FED-4E70-9840-AB9FADD1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7C30BC4F-610F-4F5F-B173-B54098F845BC}"/>
              </a:ext>
            </a:extLst>
          </p:cNvPr>
          <p:cNvSpPr txBox="1"/>
          <p:nvPr/>
        </p:nvSpPr>
        <p:spPr>
          <a:xfrm>
            <a:off x="2555776" y="2893207"/>
            <a:ext cx="247884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곱합니다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5897D8EA-CD5B-4DB5-927B-59190935F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625" y="2708920"/>
            <a:ext cx="360000" cy="3550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C74B9FE6-0BB8-49E2-ADE8-49F0C0DABB5B}"/>
              </a:ext>
            </a:extLst>
          </p:cNvPr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FE3D78A6-609C-412B-92F9-4D96E633C451}"/>
              </a:ext>
            </a:extLst>
          </p:cNvPr>
          <p:cNvGrpSpPr/>
          <p:nvPr/>
        </p:nvGrpSpPr>
        <p:grpSpPr>
          <a:xfrm>
            <a:off x="3167844" y="1404389"/>
            <a:ext cx="3787986" cy="260415"/>
            <a:chOff x="3167844" y="1340768"/>
            <a:chExt cx="3787986" cy="260415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E6393031-DCCD-4856-9CCB-1192954AB418}"/>
                </a:ext>
              </a:extLst>
            </p:cNvPr>
            <p:cNvGrpSpPr/>
            <p:nvPr/>
          </p:nvGrpSpPr>
          <p:grpSpPr>
            <a:xfrm>
              <a:off x="3712296" y="1341094"/>
              <a:ext cx="521274" cy="258880"/>
              <a:chOff x="3792317" y="345499"/>
              <a:chExt cx="521274" cy="258880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340F1F6D-1121-4402-B82F-3F30FA101FA8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B1A346BF-9E44-41ED-BA52-E712291A5C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D74AEFFC-6F58-47FE-89E2-176A7CB9A3AA}"/>
                </a:ext>
              </a:extLst>
            </p:cNvPr>
            <p:cNvGrpSpPr/>
            <p:nvPr/>
          </p:nvGrpSpPr>
          <p:grpSpPr>
            <a:xfrm>
              <a:off x="4256748" y="1342762"/>
              <a:ext cx="521274" cy="255591"/>
              <a:chOff x="4338619" y="347167"/>
              <a:chExt cx="521274" cy="25559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D5F61D4C-B292-4C73-9D53-08EF0114E057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28407310-6880-4215-A846-F98F751CFD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D9FE5ECD-E68B-444D-A37D-59AC57E04258}"/>
                </a:ext>
              </a:extLst>
            </p:cNvPr>
            <p:cNvGrpSpPr/>
            <p:nvPr/>
          </p:nvGrpSpPr>
          <p:grpSpPr>
            <a:xfrm>
              <a:off x="4801200" y="1341553"/>
              <a:ext cx="521274" cy="255591"/>
              <a:chOff x="4887332" y="345958"/>
              <a:chExt cx="521274" cy="25559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D31E9801-1B24-4F46-8246-196088A63DA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FE813DC3-B9CB-4AAE-851C-73B099C780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94831418-684E-48FF-8164-201989E1111C}"/>
                </a:ext>
              </a:extLst>
            </p:cNvPr>
            <p:cNvGrpSpPr/>
            <p:nvPr/>
          </p:nvGrpSpPr>
          <p:grpSpPr>
            <a:xfrm>
              <a:off x="3167844" y="1340768"/>
              <a:ext cx="521274" cy="260415"/>
              <a:chOff x="3240719" y="345173"/>
              <a:chExt cx="521274" cy="26041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E42CF752-9B9B-4163-BC1E-3C0A44AC0AEF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FFD064C7-287F-42AA-8A11-56435DAC56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DF474790-C3F8-4B28-868A-9B58B9493B0F}"/>
                </a:ext>
              </a:extLst>
            </p:cNvPr>
            <p:cNvGrpSpPr/>
            <p:nvPr/>
          </p:nvGrpSpPr>
          <p:grpSpPr>
            <a:xfrm>
              <a:off x="5345652" y="1341553"/>
              <a:ext cx="521274" cy="255591"/>
              <a:chOff x="4887332" y="345958"/>
              <a:chExt cx="521274" cy="255591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FA3A1528-2E79-44C8-8B02-C62081A0BC5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19609F08-7784-4D3D-8718-55BD920DA5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47374DA8-0B92-48A6-B30E-00C93ADFB36D}"/>
                </a:ext>
              </a:extLst>
            </p:cNvPr>
            <p:cNvGrpSpPr/>
            <p:nvPr/>
          </p:nvGrpSpPr>
          <p:grpSpPr>
            <a:xfrm>
              <a:off x="5890104" y="1341553"/>
              <a:ext cx="521274" cy="255591"/>
              <a:chOff x="4887332" y="345958"/>
              <a:chExt cx="521274" cy="255591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480E64A8-DEE8-449C-B330-F1C5947F416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51C1A2FE-8676-496D-B037-2BC712471C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CE227BF1-1EFE-46BA-9E7C-C2F725E9B04E}"/>
                </a:ext>
              </a:extLst>
            </p:cNvPr>
            <p:cNvGrpSpPr/>
            <p:nvPr/>
          </p:nvGrpSpPr>
          <p:grpSpPr>
            <a:xfrm>
              <a:off x="6434556" y="1341553"/>
              <a:ext cx="521274" cy="255591"/>
              <a:chOff x="4887332" y="345958"/>
              <a:chExt cx="521274" cy="25559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CF914211-B532-40ED-8EE3-DAD6D905A60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0D1C7E3D-0ABE-48CD-8847-63F3EB74FC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</p:grp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6655979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052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1217D7C1-466A-4916-9F03-29739E14BD7A}"/>
              </a:ext>
            </a:extLst>
          </p:cNvPr>
          <p:cNvSpPr/>
          <p:nvPr/>
        </p:nvSpPr>
        <p:spPr>
          <a:xfrm>
            <a:off x="65312" y="894491"/>
            <a:ext cx="6918956" cy="764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05" y="1032235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98E8EF48-7597-4604-A26B-EDC67B5414D6}"/>
              </a:ext>
            </a:extLst>
          </p:cNvPr>
          <p:cNvSpPr txBox="1"/>
          <p:nvPr/>
        </p:nvSpPr>
        <p:spPr>
          <a:xfrm>
            <a:off x="440395" y="1628800"/>
            <a:ext cx="65536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자원봉사자에게 나누어 줄 생수는 모두 몇 병인가요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793B930F-FE7F-4981-825F-7631CF416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0394AF27-99FB-4F5A-ADA1-704BFCA95862}"/>
              </a:ext>
            </a:extLst>
          </p:cNvPr>
          <p:cNvSpPr txBox="1"/>
          <p:nvPr/>
        </p:nvSpPr>
        <p:spPr>
          <a:xfrm>
            <a:off x="2533079" y="2162229"/>
            <a:ext cx="185347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9A05EC3C-3005-4572-9D44-4C52C9620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553" y="2024844"/>
            <a:ext cx="360000" cy="355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C18F4B3-3147-4E1C-B27A-D24610F2ACC6}"/>
              </a:ext>
            </a:extLst>
          </p:cNvPr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E68FFB3-BF9D-467D-9BF8-8CB02E4A993D}"/>
              </a:ext>
            </a:extLst>
          </p:cNvPr>
          <p:cNvGrpSpPr/>
          <p:nvPr/>
        </p:nvGrpSpPr>
        <p:grpSpPr>
          <a:xfrm>
            <a:off x="3167844" y="1399199"/>
            <a:ext cx="3787986" cy="265605"/>
            <a:chOff x="3167844" y="1327191"/>
            <a:chExt cx="3787986" cy="265605"/>
          </a:xfrm>
        </p:grpSpPr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C0A0FCF4-4D7F-48C5-8903-2EE5BAB7355C}"/>
                </a:ext>
              </a:extLst>
            </p:cNvPr>
            <p:cNvGrpSpPr/>
            <p:nvPr/>
          </p:nvGrpSpPr>
          <p:grpSpPr>
            <a:xfrm>
              <a:off x="3712296" y="1332707"/>
              <a:ext cx="521274" cy="258880"/>
              <a:chOff x="3792317" y="345499"/>
              <a:chExt cx="521274" cy="258880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F3343D96-6875-481B-AA40-B8B2B16F375C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D3D6E5BC-3A91-447A-BB0B-7E0950183B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="" xmlns:a16="http://schemas.microsoft.com/office/drawing/2014/main" id="{C837B0A6-FB0F-4A59-8A6C-1324553AE1E9}"/>
                </a:ext>
              </a:extLst>
            </p:cNvPr>
            <p:cNvGrpSpPr/>
            <p:nvPr/>
          </p:nvGrpSpPr>
          <p:grpSpPr>
            <a:xfrm>
              <a:off x="4256748" y="1334375"/>
              <a:ext cx="521274" cy="255591"/>
              <a:chOff x="4338619" y="347167"/>
              <a:chExt cx="521274" cy="255591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="" xmlns:a16="http://schemas.microsoft.com/office/drawing/2014/main" id="{AF7036BF-D438-400F-8ED9-63728061B0B5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8B542B88-9635-402D-9279-2641F6BDE1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3293680B-C2B9-4002-AF43-851354B57615}"/>
                </a:ext>
              </a:extLst>
            </p:cNvPr>
            <p:cNvGrpSpPr/>
            <p:nvPr/>
          </p:nvGrpSpPr>
          <p:grpSpPr>
            <a:xfrm>
              <a:off x="4801200" y="1333166"/>
              <a:ext cx="521274" cy="255591"/>
              <a:chOff x="4887332" y="345958"/>
              <a:chExt cx="521274" cy="255591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="" xmlns:a16="http://schemas.microsoft.com/office/drawing/2014/main" id="{1B6E4606-7F29-4698-AF13-F65B6EA0CC6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="" xmlns:a16="http://schemas.microsoft.com/office/drawing/2014/main" id="{B54B1605-1318-4F49-A8A4-453C41AAB7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606B392B-E1A3-4F67-9CDD-B8382D1761AD}"/>
                </a:ext>
              </a:extLst>
            </p:cNvPr>
            <p:cNvGrpSpPr/>
            <p:nvPr/>
          </p:nvGrpSpPr>
          <p:grpSpPr>
            <a:xfrm>
              <a:off x="3167844" y="1332381"/>
              <a:ext cx="521274" cy="260415"/>
              <a:chOff x="3240719" y="345173"/>
              <a:chExt cx="521274" cy="260415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8D1C0942-7E41-494B-A16E-C5B11F5BFE52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80ABB15B-1877-48AD-B1F1-13D3E75EAA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D478EB4F-5385-4FA9-AB3E-0E643766C0E0}"/>
                </a:ext>
              </a:extLst>
            </p:cNvPr>
            <p:cNvGrpSpPr/>
            <p:nvPr/>
          </p:nvGrpSpPr>
          <p:grpSpPr>
            <a:xfrm>
              <a:off x="5345652" y="1327191"/>
              <a:ext cx="521274" cy="261566"/>
              <a:chOff x="4887332" y="339983"/>
              <a:chExt cx="521274" cy="261566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FAA88826-F5D3-4EFB-B0DB-877EA7254D0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57A60E5E-AF23-4D53-978F-790C9BCD71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39983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72F34C35-88DB-4245-83C0-E3292C1CE01D}"/>
                </a:ext>
              </a:extLst>
            </p:cNvPr>
            <p:cNvGrpSpPr/>
            <p:nvPr/>
          </p:nvGrpSpPr>
          <p:grpSpPr>
            <a:xfrm>
              <a:off x="5890104" y="1333166"/>
              <a:ext cx="521274" cy="255591"/>
              <a:chOff x="4887332" y="345958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F6E9230C-6777-4DD0-B80C-D114CF76640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0769C290-153D-4141-935B-40DFED6089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70BCB556-E416-4369-BC14-DE4E6B59BCCD}"/>
                </a:ext>
              </a:extLst>
            </p:cNvPr>
            <p:cNvGrpSpPr/>
            <p:nvPr/>
          </p:nvGrpSpPr>
          <p:grpSpPr>
            <a:xfrm>
              <a:off x="6434556" y="1333166"/>
              <a:ext cx="521274" cy="255591"/>
              <a:chOff x="4887332" y="345958"/>
              <a:chExt cx="521274" cy="25559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8959C980-1C97-4041-BD1C-7C491CB0FF0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F8E244D1-48EE-4E5D-8D2A-D08E30C552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6655979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533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1217D7C1-466A-4916-9F03-29739E14BD7A}"/>
              </a:ext>
            </a:extLst>
          </p:cNvPr>
          <p:cNvSpPr/>
          <p:nvPr/>
        </p:nvSpPr>
        <p:spPr>
          <a:xfrm>
            <a:off x="65312" y="894491"/>
            <a:ext cx="6918956" cy="764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05" y="1032235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98E8EF48-7597-4604-A26B-EDC67B5414D6}"/>
              </a:ext>
            </a:extLst>
          </p:cNvPr>
          <p:cNvSpPr txBox="1"/>
          <p:nvPr/>
        </p:nvSpPr>
        <p:spPr>
          <a:xfrm>
            <a:off x="440395" y="1628800"/>
            <a:ext cx="65536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자원봉사자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명에게 생수를 한 묶음에 몇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병씩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나누어 주면 되는지 어떻게 구할 수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793B930F-FE7F-4981-825F-7631CF416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E7B1329A-00B2-439E-BCA6-C6D1ADF6DC93}"/>
              </a:ext>
            </a:extLst>
          </p:cNvPr>
          <p:cNvSpPr txBox="1"/>
          <p:nvPr/>
        </p:nvSpPr>
        <p:spPr>
          <a:xfrm>
            <a:off x="436128" y="2387079"/>
            <a:ext cx="63681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묶음으로 묶으면 한 묶음에 몇 개인지 확인합니다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6E2E0F77-D712-4A73-A224-67DD73F79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958" y="2151253"/>
            <a:ext cx="360000" cy="3550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5AD42E1A-5CE7-4E78-AA0A-FCC42C748AEA}"/>
              </a:ext>
            </a:extLst>
          </p:cNvPr>
          <p:cNvSpPr txBox="1"/>
          <p:nvPr/>
        </p:nvSpPr>
        <p:spPr>
          <a:xfrm>
            <a:off x="432706" y="2863197"/>
            <a:ext cx="637154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나눕니다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77DF4D69-32F5-4672-9A66-D6EB78736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830" y="2708920"/>
            <a:ext cx="360000" cy="355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9A0A01A-DB32-4333-AA2B-24C0C140B513}"/>
              </a:ext>
            </a:extLst>
          </p:cNvPr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59300758-7558-4868-BE7E-6A1571F944B2}"/>
              </a:ext>
            </a:extLst>
          </p:cNvPr>
          <p:cNvGrpSpPr/>
          <p:nvPr/>
        </p:nvGrpSpPr>
        <p:grpSpPr>
          <a:xfrm>
            <a:off x="3167844" y="1404389"/>
            <a:ext cx="3787986" cy="260415"/>
            <a:chOff x="3167844" y="1332381"/>
            <a:chExt cx="3787986" cy="260415"/>
          </a:xfrm>
        </p:grpSpPr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2E57DF07-E342-4443-9724-7542EE28BBEC}"/>
                </a:ext>
              </a:extLst>
            </p:cNvPr>
            <p:cNvGrpSpPr/>
            <p:nvPr/>
          </p:nvGrpSpPr>
          <p:grpSpPr>
            <a:xfrm>
              <a:off x="3712296" y="1332707"/>
              <a:ext cx="521274" cy="258880"/>
              <a:chOff x="3792317" y="345499"/>
              <a:chExt cx="521274" cy="258880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3C834092-9E24-4928-8760-054BC4766C00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CB6B3098-DD20-475E-A99B-4CDF31BEA7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="" xmlns:a16="http://schemas.microsoft.com/office/drawing/2014/main" id="{BB5B0F12-2037-48FD-B075-9C7B9D5814EA}"/>
                </a:ext>
              </a:extLst>
            </p:cNvPr>
            <p:cNvGrpSpPr/>
            <p:nvPr/>
          </p:nvGrpSpPr>
          <p:grpSpPr>
            <a:xfrm>
              <a:off x="4256748" y="1334375"/>
              <a:ext cx="521274" cy="255591"/>
              <a:chOff x="4338619" y="347167"/>
              <a:chExt cx="521274" cy="255591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="" xmlns:a16="http://schemas.microsoft.com/office/drawing/2014/main" id="{1ECEF8E1-38BB-40E5-B6DD-FC5FFF7B5D03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B34BE0C2-1FAC-449F-94C2-11D83E7C0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1847C485-6238-4C14-BA60-8EBBB2F2CE9F}"/>
                </a:ext>
              </a:extLst>
            </p:cNvPr>
            <p:cNvGrpSpPr/>
            <p:nvPr/>
          </p:nvGrpSpPr>
          <p:grpSpPr>
            <a:xfrm>
              <a:off x="4801200" y="1333166"/>
              <a:ext cx="521274" cy="255591"/>
              <a:chOff x="4887332" y="345958"/>
              <a:chExt cx="521274" cy="255591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="" xmlns:a16="http://schemas.microsoft.com/office/drawing/2014/main" id="{D5E4FD3A-0B0D-43A4-ABAC-D5A6E73F33C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="" xmlns:a16="http://schemas.microsoft.com/office/drawing/2014/main" id="{009CD1F9-5200-46F1-B172-CC677CA230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C73D3045-A165-4A59-B208-9A1719F15C89}"/>
                </a:ext>
              </a:extLst>
            </p:cNvPr>
            <p:cNvGrpSpPr/>
            <p:nvPr/>
          </p:nvGrpSpPr>
          <p:grpSpPr>
            <a:xfrm>
              <a:off x="3167844" y="1332381"/>
              <a:ext cx="521274" cy="260415"/>
              <a:chOff x="3240719" y="345173"/>
              <a:chExt cx="521274" cy="260415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75AD347F-A53A-440A-8AB2-16AEB8A9E9AE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31FF694F-8920-4796-9BF2-2EF07BCE11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BC80805E-0901-403F-AC6B-FE99F8B91049}"/>
                </a:ext>
              </a:extLst>
            </p:cNvPr>
            <p:cNvGrpSpPr/>
            <p:nvPr/>
          </p:nvGrpSpPr>
          <p:grpSpPr>
            <a:xfrm>
              <a:off x="5345652" y="1333166"/>
              <a:ext cx="521274" cy="255591"/>
              <a:chOff x="4887332" y="345958"/>
              <a:chExt cx="521274" cy="25559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99081BCF-F075-4BE4-849A-1346C7AC180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CEB9C264-7367-433E-AD19-07B614BCA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64EE3B42-7F62-4FBD-8742-8180441A75C7}"/>
                </a:ext>
              </a:extLst>
            </p:cNvPr>
            <p:cNvGrpSpPr/>
            <p:nvPr/>
          </p:nvGrpSpPr>
          <p:grpSpPr>
            <a:xfrm>
              <a:off x="5890104" y="1333166"/>
              <a:ext cx="521274" cy="255591"/>
              <a:chOff x="4887332" y="345958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EF7ECD69-8002-4864-A70E-658C8558A405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C3BEC45D-2BD3-4E9C-B4C5-335610A4D4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45958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3B4295E9-CBC3-4FA8-8498-8158ECCC8DB6}"/>
                </a:ext>
              </a:extLst>
            </p:cNvPr>
            <p:cNvGrpSpPr/>
            <p:nvPr/>
          </p:nvGrpSpPr>
          <p:grpSpPr>
            <a:xfrm>
              <a:off x="6434556" y="1333166"/>
              <a:ext cx="521274" cy="255591"/>
              <a:chOff x="4887332" y="345958"/>
              <a:chExt cx="521274" cy="25559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EC155E00-1617-467B-A956-EE7C77BD07C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1BED9486-EB0E-4E38-85D6-411833E3CF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</p:grpSp>
      <p:sp>
        <p:nvSpPr>
          <p:cNvPr id="5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/>
          <p:cNvSpPr/>
          <p:nvPr/>
        </p:nvSpPr>
        <p:spPr>
          <a:xfrm>
            <a:off x="6655979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52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1217D7C1-466A-4916-9F03-29739E14BD7A}"/>
              </a:ext>
            </a:extLst>
          </p:cNvPr>
          <p:cNvSpPr/>
          <p:nvPr/>
        </p:nvSpPr>
        <p:spPr>
          <a:xfrm>
            <a:off x="65312" y="894491"/>
            <a:ext cx="6918956" cy="764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05" y="1032235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98E8EF48-7597-4604-A26B-EDC67B5414D6}"/>
              </a:ext>
            </a:extLst>
          </p:cNvPr>
          <p:cNvSpPr txBox="1"/>
          <p:nvPr/>
        </p:nvSpPr>
        <p:spPr>
          <a:xfrm>
            <a:off x="440395" y="1628800"/>
            <a:ext cx="655365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실생활에서 곱셈과 나눗셈이 필요한 상황은 어떤 상황이 있는지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793B930F-FE7F-4981-825F-7631CF416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1FCD1653-7AF6-4AA9-B680-44374876AAE8}"/>
              </a:ext>
            </a:extLst>
          </p:cNvPr>
          <p:cNvSpPr txBox="1"/>
          <p:nvPr/>
        </p:nvSpPr>
        <p:spPr>
          <a:xfrm>
            <a:off x="526474" y="2404686"/>
            <a:ext cx="627777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슈퍼마켓에서 같은 물건을 많이 구매할 때 곱셈이 필요합니다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D5FE1F67-32FB-4427-A9EE-808758698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958" y="2168860"/>
            <a:ext cx="360000" cy="355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81711766-F3D0-4328-854E-F58DC5291196}"/>
              </a:ext>
            </a:extLst>
          </p:cNvPr>
          <p:cNvSpPr txBox="1"/>
          <p:nvPr/>
        </p:nvSpPr>
        <p:spPr>
          <a:xfrm>
            <a:off x="526474" y="3160770"/>
            <a:ext cx="627777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 학생 전체를 몇 모둠으로 똑같이 나누어야 할 때 나눗셈이 필요합니다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4D1C9710-4035-4B96-8DDE-2DF4A38C6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958" y="2924944"/>
            <a:ext cx="360000" cy="355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3871948-7B92-4AF4-9629-2679A0B8252A}"/>
              </a:ext>
            </a:extLst>
          </p:cNvPr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86FCBEAE-92A8-46B2-9799-3AFE0CDFA350}"/>
              </a:ext>
            </a:extLst>
          </p:cNvPr>
          <p:cNvGrpSpPr/>
          <p:nvPr/>
        </p:nvGrpSpPr>
        <p:grpSpPr>
          <a:xfrm>
            <a:off x="3167844" y="1404389"/>
            <a:ext cx="3787986" cy="260415"/>
            <a:chOff x="3167844" y="1332381"/>
            <a:chExt cx="3787986" cy="260415"/>
          </a:xfrm>
        </p:grpSpPr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430ADCD6-3590-4BF2-B2CD-F6C03137D7ED}"/>
                </a:ext>
              </a:extLst>
            </p:cNvPr>
            <p:cNvGrpSpPr/>
            <p:nvPr/>
          </p:nvGrpSpPr>
          <p:grpSpPr>
            <a:xfrm>
              <a:off x="3712296" y="1332707"/>
              <a:ext cx="521274" cy="258880"/>
              <a:chOff x="3792317" y="345499"/>
              <a:chExt cx="521274" cy="258880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F95C83EE-F50E-49F2-866E-CDFEF7804BBD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0470A471-497B-4CFD-9F3D-E20FB1BD17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053BCEFE-C506-451D-B6E9-CF2442BC7B7F}"/>
                </a:ext>
              </a:extLst>
            </p:cNvPr>
            <p:cNvGrpSpPr/>
            <p:nvPr/>
          </p:nvGrpSpPr>
          <p:grpSpPr>
            <a:xfrm>
              <a:off x="4256748" y="1334375"/>
              <a:ext cx="521274" cy="255591"/>
              <a:chOff x="4338619" y="347167"/>
              <a:chExt cx="521274" cy="255591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04263709-FB00-4B57-8755-F3063193C538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5B85F4C4-EAC9-44ED-A56B-F570C5EB96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="" xmlns:a16="http://schemas.microsoft.com/office/drawing/2014/main" id="{07A2185D-9A35-4C8F-B845-A071C3C13F1D}"/>
                </a:ext>
              </a:extLst>
            </p:cNvPr>
            <p:cNvGrpSpPr/>
            <p:nvPr/>
          </p:nvGrpSpPr>
          <p:grpSpPr>
            <a:xfrm>
              <a:off x="4801200" y="1333166"/>
              <a:ext cx="521274" cy="255591"/>
              <a:chOff x="4887332" y="345958"/>
              <a:chExt cx="521274" cy="25559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E9ACFB69-2B15-43D0-9880-A350B9DB328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2D40CA8A-E8A8-4503-9577-AFC76BDD18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ADAEF0F6-510F-44AC-B0A4-E0795376D7AC}"/>
                </a:ext>
              </a:extLst>
            </p:cNvPr>
            <p:cNvGrpSpPr/>
            <p:nvPr/>
          </p:nvGrpSpPr>
          <p:grpSpPr>
            <a:xfrm>
              <a:off x="3167844" y="1332381"/>
              <a:ext cx="521274" cy="260415"/>
              <a:chOff x="3240719" y="345173"/>
              <a:chExt cx="521274" cy="26041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A76B915A-DEB9-47B1-BF81-B775C330CF6F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417913CD-7B99-46BD-B5A6-15D619CDD7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586ECCEE-2E51-44BF-8BE0-6BB18780A193}"/>
                </a:ext>
              </a:extLst>
            </p:cNvPr>
            <p:cNvGrpSpPr/>
            <p:nvPr/>
          </p:nvGrpSpPr>
          <p:grpSpPr>
            <a:xfrm>
              <a:off x="5345652" y="1333166"/>
              <a:ext cx="521274" cy="255591"/>
              <a:chOff x="4887332" y="345958"/>
              <a:chExt cx="521274" cy="255591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0213E9F4-0CCB-4047-87D2-059A30158685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878A5081-70BD-4837-A260-1FD567BFB9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D3F4F370-8914-4D3A-9135-58D0D0F7A86A}"/>
                </a:ext>
              </a:extLst>
            </p:cNvPr>
            <p:cNvGrpSpPr/>
            <p:nvPr/>
          </p:nvGrpSpPr>
          <p:grpSpPr>
            <a:xfrm>
              <a:off x="5890104" y="1333166"/>
              <a:ext cx="521274" cy="255591"/>
              <a:chOff x="4887332" y="345958"/>
              <a:chExt cx="521274" cy="25559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566F0F56-A21A-476E-9D74-1EBEE16793B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98D57EF2-8FF3-4B9B-9E09-AF13F9DC93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EEB2B8E0-FB2A-4533-97A9-5A697E6A8E32}"/>
                </a:ext>
              </a:extLst>
            </p:cNvPr>
            <p:cNvGrpSpPr/>
            <p:nvPr/>
          </p:nvGrpSpPr>
          <p:grpSpPr>
            <a:xfrm>
              <a:off x="6434556" y="1333166"/>
              <a:ext cx="521274" cy="255591"/>
              <a:chOff x="4887332" y="345958"/>
              <a:chExt cx="521274" cy="25559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6CD23CEF-89CA-4AC5-8FA2-DA882412A75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48CBC108-4700-41A6-B1EA-E17CB42366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</p:grp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6655979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80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4ABFFE86-6957-4488-A0A2-046D052F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22" y="1659536"/>
            <a:ext cx="736698" cy="445318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선수 학습 내용 알아보기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아이콘명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살펴보기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알아보기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https://cdata2.tsherpa.co.kr/tsherpa/MultiMedia/Flash/2020/curri/index.html?flashxmlnum=jmp1130&amp;classa=A8-C1-11-MM-MA-03-06-01-0-0-0-0&amp;classno=MA_11_03/suh_0101_05_0001/suh_0101_05_0001_100.html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3_0_02.Html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\app\resource\contents\lesson03\ops\3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1192711" y="1677267"/>
            <a:ext cx="2614120" cy="3877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 × (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59658" y="8582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FA28FB35-5E60-47C9-83A0-127C37727D05}"/>
              </a:ext>
            </a:extLst>
          </p:cNvPr>
          <p:cNvSpPr/>
          <p:nvPr/>
        </p:nvSpPr>
        <p:spPr>
          <a:xfrm>
            <a:off x="6461181" y="125408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98EB2DA-046E-4DC7-951A-0888B87740E9}"/>
              </a:ext>
            </a:extLst>
          </p:cNvPr>
          <p:cNvSpPr/>
          <p:nvPr/>
        </p:nvSpPr>
        <p:spPr>
          <a:xfrm>
            <a:off x="5914879" y="125570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053D068-37D5-4274-A4DD-453730D96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758" y="125241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26C3C9C6-2DAF-42E9-BC67-FBAD96CBD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285" y="125726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4A53889B-E660-4B07-B914-D92AB4685E32}"/>
              </a:ext>
            </a:extLst>
          </p:cNvPr>
          <p:cNvSpPr/>
          <p:nvPr/>
        </p:nvSpPr>
        <p:spPr>
          <a:xfrm>
            <a:off x="5363281" y="1256911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A29AC15-F8C0-4B52-A13C-89346CAC5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661" y="1252087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타원 45"/>
          <p:cNvSpPr/>
          <p:nvPr/>
        </p:nvSpPr>
        <p:spPr>
          <a:xfrm>
            <a:off x="5172935" y="10975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56196" y="15442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24B8D23E-6E96-4ED4-9C09-3E6B5A687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859718"/>
              </p:ext>
            </p:extLst>
          </p:nvPr>
        </p:nvGraphicFramePr>
        <p:xfrm>
          <a:off x="2107429" y="2288662"/>
          <a:ext cx="2159732" cy="2659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rgbClr val="FFD0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rgbClr val="FFD0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rgbClr val="FFD0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solidFill>
                      <a:srgbClr val="FFD0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D4E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D4E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D4E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D4EFF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699599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98DA7F5-7F67-42B0-ADE5-AEB2C5D2A418}"/>
              </a:ext>
            </a:extLst>
          </p:cNvPr>
          <p:cNvSpPr txBox="1"/>
          <p:nvPr/>
        </p:nvSpPr>
        <p:spPr>
          <a:xfrm>
            <a:off x="4260933" y="3429000"/>
            <a:ext cx="1715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46×</a:t>
            </a:r>
            <a:r>
              <a:rPr lang="en-US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8B3252A-F359-4417-81C1-9963D14409C5}"/>
              </a:ext>
            </a:extLst>
          </p:cNvPr>
          <p:cNvSpPr txBox="1"/>
          <p:nvPr/>
        </p:nvSpPr>
        <p:spPr>
          <a:xfrm>
            <a:off x="4260933" y="3907228"/>
            <a:ext cx="1715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46×</a:t>
            </a:r>
            <a:r>
              <a:rPr lang="en-US" altLang="ko-KR" sz="1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281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118F474-C23B-421C-955F-52E74DD081D6}"/>
              </a:ext>
            </a:extLst>
          </p:cNvPr>
          <p:cNvSpPr/>
          <p:nvPr/>
        </p:nvSpPr>
        <p:spPr>
          <a:xfrm>
            <a:off x="6449855" y="123475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3A597BD-AD91-4E97-836C-19414831715E}"/>
              </a:ext>
            </a:extLst>
          </p:cNvPr>
          <p:cNvSpPr/>
          <p:nvPr/>
        </p:nvSpPr>
        <p:spPr>
          <a:xfrm>
            <a:off x="5342456" y="123637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25A91C0-69E1-483C-A058-4019F50E8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335" y="123308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622CB60-F387-42F6-96E5-088ECB440DAA}"/>
              </a:ext>
            </a:extLst>
          </p:cNvPr>
          <p:cNvSpPr/>
          <p:nvPr/>
        </p:nvSpPr>
        <p:spPr>
          <a:xfrm>
            <a:off x="5894944" y="123758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A9ED01BB-AA71-48BB-B8F5-02F51D928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324" y="123275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ED1AEB4-64C4-4091-BAA6-30595B78A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59" y="123793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4ABFFE86-6957-4488-A0A2-046D052FC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22" y="1659536"/>
            <a:ext cx="736698" cy="445318"/>
          </a:xfrm>
          <a:prstGeom prst="rect">
            <a:avLst/>
          </a:prstGeom>
        </p:spPr>
      </p:pic>
      <p:sp>
        <p:nvSpPr>
          <p:cNvPr id="30" name="TextBox 43">
            <a:extLst>
              <a:ext uri="{FF2B5EF4-FFF2-40B4-BE49-F238E27FC236}">
                <a16:creationId xmlns="" xmlns:a16="http://schemas.microsoft.com/office/drawing/2014/main" id="{8A82C948-530F-40CC-926A-77427264D9C0}"/>
              </a:ext>
            </a:extLst>
          </p:cNvPr>
          <p:cNvSpPr txBox="1"/>
          <p:nvPr/>
        </p:nvSpPr>
        <p:spPr>
          <a:xfrm>
            <a:off x="1129788" y="1677267"/>
            <a:ext cx="27391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 ÷ 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자리 수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21EC8D5A-5180-40CA-A0A9-4066DE509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943583"/>
              </p:ext>
            </p:extLst>
          </p:nvPr>
        </p:nvGraphicFramePr>
        <p:xfrm>
          <a:off x="2014157" y="2135187"/>
          <a:ext cx="2159732" cy="31916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="" xmlns:a16="http://schemas.microsoft.com/office/drawing/2014/main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1627268037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="" xmlns:a16="http://schemas.microsoft.com/office/drawing/2014/main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accent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accen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F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FF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9875120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2550971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FFD0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FFD0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9959964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761353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7776C171-D67B-4DB6-8921-02F6F25CE069}"/>
              </a:ext>
            </a:extLst>
          </p:cNvPr>
          <p:cNvSpPr txBox="1"/>
          <p:nvPr/>
        </p:nvSpPr>
        <p:spPr>
          <a:xfrm>
            <a:off x="4260933" y="3248980"/>
            <a:ext cx="1715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7×</a:t>
            </a:r>
            <a:r>
              <a:rPr lang="en-US" altLang="ko-KR" sz="19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9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C6C90A01-5C2F-4A10-980A-C0D970DD1DA2}"/>
              </a:ext>
            </a:extLst>
          </p:cNvPr>
          <p:cNvSpPr txBox="1"/>
          <p:nvPr/>
        </p:nvSpPr>
        <p:spPr>
          <a:xfrm>
            <a:off x="4260932" y="4354092"/>
            <a:ext cx="1715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7×</a:t>
            </a:r>
            <a:r>
              <a:rPr lang="en-US" altLang="ko-KR" sz="1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52AC7B74-B00E-45CD-B5B4-F2CCDAEE28A9}"/>
              </a:ext>
            </a:extLst>
          </p:cNvPr>
          <p:cNvGrpSpPr/>
          <p:nvPr/>
        </p:nvGrpSpPr>
        <p:grpSpPr>
          <a:xfrm>
            <a:off x="2467775" y="2715697"/>
            <a:ext cx="1706114" cy="454306"/>
            <a:chOff x="-1277528" y="1827143"/>
            <a:chExt cx="3444664" cy="945054"/>
          </a:xfrm>
        </p:grpSpPr>
        <p:sp>
          <p:nvSpPr>
            <p:cNvPr id="2" name="원호 1">
              <a:extLst>
                <a:ext uri="{FF2B5EF4-FFF2-40B4-BE49-F238E27FC236}">
                  <a16:creationId xmlns="" xmlns:a16="http://schemas.microsoft.com/office/drawing/2014/main" id="{91F37AC4-11B0-4F09-AEF2-2AC848A40CAD}"/>
                </a:ext>
              </a:extLst>
            </p:cNvPr>
            <p:cNvSpPr/>
            <p:nvPr/>
          </p:nvSpPr>
          <p:spPr bwMode="auto">
            <a:xfrm>
              <a:off x="-1277528" y="1827143"/>
              <a:ext cx="341260" cy="945054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0B1D8702-6EB9-48AF-A61E-DE375474A3D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-1097509" y="1827143"/>
              <a:ext cx="3264645" cy="72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402AFCD-1EFD-4F03-A0DE-BAC2575E1512}"/>
              </a:ext>
            </a:extLst>
          </p:cNvPr>
          <p:cNvSpPr txBox="1"/>
          <p:nvPr/>
        </p:nvSpPr>
        <p:spPr>
          <a:xfrm>
            <a:off x="4260932" y="4882256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ko-KR" altLang="en-US" sz="1700" dirty="0">
                <a:solidFill>
                  <a:srgbClr val="218F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78DF7CE-AAC9-4E93-AF5A-0712A620E763}"/>
              </a:ext>
            </a:extLst>
          </p:cNvPr>
          <p:cNvSpPr txBox="1"/>
          <p:nvPr/>
        </p:nvSpPr>
        <p:spPr>
          <a:xfrm>
            <a:off x="4260933" y="2161924"/>
            <a:ext cx="17152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r>
              <a:rPr lang="en-US" altLang="ko-KR" sz="1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52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16732"/>
            <a:ext cx="2527516" cy="3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E087692E-4188-4867-90E1-BE744ADA94C7}"/>
              </a:ext>
            </a:extLst>
          </p:cNvPr>
          <p:cNvSpPr/>
          <p:nvPr/>
        </p:nvSpPr>
        <p:spPr>
          <a:xfrm>
            <a:off x="5905226" y="123475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1DB99307-066A-41D1-8509-DBAA8C48F45E}"/>
              </a:ext>
            </a:extLst>
          </p:cNvPr>
          <p:cNvSpPr/>
          <p:nvPr/>
        </p:nvSpPr>
        <p:spPr>
          <a:xfrm>
            <a:off x="5348891" y="123637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FDEEF33-CE37-4921-9F02-A4D5E1BC0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770" y="1233082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BF7D1B86-7367-4FFB-A416-7AC53039E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759" y="1232756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FFF73704-E581-4A65-8879-810E35F23121}"/>
              </a:ext>
            </a:extLst>
          </p:cNvPr>
          <p:cNvSpPr/>
          <p:nvPr/>
        </p:nvSpPr>
        <p:spPr>
          <a:xfrm>
            <a:off x="6456290" y="123758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A03B826F-CDB4-4CDC-B8E9-535D39CDD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394" y="123793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="" xmlns:a16="http://schemas.microsoft.com/office/drawing/2014/main" id="{65DA958D-FD97-4BDA-9F58-FF059F71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752D6514-4871-4616-9D19-05AF33F01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22" y="1659536"/>
            <a:ext cx="736698" cy="445318"/>
          </a:xfrm>
          <a:prstGeom prst="rect">
            <a:avLst/>
          </a:prstGeom>
        </p:spPr>
      </p:pic>
      <p:sp>
        <p:nvSpPr>
          <p:cNvPr id="33" name="TextBox 43">
            <a:extLst>
              <a:ext uri="{FF2B5EF4-FFF2-40B4-BE49-F238E27FC236}">
                <a16:creationId xmlns="" xmlns:a16="http://schemas.microsoft.com/office/drawing/2014/main" id="{16C0BD1D-0918-46C6-948A-32041C1BA547}"/>
              </a:ext>
            </a:extLst>
          </p:cNvPr>
          <p:cNvSpPr txBox="1"/>
          <p:nvPr/>
        </p:nvSpPr>
        <p:spPr>
          <a:xfrm>
            <a:off x="1129788" y="1677267"/>
            <a:ext cx="30821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맞는지 확인하기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AB3CC8D9-9B07-4B3A-8243-76F063FFB17E}"/>
              </a:ext>
            </a:extLst>
          </p:cNvPr>
          <p:cNvSpPr txBox="1"/>
          <p:nvPr/>
        </p:nvSpPr>
        <p:spPr>
          <a:xfrm>
            <a:off x="462828" y="2312931"/>
            <a:ext cx="602856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나누는 수와 몫의 곱에 나머지를 더하면 나누어지는 수가 되어야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TextBox 43">
            <a:extLst>
              <a:ext uri="{FF2B5EF4-FFF2-40B4-BE49-F238E27FC236}">
                <a16:creationId xmlns="" xmlns:a16="http://schemas.microsoft.com/office/drawing/2014/main" id="{EE1EC8C0-7F0A-4B69-A1D8-F15E6C865E24}"/>
              </a:ext>
            </a:extLst>
          </p:cNvPr>
          <p:cNvSpPr txBox="1"/>
          <p:nvPr/>
        </p:nvSpPr>
        <p:spPr>
          <a:xfrm>
            <a:off x="467544" y="3128418"/>
            <a:ext cx="30821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23 ÷ 6 = 3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1978DF2A-13C1-4C1E-AB83-8DF843D423C2}"/>
              </a:ext>
            </a:extLst>
          </p:cNvPr>
          <p:cNvGrpSpPr/>
          <p:nvPr/>
        </p:nvGrpSpPr>
        <p:grpSpPr>
          <a:xfrm>
            <a:off x="1963550" y="3722664"/>
            <a:ext cx="3082172" cy="786456"/>
            <a:chOff x="1431230" y="3947980"/>
            <a:chExt cx="3082172" cy="786456"/>
          </a:xfrm>
        </p:grpSpPr>
        <p:sp>
          <p:nvSpPr>
            <p:cNvPr id="36" name="TextBox 43">
              <a:extLst>
                <a:ext uri="{FF2B5EF4-FFF2-40B4-BE49-F238E27FC236}">
                  <a16:creationId xmlns="" xmlns:a16="http://schemas.microsoft.com/office/drawing/2014/main" id="{BC58E0E3-95B7-4402-880F-ADFF45E5047F}"/>
                </a:ext>
              </a:extLst>
            </p:cNvPr>
            <p:cNvSpPr txBox="1"/>
            <p:nvPr/>
          </p:nvSpPr>
          <p:spPr>
            <a:xfrm>
              <a:off x="1431230" y="3947980"/>
              <a:ext cx="308217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 × </a:t>
              </a:r>
              <a:r>
                <a:rPr lang="en-US" altLang="ko-KR" sz="1900" b="1" spc="-15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= 18        18 + </a:t>
              </a:r>
              <a:r>
                <a:rPr lang="en-US" altLang="ko-KR" sz="1900" b="1" spc="-150" dirty="0">
                  <a:solidFill>
                    <a:srgbClr val="218F4E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= 23</a:t>
              </a:r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C007E7A9-85AA-436E-9A70-D9620D2BE9C9}"/>
                </a:ext>
              </a:extLst>
            </p:cNvPr>
            <p:cNvSpPr/>
            <p:nvPr/>
          </p:nvSpPr>
          <p:spPr>
            <a:xfrm>
              <a:off x="1797695" y="3980415"/>
              <a:ext cx="362037" cy="352286"/>
            </a:xfrm>
            <a:prstGeom prst="ellipse">
              <a:avLst/>
            </a:prstGeom>
            <a:solidFill>
              <a:srgbClr val="E6ABB2">
                <a:alpha val="41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78CA8ED5-4558-424E-8A72-469BD2698AB6}"/>
                </a:ext>
              </a:extLst>
            </p:cNvPr>
            <p:cNvSpPr/>
            <p:nvPr/>
          </p:nvSpPr>
          <p:spPr>
            <a:xfrm>
              <a:off x="3471679" y="3972524"/>
              <a:ext cx="362037" cy="352286"/>
            </a:xfrm>
            <a:prstGeom prst="ellipse">
              <a:avLst/>
            </a:prstGeom>
            <a:solidFill>
              <a:srgbClr val="D1E5AE">
                <a:alpha val="61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82B61318-6AC5-4123-A5DA-33505906A223}"/>
                </a:ext>
              </a:extLst>
            </p:cNvPr>
            <p:cNvSpPr txBox="1"/>
            <p:nvPr/>
          </p:nvSpPr>
          <p:spPr>
            <a:xfrm>
              <a:off x="1797695" y="4365104"/>
              <a:ext cx="36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몫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5EAD318C-5709-40B1-93B9-B1706EF8D132}"/>
                </a:ext>
              </a:extLst>
            </p:cNvPr>
            <p:cNvSpPr txBox="1"/>
            <p:nvPr/>
          </p:nvSpPr>
          <p:spPr>
            <a:xfrm>
              <a:off x="3208453" y="4363893"/>
              <a:ext cx="888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800" dirty="0">
                  <a:solidFill>
                    <a:srgbClr val="218F4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나머지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DCA2AC8B-2E6F-4D4D-A6CE-2C164C7A4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69684" y="4293096"/>
              <a:ext cx="885825" cy="314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1910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>
          <a:xfrm>
            <a:off x="2235993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9133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참고링크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://cdata2.tsherpa.co.kr/tsherpa/MultiMedia/Flash/2020/curri/index.html?flashxmlnum=blackbox7&amp;classa=A8-C1-41-MM-MM-04-02-01-0-0-0-0&amp;classno=MM_41_04/suh_0401_01_0001/suh_0401_01_0001_203_1.html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40" name="_x53994936" descr="EMB000019182e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_x52688896" descr="EMB000019182e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모서리가 둥근 사각형 설명선 41"/>
          <p:cNvSpPr/>
          <p:nvPr/>
        </p:nvSpPr>
        <p:spPr>
          <a:xfrm>
            <a:off x="431539" y="2001018"/>
            <a:ext cx="3204753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+mn-ea"/>
              </a:rPr>
              <a:t>세 자리 </a:t>
            </a:r>
            <a:r>
              <a:rPr lang="ko-KR" altLang="en-US" sz="1900" dirty="0" smtClean="0">
                <a:latin typeface="+mn-ea"/>
              </a:rPr>
              <a:t>수와 두 </a:t>
            </a:r>
            <a:r>
              <a:rPr lang="ko-KR" altLang="en-US" sz="1900" dirty="0">
                <a:latin typeface="+mn-ea"/>
              </a:rPr>
              <a:t>자리 </a:t>
            </a:r>
            <a:r>
              <a:rPr lang="ko-KR" altLang="en-US" sz="1900" dirty="0" smtClean="0">
                <a:latin typeface="+mn-ea"/>
              </a:rPr>
              <a:t>수의</a:t>
            </a:r>
            <a:endParaRPr lang="en-US" altLang="ko-KR" sz="1900" dirty="0" smtClean="0">
              <a:latin typeface="+mn-ea"/>
            </a:endParaRPr>
          </a:p>
          <a:p>
            <a:pPr algn="ctr"/>
            <a:r>
              <a:rPr lang="ko-KR" altLang="en-US" sz="1900" dirty="0" smtClean="0">
                <a:latin typeface="+mn-ea"/>
              </a:rPr>
              <a:t>곱셈과 나눗셈을 계산하는</a:t>
            </a:r>
            <a:endParaRPr lang="en-US" altLang="ko-KR" sz="1900" dirty="0" smtClean="0">
              <a:latin typeface="+mn-ea"/>
            </a:endParaRPr>
          </a:p>
          <a:p>
            <a:pPr algn="ctr"/>
            <a:r>
              <a:rPr lang="ko-KR" altLang="en-US" sz="1900" dirty="0" smtClean="0">
                <a:latin typeface="+mn-ea"/>
              </a:rPr>
              <a:t>방법을 </a:t>
            </a:r>
            <a:r>
              <a:rPr lang="ko-KR" altLang="en-US" sz="1900" dirty="0">
                <a:latin typeface="+mn-ea"/>
              </a:rPr>
              <a:t>배울 것 같아요</a:t>
            </a:r>
            <a:r>
              <a:rPr lang="en-US" altLang="ko-KR" sz="1900" dirty="0">
                <a:latin typeface="+mn-ea"/>
              </a:rPr>
              <a:t>.</a:t>
            </a:r>
            <a:endParaRPr lang="ko-KR" altLang="en-US" sz="1900" dirty="0">
              <a:latin typeface="+mn-ea"/>
            </a:endParaRP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3873462" y="2001018"/>
            <a:ext cx="2750766" cy="1173324"/>
          </a:xfrm>
          <a:prstGeom prst="wedgeRoundRectCallout">
            <a:avLst>
              <a:gd name="adj1" fmla="val -22140"/>
              <a:gd name="adj2" fmla="val 67642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+mn-ea"/>
              </a:rPr>
              <a:t>실생활에서 </a:t>
            </a:r>
            <a:r>
              <a:rPr lang="ko-KR" altLang="en-US" sz="1900" dirty="0" smtClean="0">
                <a:latin typeface="+mn-ea"/>
              </a:rPr>
              <a:t>곱셈과</a:t>
            </a:r>
            <a:endParaRPr lang="en-US" altLang="ko-KR" sz="1900" dirty="0" smtClean="0">
              <a:latin typeface="+mn-ea"/>
            </a:endParaRPr>
          </a:p>
          <a:p>
            <a:pPr algn="ctr"/>
            <a:r>
              <a:rPr lang="ko-KR" altLang="en-US" sz="1900" dirty="0" smtClean="0">
                <a:latin typeface="+mn-ea"/>
              </a:rPr>
              <a:t>나눗셈이 활용되는</a:t>
            </a:r>
            <a:endParaRPr lang="en-US" altLang="ko-KR" sz="1900" dirty="0" smtClean="0">
              <a:latin typeface="+mn-ea"/>
            </a:endParaRPr>
          </a:p>
          <a:p>
            <a:pPr algn="ctr"/>
            <a:r>
              <a:rPr lang="ko-KR" altLang="en-US" sz="1900" dirty="0" smtClean="0">
                <a:latin typeface="+mn-ea"/>
              </a:rPr>
              <a:t>경우를 </a:t>
            </a:r>
            <a:r>
              <a:rPr lang="ko-KR" altLang="en-US" sz="1900" dirty="0">
                <a:latin typeface="+mn-ea"/>
              </a:rPr>
              <a:t>배울 것 같아요</a:t>
            </a:r>
            <a:r>
              <a:rPr lang="en-US" altLang="ko-KR" sz="1900" dirty="0">
                <a:latin typeface="+mn-ea"/>
              </a:rPr>
              <a:t>.</a:t>
            </a:r>
            <a:endParaRPr lang="ko-KR" altLang="en-US" sz="1900" dirty="0">
              <a:latin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3969060"/>
            <a:ext cx="1971702" cy="10156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suh_h_0401_03_0001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_204_1_1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/>
              <a:t>세 자리 수와 두 자리 수의 곱셈과 나눗셈을 계산하는 방법을 배울 것 같아요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5065003"/>
            <a:ext cx="1971702" cy="11003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suh_h_0401_03_0001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_204_1_2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/>
              <a:t>실생활에서 곱셈과 나눗셈이 활용되는 경우를 배울 것 같아요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083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19672" y="3027690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368" y="318630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64~65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1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44819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자원봉사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62~63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44~45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선수 학습 내용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08E626D-96B6-4FBF-A476-5B2BCBAB1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1" y="917764"/>
            <a:ext cx="6916117" cy="467147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cdata2.tsherpa.co.kr/tsherpa/MultiMedia/Flash/2020/curri/index.html?flashxmlnum=blackbox7&amp;classa=A8-C1-41-MM-MM-04-04-01-0-0-0-0&amp;classno=MM_41_04/suh_0401_03_0001/suh_0401_03_0001_101_1.html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972000" y="79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1635206-7964-4FD3-9245-6F483467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2" y="931157"/>
            <a:ext cx="6944436" cy="4683313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637394"/>
              </p:ext>
            </p:extLst>
          </p:nvPr>
        </p:nvGraphicFramePr>
        <p:xfrm>
          <a:off x="120452" y="6165304"/>
          <a:ext cx="6755803" cy="282949"/>
        </p:xfrm>
        <a:graphic>
          <a:graphicData uri="http://schemas.openxmlformats.org/drawingml/2006/table">
            <a:tbl>
              <a:tblPr/>
              <a:tblGrid>
                <a:gridCol w="1031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246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3_intro.mp4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9553" y="90154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35516" y="2674371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봉사</a:t>
            </a:r>
          </a:p>
        </p:txBody>
      </p:sp>
      <p:sp>
        <p:nvSpPr>
          <p:cNvPr id="5" name="타원 4"/>
          <p:cNvSpPr/>
          <p:nvPr/>
        </p:nvSpPr>
        <p:spPr>
          <a:xfrm>
            <a:off x="3369235" y="3736489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79174" y="3844501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1217D7C1-466A-4916-9F03-29739E14BD7A}"/>
              </a:ext>
            </a:extLst>
          </p:cNvPr>
          <p:cNvSpPr/>
          <p:nvPr/>
        </p:nvSpPr>
        <p:spPr>
          <a:xfrm>
            <a:off x="65312" y="894491"/>
            <a:ext cx="6918956" cy="764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앞에 있는 그림 다시 보기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탭이벤트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7057" y="1658779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80882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6655979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0395" y="2122753"/>
            <a:ext cx="636109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푸른 하늘 만들기 자원봉사단이 나무심기 봉사 활동을 하고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64" y="1972737"/>
            <a:ext cx="360000" cy="355000"/>
          </a:xfrm>
          <a:prstGeom prst="rect">
            <a:avLst/>
          </a:prstGeom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C7FC0FBC-A419-4BFC-9B8D-77163479A859}"/>
              </a:ext>
            </a:extLst>
          </p:cNvPr>
          <p:cNvSpPr txBox="1"/>
          <p:nvPr/>
        </p:nvSpPr>
        <p:spPr>
          <a:xfrm>
            <a:off x="440395" y="2858936"/>
            <a:ext cx="63610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자원봉사자들이 마실 물을 나누어 주려고 합니다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0F7E9952-6897-4D1B-B139-5F1D27338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64" y="2708920"/>
            <a:ext cx="360000" cy="355000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2CA45B5E-C2C6-421D-BF3D-1E7DDDBEAC46}"/>
              </a:ext>
            </a:extLst>
          </p:cNvPr>
          <p:cNvGrpSpPr/>
          <p:nvPr/>
        </p:nvGrpSpPr>
        <p:grpSpPr>
          <a:xfrm>
            <a:off x="3167844" y="1404389"/>
            <a:ext cx="3787986" cy="260415"/>
            <a:chOff x="3167844" y="1325412"/>
            <a:chExt cx="3787986" cy="260415"/>
          </a:xfrm>
        </p:grpSpPr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1D711DA7-9B9A-49C1-B971-E79E3FF37F7E}"/>
                </a:ext>
              </a:extLst>
            </p:cNvPr>
            <p:cNvGrpSpPr/>
            <p:nvPr/>
          </p:nvGrpSpPr>
          <p:grpSpPr>
            <a:xfrm>
              <a:off x="3712296" y="1325738"/>
              <a:ext cx="521274" cy="258880"/>
              <a:chOff x="3792317" y="345499"/>
              <a:chExt cx="521274" cy="258880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03CF2546-6C24-4461-8DFE-39867B2D5059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EA69093E-919C-4927-A5BB-40B14E4969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E7375B8D-42BA-48F4-9C42-3A2DAEACDFFE}"/>
                </a:ext>
              </a:extLst>
            </p:cNvPr>
            <p:cNvGrpSpPr/>
            <p:nvPr/>
          </p:nvGrpSpPr>
          <p:grpSpPr>
            <a:xfrm>
              <a:off x="4256748" y="1327406"/>
              <a:ext cx="521274" cy="255591"/>
              <a:chOff x="4338619" y="347167"/>
              <a:chExt cx="521274" cy="255591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6D8F6152-845F-40FE-BC51-859DBA33843F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51EDEAB4-AA29-46CF-94F5-62EC03E00C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73402429-343E-4895-AE4A-181754649C16}"/>
                </a:ext>
              </a:extLst>
            </p:cNvPr>
            <p:cNvGrpSpPr/>
            <p:nvPr/>
          </p:nvGrpSpPr>
          <p:grpSpPr>
            <a:xfrm>
              <a:off x="4801200" y="1326197"/>
              <a:ext cx="521274" cy="255591"/>
              <a:chOff x="4887332" y="345958"/>
              <a:chExt cx="521274" cy="255591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091A06DB-07FB-4454-8199-8AE2A10A668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9B1291A8-0FE4-49C6-B120-30BC7AA033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26A7962-3616-433D-AC42-950B328D6941}"/>
                </a:ext>
              </a:extLst>
            </p:cNvPr>
            <p:cNvGrpSpPr/>
            <p:nvPr/>
          </p:nvGrpSpPr>
          <p:grpSpPr>
            <a:xfrm>
              <a:off x="3167844" y="1325412"/>
              <a:ext cx="521274" cy="260415"/>
              <a:chOff x="3240719" y="345173"/>
              <a:chExt cx="521274" cy="260415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958B49EF-7F52-4A04-B6F1-1BD87F1E8B1A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4697CC77-1A81-42F4-93AE-AE4086364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5417B6AC-0918-42DB-ABF9-ABFE13F89943}"/>
                </a:ext>
              </a:extLst>
            </p:cNvPr>
            <p:cNvGrpSpPr/>
            <p:nvPr/>
          </p:nvGrpSpPr>
          <p:grpSpPr>
            <a:xfrm>
              <a:off x="5345652" y="1326197"/>
              <a:ext cx="521274" cy="255591"/>
              <a:chOff x="4887332" y="345958"/>
              <a:chExt cx="521274" cy="255591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885F2B8B-1E18-4449-B6E0-5445FF0F8F9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42812DB6-1001-4B33-8064-E2C6D44EEB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A5D2F839-D6AA-4675-9353-E7B92A8C4643}"/>
                </a:ext>
              </a:extLst>
            </p:cNvPr>
            <p:cNvGrpSpPr/>
            <p:nvPr/>
          </p:nvGrpSpPr>
          <p:grpSpPr>
            <a:xfrm>
              <a:off x="5890104" y="1326197"/>
              <a:ext cx="521274" cy="255591"/>
              <a:chOff x="4887332" y="345958"/>
              <a:chExt cx="521274" cy="25559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93A9E080-9841-4204-8815-86CD21AFC01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1632B349-7582-4355-9CC1-3074F0CBA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F796AFCE-654F-48C5-A5E7-50C5BE65B8E8}"/>
                </a:ext>
              </a:extLst>
            </p:cNvPr>
            <p:cNvGrpSpPr/>
            <p:nvPr/>
          </p:nvGrpSpPr>
          <p:grpSpPr>
            <a:xfrm>
              <a:off x="6434556" y="1326197"/>
              <a:ext cx="521274" cy="255591"/>
              <a:chOff x="4887332" y="345958"/>
              <a:chExt cx="521274" cy="25559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6447E07D-88B2-49F0-88A7-64FD07D2D8B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69A0F96A-904A-4590-82AB-62F7710098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</p:grp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716AFB2C-6198-4E64-9107-254448845A27}"/>
              </a:ext>
            </a:extLst>
          </p:cNvPr>
          <p:cNvSpPr/>
          <p:nvPr/>
        </p:nvSpPr>
        <p:spPr>
          <a:xfrm>
            <a:off x="6729344" y="12093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05" y="1032235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F2331C57-FE22-449B-8B60-F568BFC92693}"/>
              </a:ext>
            </a:extLst>
          </p:cNvPr>
          <p:cNvSpPr/>
          <p:nvPr/>
        </p:nvSpPr>
        <p:spPr>
          <a:xfrm>
            <a:off x="5718657" y="9332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96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그림보기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텍스트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들어감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초록색 배경 삭제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잔디 배경으로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바꾸기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9720" y="975149"/>
            <a:ext cx="6740507" cy="4646164"/>
            <a:chOff x="84301" y="1052736"/>
            <a:chExt cx="6868884" cy="4157536"/>
          </a:xfrm>
        </p:grpSpPr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62AE7B4B-202B-4615-B4E0-925DE15C65F5}"/>
                </a:ext>
              </a:extLst>
            </p:cNvPr>
            <p:cNvSpPr/>
            <p:nvPr/>
          </p:nvSpPr>
          <p:spPr>
            <a:xfrm>
              <a:off x="4262223" y="2539022"/>
              <a:ext cx="1483650" cy="43779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="" xmlns:a16="http://schemas.microsoft.com/office/drawing/2014/main" id="{854854CF-5CD9-4240-A23D-31B6BEA4C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01" y="1052736"/>
              <a:ext cx="6868884" cy="4157536"/>
            </a:xfrm>
            <a:prstGeom prst="rect">
              <a:avLst/>
            </a:prstGeom>
          </p:spPr>
        </p:pic>
        <p:grpSp>
          <p:nvGrpSpPr>
            <p:cNvPr id="47" name="그룹 46">
              <a:extLst>
                <a:ext uri="{FF2B5EF4-FFF2-40B4-BE49-F238E27FC236}">
                  <a16:creationId xmlns="" xmlns:a16="http://schemas.microsoft.com/office/drawing/2014/main" id="{128471FB-AE55-4996-903E-ACD41F3B8617}"/>
                </a:ext>
              </a:extLst>
            </p:cNvPr>
            <p:cNvGrpSpPr/>
            <p:nvPr/>
          </p:nvGrpSpPr>
          <p:grpSpPr>
            <a:xfrm>
              <a:off x="570512" y="1683732"/>
              <a:ext cx="1602157" cy="629144"/>
              <a:chOff x="570512" y="2146405"/>
              <a:chExt cx="1602157" cy="493797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="" xmlns:a16="http://schemas.microsoft.com/office/drawing/2014/main" id="{CF8AACBC-DA45-411D-9E47-7AE19DF19310}"/>
                  </a:ext>
                </a:extLst>
              </p:cNvPr>
              <p:cNvSpPr/>
              <p:nvPr/>
            </p:nvSpPr>
            <p:spPr>
              <a:xfrm>
                <a:off x="755577" y="2146405"/>
                <a:ext cx="1260140" cy="49379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4A2F9C87-013E-46A1-9CD4-6D5C00CA2F34}"/>
                  </a:ext>
                </a:extLst>
              </p:cNvPr>
              <p:cNvSpPr/>
              <p:nvPr/>
            </p:nvSpPr>
            <p:spPr>
              <a:xfrm>
                <a:off x="570512" y="2215235"/>
                <a:ext cx="396540" cy="3161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19BB74DF-86B1-463A-9C21-C77179F11069}"/>
                  </a:ext>
                </a:extLst>
              </p:cNvPr>
              <p:cNvSpPr/>
              <p:nvPr/>
            </p:nvSpPr>
            <p:spPr>
              <a:xfrm>
                <a:off x="1776129" y="2269337"/>
                <a:ext cx="396540" cy="3161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EFB0F85A-313D-4813-8EB1-3E558089D9D5}"/>
                </a:ext>
              </a:extLst>
            </p:cNvPr>
            <p:cNvGrpSpPr/>
            <p:nvPr/>
          </p:nvGrpSpPr>
          <p:grpSpPr>
            <a:xfrm>
              <a:off x="3563888" y="2312876"/>
              <a:ext cx="1574217" cy="750588"/>
              <a:chOff x="3596333" y="2655822"/>
              <a:chExt cx="1574217" cy="66516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D0B1188A-4FD5-4FFA-A27B-1A0B9953BD64}"/>
                  </a:ext>
                </a:extLst>
              </p:cNvPr>
              <p:cNvSpPr/>
              <p:nvPr/>
            </p:nvSpPr>
            <p:spPr>
              <a:xfrm>
                <a:off x="3888592" y="2655822"/>
                <a:ext cx="944079" cy="66516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52D33788-DF6A-443E-9F2E-38A38B1A1DBA}"/>
                  </a:ext>
                </a:extLst>
              </p:cNvPr>
              <p:cNvSpPr/>
              <p:nvPr/>
            </p:nvSpPr>
            <p:spPr>
              <a:xfrm>
                <a:off x="3596333" y="2840800"/>
                <a:ext cx="396540" cy="44452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557367AA-5792-4C54-9F41-71DC6D76C718}"/>
                  </a:ext>
                </a:extLst>
              </p:cNvPr>
              <p:cNvSpPr/>
              <p:nvPr/>
            </p:nvSpPr>
            <p:spPr>
              <a:xfrm>
                <a:off x="4774010" y="2823319"/>
                <a:ext cx="396540" cy="49766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E4BA09AD-8A3A-4402-968F-3B788308BC4D}"/>
                </a:ext>
              </a:extLst>
            </p:cNvPr>
            <p:cNvSpPr txBox="1"/>
            <p:nvPr/>
          </p:nvSpPr>
          <p:spPr>
            <a:xfrm>
              <a:off x="421369" y="1672200"/>
              <a:ext cx="19285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오늘 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우리가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115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그루의 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나무를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심었어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E5FA1A78-5B4E-4D24-933F-4A2E3D2E0921}"/>
                </a:ext>
              </a:extLst>
            </p:cNvPr>
            <p:cNvSpPr txBox="1"/>
            <p:nvPr/>
          </p:nvSpPr>
          <p:spPr>
            <a:xfrm>
              <a:off x="3511601" y="2281994"/>
              <a:ext cx="17966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115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그루씩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일동안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매일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나무를 심으면</a:t>
              </a:r>
              <a:endPara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그루일까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260A1F36-8ACA-470D-95AE-CABD0957BCCB}"/>
              </a:ext>
            </a:extLst>
          </p:cNvPr>
          <p:cNvGrpSpPr/>
          <p:nvPr/>
        </p:nvGrpSpPr>
        <p:grpSpPr>
          <a:xfrm>
            <a:off x="2568172" y="5510977"/>
            <a:ext cx="1931820" cy="316672"/>
            <a:chOff x="7788236" y="4846199"/>
            <a:chExt cx="1931820" cy="316672"/>
          </a:xfrm>
        </p:grpSpPr>
        <p:pic>
          <p:nvPicPr>
            <p:cNvPr id="38" name="Picture 12">
              <a:extLst>
                <a:ext uri="{FF2B5EF4-FFF2-40B4-BE49-F238E27FC236}">
                  <a16:creationId xmlns="" xmlns:a16="http://schemas.microsoft.com/office/drawing/2014/main" id="{33B1E03F-3382-4B40-8128-71CB91A8D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7779" y="4890386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>
              <a:extLst>
                <a:ext uri="{FF2B5EF4-FFF2-40B4-BE49-F238E27FC236}">
                  <a16:creationId xmlns="" xmlns:a16="http://schemas.microsoft.com/office/drawing/2014/main" id="{49847A70-DFFB-491F-B609-6CCE4385D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4535" y="4886704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1">
              <a:extLst>
                <a:ext uri="{FF2B5EF4-FFF2-40B4-BE49-F238E27FC236}">
                  <a16:creationId xmlns="" xmlns:a16="http://schemas.microsoft.com/office/drawing/2014/main" id="{F07C5188-3591-4306-A7E3-87DFACD916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8236" y="4849881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4">
              <a:extLst>
                <a:ext uri="{FF2B5EF4-FFF2-40B4-BE49-F238E27FC236}">
                  <a16:creationId xmlns="" xmlns:a16="http://schemas.microsoft.com/office/drawing/2014/main" id="{3FE2EE35-01DA-45B6-8862-5FFA083275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6020" y="4846199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19ADD554-AB01-451E-9CAE-CE545B3FB40A}"/>
              </a:ext>
            </a:extLst>
          </p:cNvPr>
          <p:cNvSpPr/>
          <p:nvPr/>
        </p:nvSpPr>
        <p:spPr>
          <a:xfrm>
            <a:off x="4155486" y="53732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19ADD554-AB01-451E-9CAE-CE545B3FB40A}"/>
              </a:ext>
            </a:extLst>
          </p:cNvPr>
          <p:cNvSpPr/>
          <p:nvPr/>
        </p:nvSpPr>
        <p:spPr>
          <a:xfrm>
            <a:off x="5127752" y="23054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720" y="975149"/>
            <a:ext cx="4627786" cy="30299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19ADD554-AB01-451E-9CAE-CE545B3FB40A}"/>
              </a:ext>
            </a:extLst>
          </p:cNvPr>
          <p:cNvSpPr/>
          <p:nvPr/>
        </p:nvSpPr>
        <p:spPr>
          <a:xfrm>
            <a:off x="4571672" y="874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85514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)4-1-3.psd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00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그림보기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텍스트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들어감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048D32F0-B3FC-4FA1-9E02-BDE6A64DD5E6}"/>
              </a:ext>
            </a:extLst>
          </p:cNvPr>
          <p:cNvSpPr/>
          <p:nvPr/>
        </p:nvSpPr>
        <p:spPr>
          <a:xfrm>
            <a:off x="5220072" y="21476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1500" y="1102061"/>
            <a:ext cx="6908322" cy="4379167"/>
            <a:chOff x="56381" y="1066057"/>
            <a:chExt cx="6956897" cy="4118107"/>
          </a:xfrm>
        </p:grpSpPr>
        <p:sp>
          <p:nvSpPr>
            <p:cNvPr id="57" name="타원 56">
              <a:extLst>
                <a:ext uri="{FF2B5EF4-FFF2-40B4-BE49-F238E27FC236}">
                  <a16:creationId xmlns="" xmlns:a16="http://schemas.microsoft.com/office/drawing/2014/main" id="{07FC95AE-9F9D-49AE-A11C-4B01EF8357E7}"/>
                </a:ext>
              </a:extLst>
            </p:cNvPr>
            <p:cNvSpPr/>
            <p:nvPr/>
          </p:nvSpPr>
          <p:spPr>
            <a:xfrm>
              <a:off x="4247964" y="3356992"/>
              <a:ext cx="1816418" cy="43204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0B571971-3D04-480D-AEE5-E824B108828C}"/>
                </a:ext>
              </a:extLst>
            </p:cNvPr>
            <p:cNvSpPr/>
            <p:nvPr/>
          </p:nvSpPr>
          <p:spPr>
            <a:xfrm>
              <a:off x="5004048" y="2071045"/>
              <a:ext cx="1800200" cy="419939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2" name="그림 21">
              <a:extLst>
                <a:ext uri="{FF2B5EF4-FFF2-40B4-BE49-F238E27FC236}">
                  <a16:creationId xmlns="" xmlns:a16="http://schemas.microsoft.com/office/drawing/2014/main" id="{BC4E261E-3690-42A4-A771-EBFF4BE45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1" y="1066057"/>
              <a:ext cx="6891883" cy="4118107"/>
            </a:xfrm>
            <a:prstGeom prst="rect">
              <a:avLst/>
            </a:prstGeom>
          </p:spPr>
        </p:pic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1E25FA0A-C264-4FED-BE32-0B9A7039A056}"/>
                </a:ext>
              </a:extLst>
            </p:cNvPr>
            <p:cNvSpPr/>
            <p:nvPr/>
          </p:nvSpPr>
          <p:spPr>
            <a:xfrm>
              <a:off x="5508104" y="2280944"/>
              <a:ext cx="1296144" cy="51804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22190242-018C-47F2-AC96-1ABD1198A394}"/>
                </a:ext>
              </a:extLst>
            </p:cNvPr>
            <p:cNvSpPr/>
            <p:nvPr/>
          </p:nvSpPr>
          <p:spPr>
            <a:xfrm>
              <a:off x="3246145" y="3588720"/>
              <a:ext cx="737203" cy="41805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89479FB1-2C5A-4C88-A0F9-6DE86AF0D94E}"/>
                </a:ext>
              </a:extLst>
            </p:cNvPr>
            <p:cNvSpPr txBox="1"/>
            <p:nvPr/>
          </p:nvSpPr>
          <p:spPr>
            <a:xfrm>
              <a:off x="3029916" y="3546248"/>
              <a:ext cx="11881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4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dirty="0"/>
                <a:t>생수가 </a:t>
              </a:r>
              <a:r>
                <a:rPr lang="ko-KR" altLang="en-US" dirty="0" smtClean="0"/>
                <a:t>모두</a:t>
              </a:r>
              <a:endParaRPr lang="en-US" altLang="ko-KR" dirty="0" smtClean="0"/>
            </a:p>
            <a:p>
              <a:r>
                <a:rPr lang="en-US" altLang="ko-KR" dirty="0" smtClean="0"/>
                <a:t>180</a:t>
              </a:r>
              <a:r>
                <a:rPr lang="ko-KR" altLang="en-US" dirty="0"/>
                <a:t>병이야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E471874C-429F-4BB6-9AC5-D582E35FEA9D}"/>
                </a:ext>
              </a:extLst>
            </p:cNvPr>
            <p:cNvSpPr txBox="1"/>
            <p:nvPr/>
          </p:nvSpPr>
          <p:spPr>
            <a:xfrm>
              <a:off x="5220072" y="2168860"/>
              <a:ext cx="17932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4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dirty="0" smtClean="0"/>
                <a:t>자원봉사자는</a:t>
              </a:r>
              <a:endParaRPr lang="en-US" altLang="ko-KR" dirty="0" smtClean="0"/>
            </a:p>
            <a:p>
              <a:r>
                <a:rPr lang="en-US" altLang="ko-KR" dirty="0" smtClean="0"/>
                <a:t>30</a:t>
              </a:r>
              <a:r>
                <a:rPr lang="ko-KR" altLang="en-US" dirty="0"/>
                <a:t>명인데 몇 </a:t>
              </a:r>
              <a:r>
                <a:rPr lang="ko-KR" altLang="en-US" dirty="0" smtClean="0"/>
                <a:t>병씩</a:t>
              </a:r>
              <a:endParaRPr lang="en-US" altLang="ko-KR" dirty="0" smtClean="0"/>
            </a:p>
            <a:p>
              <a:r>
                <a:rPr lang="ko-KR" altLang="en-US" dirty="0" smtClean="0"/>
                <a:t>나누어 </a:t>
              </a:r>
              <a:r>
                <a:rPr lang="ko-KR" altLang="en-US" dirty="0"/>
                <a:t>주어야 하지</a:t>
              </a:r>
              <a:r>
                <a:rPr lang="en-US" altLang="ko-KR" dirty="0"/>
                <a:t>?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76C1D1B-4AF8-4C76-92B8-220ACAD172F4}"/>
                </a:ext>
              </a:extLst>
            </p:cNvPr>
            <p:cNvSpPr/>
            <p:nvPr/>
          </p:nvSpPr>
          <p:spPr>
            <a:xfrm>
              <a:off x="2015716" y="1927693"/>
              <a:ext cx="2556284" cy="15726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E668C521-1D06-4071-BC63-EE93DD260657}"/>
                </a:ext>
              </a:extLst>
            </p:cNvPr>
            <p:cNvSpPr txBox="1"/>
            <p:nvPr/>
          </p:nvSpPr>
          <p:spPr>
            <a:xfrm>
              <a:off x="2090580" y="1844824"/>
              <a:ext cx="3243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4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l"/>
              <a:r>
                <a:rPr lang="ko-KR" altLang="en-US" dirty="0"/>
                <a:t>푸른 하늘 만들기 자원봉사단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A7315D00-43C5-49EE-8423-653451845BF3}"/>
              </a:ext>
            </a:extLst>
          </p:cNvPr>
          <p:cNvGrpSpPr/>
          <p:nvPr/>
        </p:nvGrpSpPr>
        <p:grpSpPr>
          <a:xfrm>
            <a:off x="2560645" y="5524596"/>
            <a:ext cx="1928289" cy="316672"/>
            <a:chOff x="5571533" y="6393126"/>
            <a:chExt cx="1928289" cy="316672"/>
          </a:xfrm>
        </p:grpSpPr>
        <p:pic>
          <p:nvPicPr>
            <p:cNvPr id="40" name="Picture 12">
              <a:extLst>
                <a:ext uri="{FF2B5EF4-FFF2-40B4-BE49-F238E27FC236}">
                  <a16:creationId xmlns="" xmlns:a16="http://schemas.microsoft.com/office/drawing/2014/main" id="{7308E387-6D9A-4522-AE59-612D692D4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7774" y="6437313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4">
              <a:extLst>
                <a:ext uri="{FF2B5EF4-FFF2-40B4-BE49-F238E27FC236}">
                  <a16:creationId xmlns="" xmlns:a16="http://schemas.microsoft.com/office/drawing/2014/main" id="{82DD99D3-3975-42E7-B472-CB4BE9623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71533" y="6393126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="" xmlns:a16="http://schemas.microsoft.com/office/drawing/2014/main" id="{FFFE7954-DE52-47E7-91CD-9733746C2E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670" y="643363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6">
              <a:extLst>
                <a:ext uri="{FF2B5EF4-FFF2-40B4-BE49-F238E27FC236}">
                  <a16:creationId xmlns="" xmlns:a16="http://schemas.microsoft.com/office/drawing/2014/main" id="{4AB496B5-D47C-45AE-811D-CC2CA07C4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150" y="6393126"/>
              <a:ext cx="316672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957E9FA3-2221-4682-9985-80B2583240EF}"/>
              </a:ext>
            </a:extLst>
          </p:cNvPr>
          <p:cNvSpPr/>
          <p:nvPr/>
        </p:nvSpPr>
        <p:spPr>
          <a:xfrm>
            <a:off x="3502322" y="33482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81781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도비라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)4-1-3.psd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47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217D7C1-466A-4916-9F03-29739E14BD7A}"/>
              </a:ext>
            </a:extLst>
          </p:cNvPr>
          <p:cNvSpPr/>
          <p:nvPr/>
        </p:nvSpPr>
        <p:spPr>
          <a:xfrm>
            <a:off x="65312" y="894491"/>
            <a:ext cx="6918956" cy="764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05" y="1032235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7056" y="1658779"/>
            <a:ext cx="647285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자원봉사를 했거나 자원봉사 장면을 보았던 경험을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8" y="178466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6655979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0394" y="2386625"/>
            <a:ext cx="641951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학교에서 봉사 활동 시간에 학교 주변 쓰레기 줍기 활동을 한 적이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268" y="2209125"/>
            <a:ext cx="360000" cy="355000"/>
          </a:xfrm>
          <a:prstGeom prst="rect">
            <a:avLst/>
          </a:prstGeom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6F349922-26E4-4E1A-A938-D6F16B3A8D07}"/>
              </a:ext>
            </a:extLst>
          </p:cNvPr>
          <p:cNvGrpSpPr/>
          <p:nvPr/>
        </p:nvGrpSpPr>
        <p:grpSpPr>
          <a:xfrm>
            <a:off x="3167844" y="1404389"/>
            <a:ext cx="3787986" cy="260415"/>
            <a:chOff x="3167844" y="1340768"/>
            <a:chExt cx="3787986" cy="260415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33DE5479-E937-4865-96BD-CFF37B4494DC}"/>
                </a:ext>
              </a:extLst>
            </p:cNvPr>
            <p:cNvGrpSpPr/>
            <p:nvPr/>
          </p:nvGrpSpPr>
          <p:grpSpPr>
            <a:xfrm>
              <a:off x="3712296" y="1341094"/>
              <a:ext cx="521274" cy="258880"/>
              <a:chOff x="3792317" y="345499"/>
              <a:chExt cx="521274" cy="258880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="" xmlns:a16="http://schemas.microsoft.com/office/drawing/2014/main" id="{091BB5E4-D7CC-4F1A-9869-C89591CF8698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="" xmlns:a16="http://schemas.microsoft.com/office/drawing/2014/main" id="{0972BB96-03F9-401B-9665-69B4699D57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12CF7A06-70C9-4E57-BF3B-DE221A5113FB}"/>
                </a:ext>
              </a:extLst>
            </p:cNvPr>
            <p:cNvGrpSpPr/>
            <p:nvPr/>
          </p:nvGrpSpPr>
          <p:grpSpPr>
            <a:xfrm>
              <a:off x="4256748" y="1342762"/>
              <a:ext cx="521274" cy="255591"/>
              <a:chOff x="4338619" y="347167"/>
              <a:chExt cx="521274" cy="255591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9D8797F9-373E-4A81-A87A-3F540ABBEB45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="" xmlns:a16="http://schemas.microsoft.com/office/drawing/2014/main" id="{295F7EB2-5A64-4748-93C6-DAA97CADB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39A3AE13-1F78-42F9-B552-7FEAA2DDA6EE}"/>
                </a:ext>
              </a:extLst>
            </p:cNvPr>
            <p:cNvGrpSpPr/>
            <p:nvPr/>
          </p:nvGrpSpPr>
          <p:grpSpPr>
            <a:xfrm>
              <a:off x="4801200" y="1341553"/>
              <a:ext cx="521274" cy="255591"/>
              <a:chOff x="4887332" y="345958"/>
              <a:chExt cx="521274" cy="255591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="" xmlns:a16="http://schemas.microsoft.com/office/drawing/2014/main" id="{E81ED7EE-DA27-4D50-A3A9-C01EFD6E20E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="" xmlns:a16="http://schemas.microsoft.com/office/drawing/2014/main" id="{6EC24AD2-386F-4792-B7F5-9B277A185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="" xmlns:a16="http://schemas.microsoft.com/office/drawing/2014/main" id="{1589629B-9B9E-40D5-BA49-B93E5702AFFE}"/>
                </a:ext>
              </a:extLst>
            </p:cNvPr>
            <p:cNvGrpSpPr/>
            <p:nvPr/>
          </p:nvGrpSpPr>
          <p:grpSpPr>
            <a:xfrm>
              <a:off x="3167844" y="1340768"/>
              <a:ext cx="521274" cy="260415"/>
              <a:chOff x="3240719" y="345173"/>
              <a:chExt cx="521274" cy="260415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="" xmlns:a16="http://schemas.microsoft.com/office/drawing/2014/main" id="{5A6B2AD9-9F14-41BF-8655-E235EEDCCCAA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="" xmlns:a16="http://schemas.microsoft.com/office/drawing/2014/main" id="{F5427CAA-ABE1-4468-B0F6-6B87E366C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="" xmlns:a16="http://schemas.microsoft.com/office/drawing/2014/main" id="{D44F4E25-D0AB-4154-9CE7-1A1CE27FD818}"/>
                </a:ext>
              </a:extLst>
            </p:cNvPr>
            <p:cNvGrpSpPr/>
            <p:nvPr/>
          </p:nvGrpSpPr>
          <p:grpSpPr>
            <a:xfrm>
              <a:off x="5345652" y="1341553"/>
              <a:ext cx="521274" cy="255591"/>
              <a:chOff x="4887332" y="345958"/>
              <a:chExt cx="521274" cy="255591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10305650-134D-4FC5-853C-1A80C1A43EC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4F022B68-B89E-4827-8808-75D33F4A40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77CBB013-A990-4E53-AB00-553191C99F38}"/>
                </a:ext>
              </a:extLst>
            </p:cNvPr>
            <p:cNvGrpSpPr/>
            <p:nvPr/>
          </p:nvGrpSpPr>
          <p:grpSpPr>
            <a:xfrm>
              <a:off x="5890104" y="1341553"/>
              <a:ext cx="521274" cy="255591"/>
              <a:chOff x="4887332" y="345958"/>
              <a:chExt cx="521274" cy="255591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E77D880F-70E9-426C-B61E-EF60D4BE069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DAA7E479-1901-49F5-9DD1-028907BC48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AB8E8C1C-4C17-474D-9DA7-0E0A78F6118D}"/>
                </a:ext>
              </a:extLst>
            </p:cNvPr>
            <p:cNvGrpSpPr/>
            <p:nvPr/>
          </p:nvGrpSpPr>
          <p:grpSpPr>
            <a:xfrm>
              <a:off x="6434556" y="1341553"/>
              <a:ext cx="521274" cy="255591"/>
              <a:chOff x="4887332" y="345958"/>
              <a:chExt cx="521274" cy="255591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="" xmlns:a16="http://schemas.microsoft.com/office/drawing/2014/main" id="{124335BF-89B7-4235-A2CD-A229C4538BB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BCB24358-D9AB-44C9-9847-87B0C9FE5F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1AC8DCFA-0F3D-4CCA-A230-8A819152DB76}"/>
              </a:ext>
            </a:extLst>
          </p:cNvPr>
          <p:cNvSpPr txBox="1"/>
          <p:nvPr/>
        </p:nvSpPr>
        <p:spPr>
          <a:xfrm>
            <a:off x="440394" y="3124508"/>
            <a:ext cx="641951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텔레비전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(TV)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사막에 </a:t>
            </a:r>
            <a:r>
              <a:rPr lang="ko-KR" altLang="en-US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나무심기하는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봉사단 모습을 본 적이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="" xmlns:a16="http://schemas.microsoft.com/office/drawing/2014/main" id="{B6D4A6AD-2793-4A88-9D8D-5F2A7E374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9909" y="294700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6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1217D7C1-466A-4916-9F03-29739E14BD7A}"/>
              </a:ext>
            </a:extLst>
          </p:cNvPr>
          <p:cNvSpPr/>
          <p:nvPr/>
        </p:nvSpPr>
        <p:spPr>
          <a:xfrm>
            <a:off x="65312" y="894491"/>
            <a:ext cx="6918956" cy="764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05" y="1032235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3079" y="2162229"/>
            <a:ext cx="185347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그루입니다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553" y="2024844"/>
            <a:ext cx="360000" cy="355000"/>
          </a:xfrm>
          <a:prstGeom prst="rect">
            <a:avLst/>
          </a:prstGeom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A596111F-D436-4294-A05F-B22C3875D1F3}"/>
              </a:ext>
            </a:extLst>
          </p:cNvPr>
          <p:cNvSpPr txBox="1"/>
          <p:nvPr/>
        </p:nvSpPr>
        <p:spPr>
          <a:xfrm>
            <a:off x="436128" y="1628800"/>
            <a:ext cx="65579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심은 나무는 모두 몇 그루인가요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D2ABC22F-0FED-4E70-9840-AB9FADD1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7546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C74B9FE6-0BB8-49E2-ADE8-49F0C0DABB5B}"/>
              </a:ext>
            </a:extLst>
          </p:cNvPr>
          <p:cNvSpPr txBox="1"/>
          <p:nvPr/>
        </p:nvSpPr>
        <p:spPr>
          <a:xfrm>
            <a:off x="389042" y="1007439"/>
            <a:ext cx="49750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7CBB703D-39E0-4CDF-AE32-D7E68CC2A2E8}"/>
              </a:ext>
            </a:extLst>
          </p:cNvPr>
          <p:cNvGrpSpPr/>
          <p:nvPr/>
        </p:nvGrpSpPr>
        <p:grpSpPr>
          <a:xfrm>
            <a:off x="3167844" y="1404389"/>
            <a:ext cx="3787986" cy="260415"/>
            <a:chOff x="3167844" y="1340768"/>
            <a:chExt cx="3787986" cy="260415"/>
          </a:xfrm>
        </p:grpSpPr>
        <p:grpSp>
          <p:nvGrpSpPr>
            <p:cNvPr id="86" name="그룹 85">
              <a:extLst>
                <a:ext uri="{FF2B5EF4-FFF2-40B4-BE49-F238E27FC236}">
                  <a16:creationId xmlns="" xmlns:a16="http://schemas.microsoft.com/office/drawing/2014/main" id="{0C79407C-BDBC-418C-A37E-0F86F8082D05}"/>
                </a:ext>
              </a:extLst>
            </p:cNvPr>
            <p:cNvGrpSpPr/>
            <p:nvPr/>
          </p:nvGrpSpPr>
          <p:grpSpPr>
            <a:xfrm>
              <a:off x="3712296" y="1341094"/>
              <a:ext cx="521274" cy="258880"/>
              <a:chOff x="3792317" y="345499"/>
              <a:chExt cx="521274" cy="258880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="" xmlns:a16="http://schemas.microsoft.com/office/drawing/2014/main" id="{066FE447-06D7-47B0-9F1B-7F1FA887EF3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="" xmlns:a16="http://schemas.microsoft.com/office/drawing/2014/main" id="{70375D16-5B82-4D3C-B7CB-A136B31C4F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="" xmlns:a16="http://schemas.microsoft.com/office/drawing/2014/main" id="{8730FBCE-D3F8-4327-A85E-D6E603D6DC0E}"/>
                </a:ext>
              </a:extLst>
            </p:cNvPr>
            <p:cNvGrpSpPr/>
            <p:nvPr/>
          </p:nvGrpSpPr>
          <p:grpSpPr>
            <a:xfrm>
              <a:off x="4256748" y="1342762"/>
              <a:ext cx="521274" cy="255591"/>
              <a:chOff x="4338619" y="347167"/>
              <a:chExt cx="521274" cy="255591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="" xmlns:a16="http://schemas.microsoft.com/office/drawing/2014/main" id="{52B9CDB6-33CE-4009-8D50-C0B1358F15A3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="" xmlns:a16="http://schemas.microsoft.com/office/drawing/2014/main" id="{E64061CE-3F6F-4A1C-83E5-85A5C31AB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="" xmlns:a16="http://schemas.microsoft.com/office/drawing/2014/main" id="{ED92C010-C39F-4BC4-8229-3C914232B698}"/>
                </a:ext>
              </a:extLst>
            </p:cNvPr>
            <p:cNvGrpSpPr/>
            <p:nvPr/>
          </p:nvGrpSpPr>
          <p:grpSpPr>
            <a:xfrm>
              <a:off x="4801200" y="1341553"/>
              <a:ext cx="521274" cy="255591"/>
              <a:chOff x="4887332" y="345958"/>
              <a:chExt cx="521274" cy="255591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="" xmlns:a16="http://schemas.microsoft.com/office/drawing/2014/main" id="{63DCC426-3EA7-4F36-A8A6-7DCB35825D3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="" xmlns:a16="http://schemas.microsoft.com/office/drawing/2014/main" id="{D6ED067D-5901-4C1C-96AF-977F76B5C4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="" xmlns:a16="http://schemas.microsoft.com/office/drawing/2014/main" id="{CCBA6ABB-DA7E-4744-B8F4-F82783F9F8DD}"/>
                </a:ext>
              </a:extLst>
            </p:cNvPr>
            <p:cNvGrpSpPr/>
            <p:nvPr/>
          </p:nvGrpSpPr>
          <p:grpSpPr>
            <a:xfrm>
              <a:off x="3167844" y="1340768"/>
              <a:ext cx="521274" cy="260415"/>
              <a:chOff x="3240719" y="345173"/>
              <a:chExt cx="521274" cy="260415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="" xmlns:a16="http://schemas.microsoft.com/office/drawing/2014/main" id="{8F287C80-4080-4F54-9315-D36D838C658C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="" xmlns:a16="http://schemas.microsoft.com/office/drawing/2014/main" id="{C22A87D1-70DF-455D-9E2B-27DE3451EE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="" xmlns:a16="http://schemas.microsoft.com/office/drawing/2014/main" id="{61CFEA05-AD0A-496E-8A52-15E719C9A55A}"/>
                </a:ext>
              </a:extLst>
            </p:cNvPr>
            <p:cNvGrpSpPr/>
            <p:nvPr/>
          </p:nvGrpSpPr>
          <p:grpSpPr>
            <a:xfrm>
              <a:off x="5345652" y="1341553"/>
              <a:ext cx="521274" cy="255591"/>
              <a:chOff x="4887332" y="345958"/>
              <a:chExt cx="521274" cy="255591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="" xmlns:a16="http://schemas.microsoft.com/office/drawing/2014/main" id="{E90175DB-DB7C-46AD-962C-CD35D1FDE28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="" xmlns:a16="http://schemas.microsoft.com/office/drawing/2014/main" id="{C5A0968D-98E7-445E-A9D6-69D2ABC302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="" xmlns:a16="http://schemas.microsoft.com/office/drawing/2014/main" id="{C0849EF4-18A2-4EFE-B561-6AC92C1FF88E}"/>
                </a:ext>
              </a:extLst>
            </p:cNvPr>
            <p:cNvGrpSpPr/>
            <p:nvPr/>
          </p:nvGrpSpPr>
          <p:grpSpPr>
            <a:xfrm>
              <a:off x="5890104" y="1341553"/>
              <a:ext cx="521274" cy="255591"/>
              <a:chOff x="4887332" y="345958"/>
              <a:chExt cx="521274" cy="255591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47FB3F1C-A5AA-4B6F-A861-8C57533A9D3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="" xmlns:a16="http://schemas.microsoft.com/office/drawing/2014/main" id="{C5025BA7-6639-4990-ACF6-4BA70C639E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05F6397E-D058-4F18-BEE2-AEA879197426}"/>
                </a:ext>
              </a:extLst>
            </p:cNvPr>
            <p:cNvGrpSpPr/>
            <p:nvPr/>
          </p:nvGrpSpPr>
          <p:grpSpPr>
            <a:xfrm>
              <a:off x="6434556" y="1341553"/>
              <a:ext cx="521274" cy="255591"/>
              <a:chOff x="4887332" y="345958"/>
              <a:chExt cx="521274" cy="255591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="" xmlns:a16="http://schemas.microsoft.com/office/drawing/2014/main" id="{F67B9557-5EA4-403B-B83F-CA83E5686DC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="" xmlns:a16="http://schemas.microsoft.com/office/drawing/2014/main" id="{7A303E0B-E446-4E21-909C-81270110B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</p:grp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6655979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83792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42130</TotalTime>
  <Words>1278</Words>
  <Application>Microsoft Office PowerPoint</Application>
  <PresentationFormat>화면 슬라이드 쇼(4:3)</PresentationFormat>
  <Paragraphs>456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7503</cp:revision>
  <dcterms:created xsi:type="dcterms:W3CDTF">2008-07-15T12:19:11Z</dcterms:created>
  <dcterms:modified xsi:type="dcterms:W3CDTF">2022-02-18T01:43:34Z</dcterms:modified>
</cp:coreProperties>
</file>