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782" r:id="rId2"/>
    <p:sldId id="783" r:id="rId3"/>
    <p:sldId id="1327" r:id="rId4"/>
    <p:sldId id="1351" r:id="rId5"/>
    <p:sldId id="1339" r:id="rId6"/>
    <p:sldId id="1352" r:id="rId7"/>
    <p:sldId id="1374" r:id="rId8"/>
    <p:sldId id="1360" r:id="rId9"/>
    <p:sldId id="1359" r:id="rId10"/>
    <p:sldId id="1097" r:id="rId11"/>
    <p:sldId id="1289" r:id="rId12"/>
    <p:sldId id="1361" r:id="rId13"/>
    <p:sldId id="1383" r:id="rId14"/>
    <p:sldId id="1362" r:id="rId15"/>
    <p:sldId id="1373" r:id="rId16"/>
    <p:sldId id="1369" r:id="rId17"/>
    <p:sldId id="1345" r:id="rId18"/>
    <p:sldId id="1366" r:id="rId19"/>
    <p:sldId id="1365" r:id="rId20"/>
    <p:sldId id="1367" r:id="rId21"/>
    <p:sldId id="1297" r:id="rId22"/>
    <p:sldId id="1315" r:id="rId23"/>
    <p:sldId id="1316" r:id="rId24"/>
    <p:sldId id="1322" r:id="rId25"/>
    <p:sldId id="1323" r:id="rId26"/>
    <p:sldId id="1324" r:id="rId27"/>
    <p:sldId id="1317" r:id="rId28"/>
    <p:sldId id="1319" r:id="rId29"/>
    <p:sldId id="1379" r:id="rId30"/>
    <p:sldId id="1318" r:id="rId31"/>
    <p:sldId id="1380" r:id="rId32"/>
    <p:sldId id="1320" r:id="rId33"/>
    <p:sldId id="1381" r:id="rId34"/>
    <p:sldId id="1321" r:id="rId35"/>
    <p:sldId id="1382" r:id="rId3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FE0"/>
    <a:srgbClr val="85B73B"/>
    <a:srgbClr val="CBDCAA"/>
    <a:srgbClr val="B9D989"/>
    <a:srgbClr val="D1E3AF"/>
    <a:srgbClr val="EBBEC2"/>
    <a:srgbClr val="F6AEB5"/>
    <a:srgbClr val="CFE8E7"/>
    <a:srgbClr val="C5E1E0"/>
    <a:srgbClr val="FCE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data2.tsherpa.co.kr/tsherpa/MultiMedia/Flash/2020/curri/index.html?flashxmlnum=pink700&amp;classa=A8-C1-41-MM-MM-04-04-03-0-0-0-0&amp;classno=MM_41_04/suh_0401_03_0003/suh_0401_03_0003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cdata2.tsherpa.co.kr/tsherpa/MultiMedia/Flash/2020/curri/index.html?flashxmlnum=pink700&amp;classa=A8-C1-41-MM-MM-04-04-03-0-0-0-0&amp;classno=MM_41_04/suh_0401_03_0003/suh_0401_03_0003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pink700&amp;classa=A8-C1-41-MM-MM-04-04-03-0-0-0-0&amp;classno=MM_41_04/suh_0401_03_0003/suh_0401_03_0003_401_1.html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cdata2.tsherpa.co.kr/tsherpa/MultiMedia/Flash/2020/curri/index.html?flashxmlnum=pink700&amp;classa=A8-C1-41-MM-MM-04-04-03-0-0-0-0&amp;classno=MM_41_04/suh_0401_03_0003/suh_0401_03_0003_401_1.htm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pink700&amp;classa=A8-C1-41-MM-MM-04-04-03-0-0-0-0&amp;classno=MM_41_04/suh_0401_03_0003/suh_0401_03_0003_401_1.htm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8677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2022.1.17.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12263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33595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자리 수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5860" y="311193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 × 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2705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0126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곱셈식으로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43002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배구공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E8A642C-FBD3-4F41-9BEF-EF3781F5A8E0}"/>
              </a:ext>
            </a:extLst>
          </p:cNvPr>
          <p:cNvSpPr/>
          <p:nvPr/>
        </p:nvSpPr>
        <p:spPr bwMode="auto">
          <a:xfrm>
            <a:off x="2987824" y="2541887"/>
            <a:ext cx="1167054" cy="3960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275×24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05809B70-6AD8-4F8A-8E18-15B038353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878" y="2354474"/>
            <a:ext cx="360000" cy="35500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1603482C-2CC7-478A-A5F3-EB7603F6C9B8}"/>
              </a:ext>
            </a:extLst>
          </p:cNvPr>
          <p:cNvGrpSpPr/>
          <p:nvPr/>
        </p:nvGrpSpPr>
        <p:grpSpPr>
          <a:xfrm>
            <a:off x="5338086" y="1296377"/>
            <a:ext cx="1610178" cy="260415"/>
            <a:chOff x="5338086" y="1268760"/>
            <a:chExt cx="1610178" cy="260415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F5C0816B-B80B-45F3-8A3A-FA4EE292C822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3BEF13C0-66F6-45C1-9C30-F378E5A62C5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71E807F4-A718-4361-A4F2-02F5BBF078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02CA16AE-093B-4C61-9C6F-A3338DF17327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255BB112-B289-4CA9-85AB-724427D9ABBB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FE3AAD19-109C-4153-A299-B8CF1A2DFD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1D65B68F-5330-42E0-982E-51D6954F3FAB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AB7036D9-459A-4E54-9763-C84CA3B19BC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100CAB28-581A-4779-A090-C9F16E20F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5189817" y="1081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글씨체 바꾸고 크기 조절하기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맑은고딕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7156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3_2_03_01.sgv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60839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275×20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275×4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275×24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배구공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326408FA-F85C-4B65-AA60-7A0178DAA8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60040"/>
          <a:stretch/>
        </p:blipFill>
        <p:spPr>
          <a:xfrm>
            <a:off x="192745" y="2421087"/>
            <a:ext cx="6688865" cy="1429935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3E9DE5CB-7B22-41BF-9185-F6B92AE1D66C}"/>
              </a:ext>
            </a:extLst>
          </p:cNvPr>
          <p:cNvSpPr txBox="1"/>
          <p:nvPr/>
        </p:nvSpPr>
        <p:spPr>
          <a:xfrm>
            <a:off x="1772183" y="3914828"/>
            <a:ext cx="1472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275×</a:t>
            </a:r>
            <a:r>
              <a:rPr lang="en-US" altLang="ko-KR" sz="19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65CD812C-884C-48EA-A0E8-99796EB992B3}"/>
              </a:ext>
            </a:extLst>
          </p:cNvPr>
          <p:cNvSpPr/>
          <p:nvPr/>
        </p:nvSpPr>
        <p:spPr bwMode="auto">
          <a:xfrm>
            <a:off x="2920057" y="3934955"/>
            <a:ext cx="94035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59A6FB2C-29F5-45C0-B65B-7FD8B5BA6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940" y="3778001"/>
            <a:ext cx="360000" cy="35500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F4CEFC37-26D2-444D-AC32-1303922C3E64}"/>
              </a:ext>
            </a:extLst>
          </p:cNvPr>
          <p:cNvSpPr txBox="1"/>
          <p:nvPr/>
        </p:nvSpPr>
        <p:spPr>
          <a:xfrm>
            <a:off x="4843111" y="3914828"/>
            <a:ext cx="1472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275×</a:t>
            </a:r>
            <a:r>
              <a:rPr lang="en-US" altLang="ko-KR" sz="1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929E9A1-FBD9-482E-A3AD-E6B50929D74E}"/>
              </a:ext>
            </a:extLst>
          </p:cNvPr>
          <p:cNvSpPr/>
          <p:nvPr/>
        </p:nvSpPr>
        <p:spPr bwMode="auto">
          <a:xfrm>
            <a:off x="5847140" y="3934955"/>
            <a:ext cx="84911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70674577-F050-4025-8160-0E2E79392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56" y="3778001"/>
            <a:ext cx="360000" cy="355000"/>
          </a:xfrm>
          <a:prstGeom prst="rect">
            <a:avLst/>
          </a:prstGeom>
        </p:spPr>
      </p:pic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D8A28790-E711-4EA5-B0C5-F6E470FE5984}"/>
              </a:ext>
            </a:extLst>
          </p:cNvPr>
          <p:cNvSpPr/>
          <p:nvPr/>
        </p:nvSpPr>
        <p:spPr>
          <a:xfrm>
            <a:off x="4505453" y="23572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EDC3083F-9FDF-4F9D-B7D3-D9A02D448A88}"/>
              </a:ext>
            </a:extLst>
          </p:cNvPr>
          <p:cNvSpPr/>
          <p:nvPr/>
        </p:nvSpPr>
        <p:spPr>
          <a:xfrm>
            <a:off x="6625014" y="50591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21F332A1-67E4-40EE-99EF-495C2AB778A1}"/>
              </a:ext>
            </a:extLst>
          </p:cNvPr>
          <p:cNvGrpSpPr/>
          <p:nvPr/>
        </p:nvGrpSpPr>
        <p:grpSpPr>
          <a:xfrm>
            <a:off x="5338086" y="1296377"/>
            <a:ext cx="1610178" cy="260415"/>
            <a:chOff x="5338086" y="1268760"/>
            <a:chExt cx="1610178" cy="260415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6A25CE83-FF5E-4250-BD15-0DC4A692597B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29C3AFF6-6E88-43BB-982E-C12F6BC77EA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CCA50A6D-9483-4617-9E51-3083F2BA9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4DA63C6E-23ED-4301-A90D-B860345EEA60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684A3FA5-C3DB-4630-A99F-956BC05BE50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5E0F9B61-B327-427B-A352-9841F62BA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777C0ACF-9922-4BFC-A16E-FEB2480419EA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6A9A64F-DA45-4523-88F4-EC5C69C6468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61CDFD7F-6113-4A4F-B5C8-81279A78F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65" y="528410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81" y="535757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512" y="535129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69" y="52841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EDC3083F-9FDF-4F9D-B7D3-D9A02D448A88}"/>
              </a:ext>
            </a:extLst>
          </p:cNvPr>
          <p:cNvSpPr/>
          <p:nvPr/>
        </p:nvSpPr>
        <p:spPr>
          <a:xfrm>
            <a:off x="3131551" y="50188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30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72319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3_2_03_01.sgv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60839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275×20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275×4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이용하여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275×24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배구공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9" name="타원 108">
            <a:extLst>
              <a:ext uri="{FF2B5EF4-FFF2-40B4-BE49-F238E27FC236}">
                <a16:creationId xmlns="" xmlns:a16="http://schemas.microsoft.com/office/drawing/2014/main" id="{EDC3083F-9FDF-4F9D-B7D3-D9A02D448A88}"/>
              </a:ext>
            </a:extLst>
          </p:cNvPr>
          <p:cNvSpPr/>
          <p:nvPr/>
        </p:nvSpPr>
        <p:spPr>
          <a:xfrm>
            <a:off x="6625014" y="50591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21F332A1-67E4-40EE-99EF-495C2AB778A1}"/>
              </a:ext>
            </a:extLst>
          </p:cNvPr>
          <p:cNvGrpSpPr/>
          <p:nvPr/>
        </p:nvGrpSpPr>
        <p:grpSpPr>
          <a:xfrm>
            <a:off x="5338086" y="1296377"/>
            <a:ext cx="1610178" cy="260415"/>
            <a:chOff x="5338086" y="1268760"/>
            <a:chExt cx="1610178" cy="260415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6A25CE83-FF5E-4250-BD15-0DC4A692597B}"/>
                </a:ext>
              </a:extLst>
            </p:cNvPr>
            <p:cNvGrpSpPr/>
            <p:nvPr/>
          </p:nvGrpSpPr>
          <p:grpSpPr>
            <a:xfrm>
              <a:off x="5882538" y="1269086"/>
              <a:ext cx="521274" cy="258880"/>
              <a:chOff x="3792317" y="345499"/>
              <a:chExt cx="521274" cy="25888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29C3AFF6-6E88-43BB-982E-C12F6BC77EA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CCA50A6D-9483-4617-9E51-3083F2BA9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4DA63C6E-23ED-4301-A90D-B860345EEA60}"/>
                </a:ext>
              </a:extLst>
            </p:cNvPr>
            <p:cNvGrpSpPr/>
            <p:nvPr/>
          </p:nvGrpSpPr>
          <p:grpSpPr>
            <a:xfrm>
              <a:off x="6426990" y="1270754"/>
              <a:ext cx="521274" cy="255591"/>
              <a:chOff x="4338619" y="347167"/>
              <a:chExt cx="521274" cy="25559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684A3FA5-C3DB-4630-A99F-956BC05BE50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5E0F9B61-B327-427B-A352-9841F62BA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777C0ACF-9922-4BFC-A16E-FEB2480419EA}"/>
                </a:ext>
              </a:extLst>
            </p:cNvPr>
            <p:cNvGrpSpPr/>
            <p:nvPr/>
          </p:nvGrpSpPr>
          <p:grpSpPr>
            <a:xfrm>
              <a:off x="5338086" y="1268760"/>
              <a:ext cx="521274" cy="260415"/>
              <a:chOff x="3240719" y="345173"/>
              <a:chExt cx="521274" cy="26041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6A9A64F-DA45-4523-88F4-EC5C69C6468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="" xmlns:a16="http://schemas.microsoft.com/office/drawing/2014/main" id="{61CDFD7F-6113-4A4F-B5C8-81279A78F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65" y="528410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 flipH="1">
            <a:off x="3140981" y="5351298"/>
            <a:ext cx="890959" cy="167338"/>
            <a:chOff x="3140981" y="5351298"/>
            <a:chExt cx="890959" cy="167338"/>
          </a:xfrm>
        </p:grpSpPr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0981" y="5357574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512" y="5351298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69" y="52841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D115C53-62CA-4A1B-86E1-A848C5FC3983}"/>
              </a:ext>
            </a:extLst>
          </p:cNvPr>
          <p:cNvSpPr txBox="1"/>
          <p:nvPr/>
        </p:nvSpPr>
        <p:spPr>
          <a:xfrm>
            <a:off x="1439652" y="2964341"/>
            <a:ext cx="1472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275×</a:t>
            </a:r>
            <a:r>
              <a:rPr lang="en-US" altLang="ko-KR" sz="19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4016D53D-678A-479A-9119-22414787B053}"/>
              </a:ext>
            </a:extLst>
          </p:cNvPr>
          <p:cNvSpPr/>
          <p:nvPr/>
        </p:nvSpPr>
        <p:spPr bwMode="auto">
          <a:xfrm>
            <a:off x="2583444" y="2984468"/>
            <a:ext cx="910226" cy="3645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5500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8CB1477E-3EF5-4B8F-B638-A672C5DCE181}"/>
              </a:ext>
            </a:extLst>
          </p:cNvPr>
          <p:cNvSpPr/>
          <p:nvPr/>
        </p:nvSpPr>
        <p:spPr bwMode="auto">
          <a:xfrm>
            <a:off x="3794690" y="2984880"/>
            <a:ext cx="910225" cy="3637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A5A80B17-0CF5-41B2-9240-679209F0632D}"/>
              </a:ext>
            </a:extLst>
          </p:cNvPr>
          <p:cNvGrpSpPr/>
          <p:nvPr/>
        </p:nvGrpSpPr>
        <p:grpSpPr>
          <a:xfrm>
            <a:off x="2416053" y="3377787"/>
            <a:ext cx="1219843" cy="764862"/>
            <a:chOff x="2411556" y="2086164"/>
            <a:chExt cx="1472081" cy="779645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9149BFFF-E634-4FEE-AF07-B7C05970A38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62780" y="2086164"/>
              <a:ext cx="0" cy="37577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380A2566-CF18-41ED-AC34-655DC39D7B13}"/>
                </a:ext>
              </a:extLst>
            </p:cNvPr>
            <p:cNvSpPr txBox="1"/>
            <p:nvPr/>
          </p:nvSpPr>
          <p:spPr>
            <a:xfrm>
              <a:off x="2411556" y="2473652"/>
              <a:ext cx="1472081" cy="39215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275×</a:t>
              </a:r>
              <a:r>
                <a:rPr lang="en-US" altLang="ko-KR" sz="19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BD5DA64D-8C94-49F9-A6F5-CCC370F53078}"/>
              </a:ext>
            </a:extLst>
          </p:cNvPr>
          <p:cNvGrpSpPr/>
          <p:nvPr/>
        </p:nvGrpSpPr>
        <p:grpSpPr>
          <a:xfrm>
            <a:off x="3739825" y="3369441"/>
            <a:ext cx="1068230" cy="779639"/>
            <a:chOff x="2400242" y="2026302"/>
            <a:chExt cx="1472081" cy="796231"/>
          </a:xfrm>
        </p:grpSpPr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651160EF-9DE2-48A2-BAC4-78D10FDD74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49906" y="2026302"/>
              <a:ext cx="0" cy="37577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13CDF2D2-4700-49BB-894E-6B2429D08699}"/>
                </a:ext>
              </a:extLst>
            </p:cNvPr>
            <p:cNvSpPr txBox="1"/>
            <p:nvPr/>
          </p:nvSpPr>
          <p:spPr>
            <a:xfrm>
              <a:off x="2400242" y="2429620"/>
              <a:ext cx="1472081" cy="3929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275×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40AB20C-21A3-493D-A009-9BAE28810574}"/>
              </a:ext>
            </a:extLst>
          </p:cNvPr>
          <p:cNvSpPr txBox="1"/>
          <p:nvPr/>
        </p:nvSpPr>
        <p:spPr>
          <a:xfrm>
            <a:off x="3472332" y="2971093"/>
            <a:ext cx="383299" cy="39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8A77E2DE-211C-4068-9093-5972B1E93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8913" y="2760019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79241373-D28B-4414-B24D-8A174002B2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2663" y="2760019"/>
            <a:ext cx="360000" cy="355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A40AB20C-21A3-493D-A009-9BAE28810574}"/>
              </a:ext>
            </a:extLst>
          </p:cNvPr>
          <p:cNvSpPr txBox="1"/>
          <p:nvPr/>
        </p:nvSpPr>
        <p:spPr>
          <a:xfrm>
            <a:off x="4656753" y="2973396"/>
            <a:ext cx="383299" cy="39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CB1477E-3EF5-4B8F-B638-A672C5DCE181}"/>
              </a:ext>
            </a:extLst>
          </p:cNvPr>
          <p:cNvSpPr/>
          <p:nvPr/>
        </p:nvSpPr>
        <p:spPr bwMode="auto">
          <a:xfrm>
            <a:off x="4968044" y="2982233"/>
            <a:ext cx="910225" cy="3637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66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8A77E2DE-211C-4068-9093-5972B1E93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2267" y="27573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8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0" y="1759758"/>
            <a:ext cx="660839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배구공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말하고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배구공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B61647B2-1FED-4FC5-9EA7-356A625F65E4}"/>
              </a:ext>
            </a:extLst>
          </p:cNvPr>
          <p:cNvGrpSpPr/>
          <p:nvPr/>
        </p:nvGrpSpPr>
        <p:grpSpPr>
          <a:xfrm>
            <a:off x="5328084" y="1296377"/>
            <a:ext cx="1610178" cy="260415"/>
            <a:chOff x="5328084" y="1268760"/>
            <a:chExt cx="1610178" cy="260415"/>
          </a:xfrm>
        </p:grpSpPr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CF926469-A9DA-4C0C-9892-18778F585C15}"/>
                </a:ext>
              </a:extLst>
            </p:cNvPr>
            <p:cNvGrpSpPr/>
            <p:nvPr/>
          </p:nvGrpSpPr>
          <p:grpSpPr>
            <a:xfrm>
              <a:off x="5872536" y="1269086"/>
              <a:ext cx="521274" cy="258880"/>
              <a:chOff x="3792317" y="345499"/>
              <a:chExt cx="521274" cy="25888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26EB954F-8ED8-4C9C-A57E-BACAA731B26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2D118B53-17FE-4CE4-81C4-2CF3E1223D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="" xmlns:a16="http://schemas.microsoft.com/office/drawing/2014/main" id="{210981D2-187A-4B55-BCF7-3950E3A1F07E}"/>
                </a:ext>
              </a:extLst>
            </p:cNvPr>
            <p:cNvGrpSpPr/>
            <p:nvPr/>
          </p:nvGrpSpPr>
          <p:grpSpPr>
            <a:xfrm>
              <a:off x="6416988" y="1270754"/>
              <a:ext cx="521274" cy="255591"/>
              <a:chOff x="4338619" y="347167"/>
              <a:chExt cx="521274" cy="25559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806E5C49-9D4C-4B39-8F90-2EB52F7F439B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0ECDC834-F19B-4E5C-A132-8F40DBFEEA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AD168992-91FA-4B0A-9802-3F8B7310EF6A}"/>
                </a:ext>
              </a:extLst>
            </p:cNvPr>
            <p:cNvGrpSpPr/>
            <p:nvPr/>
          </p:nvGrpSpPr>
          <p:grpSpPr>
            <a:xfrm>
              <a:off x="5328084" y="1268760"/>
              <a:ext cx="521274" cy="260415"/>
              <a:chOff x="3240719" y="345173"/>
              <a:chExt cx="521274" cy="26041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3182BCE3-5297-47C2-A0A9-7F891CC6695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23D7C521-A55B-4621-BF64-B8278A980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1" name="직사각형 40"/>
          <p:cNvSpPr/>
          <p:nvPr/>
        </p:nvSpPr>
        <p:spPr bwMode="auto">
          <a:xfrm>
            <a:off x="1170622" y="2564317"/>
            <a:ext cx="1052383" cy="3797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6600 g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45" y="3175692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005" y="2412894"/>
            <a:ext cx="360000" cy="3550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 bwMode="auto">
          <a:xfrm>
            <a:off x="1170622" y="3068960"/>
            <a:ext cx="4833287" cy="4208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어림한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6000 g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600 g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차이가 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990847" y="3052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172" y="2911824"/>
            <a:ext cx="360000" cy="355000"/>
          </a:xfrm>
          <a:prstGeom prst="rect">
            <a:avLst/>
          </a:prstGeom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32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85852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3_2_04_01~05.sgv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275×24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F92AD0F2-B835-4817-BADB-2DE401D85743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97038"/>
            <a:ext cx="5601881" cy="287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/>
          <p:cNvSpPr/>
          <p:nvPr/>
        </p:nvSpPr>
        <p:spPr>
          <a:xfrm>
            <a:off x="683568" y="20112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92" y="337334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92" y="378904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92" y="432910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/>
          <p:cNvSpPr/>
          <p:nvPr/>
        </p:nvSpPr>
        <p:spPr>
          <a:xfrm>
            <a:off x="2822536" y="31557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삽화에 모든 숫자는 타이핑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3_2_04.html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번과 마찬가지로 전자저작물과 같은 효과로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1996391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19963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오른쪽 화살표 33"/>
          <p:cNvSpPr/>
          <p:nvPr/>
        </p:nvSpPr>
        <p:spPr>
          <a:xfrm>
            <a:off x="7792485" y="2129756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F92AD0F2-B835-4817-BADB-2DE401D85743}"/>
              </a:ext>
            </a:extLst>
          </p:cNvPr>
          <p:cNvSpPr/>
          <p:nvPr/>
        </p:nvSpPr>
        <p:spPr>
          <a:xfrm>
            <a:off x="5988911" y="27809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68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EC3E7C0B-CB46-48BF-B391-CD3AEDACC362}"/>
              </a:ext>
            </a:extLst>
          </p:cNvPr>
          <p:cNvSpPr/>
          <p:nvPr/>
        </p:nvSpPr>
        <p:spPr>
          <a:xfrm>
            <a:off x="450794" y="2583637"/>
            <a:ext cx="3142178" cy="224951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5D47E5C-0F81-4B55-89B9-3240AE704130}"/>
              </a:ext>
            </a:extLst>
          </p:cNvPr>
          <p:cNvSpPr/>
          <p:nvPr/>
        </p:nvSpPr>
        <p:spPr>
          <a:xfrm>
            <a:off x="4471846" y="2467273"/>
            <a:ext cx="1884870" cy="224951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308×21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17272F22-2F42-458E-A914-0530DA92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34882"/>
              </p:ext>
            </p:extLst>
          </p:nvPr>
        </p:nvGraphicFramePr>
        <p:xfrm>
          <a:off x="4466391" y="2354806"/>
          <a:ext cx="1868016" cy="24783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004">
                  <a:extLst>
                    <a:ext uri="{9D8B030D-6E8A-4147-A177-3AD203B41FA5}">
                      <a16:colId xmlns="" xmlns:a16="http://schemas.microsoft.com/office/drawing/2014/main" val="2021470465"/>
                    </a:ext>
                  </a:extLst>
                </a:gridCol>
                <a:gridCol w="467004">
                  <a:extLst>
                    <a:ext uri="{9D8B030D-6E8A-4147-A177-3AD203B41FA5}">
                      <a16:colId xmlns="" xmlns:a16="http://schemas.microsoft.com/office/drawing/2014/main" val="3089940458"/>
                    </a:ext>
                  </a:extLst>
                </a:gridCol>
                <a:gridCol w="467004">
                  <a:extLst>
                    <a:ext uri="{9D8B030D-6E8A-4147-A177-3AD203B41FA5}">
                      <a16:colId xmlns="" xmlns:a16="http://schemas.microsoft.com/office/drawing/2014/main" val="3995725571"/>
                    </a:ext>
                  </a:extLst>
                </a:gridCol>
                <a:gridCol w="467004">
                  <a:extLst>
                    <a:ext uri="{9D8B030D-6E8A-4147-A177-3AD203B41FA5}">
                      <a16:colId xmlns="" xmlns:a16="http://schemas.microsoft.com/office/drawing/2014/main" val="967551012"/>
                    </a:ext>
                  </a:extLst>
                </a:gridCol>
              </a:tblGrid>
              <a:tr h="495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60743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10240795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1069545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223433208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74860968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D115C53-62CA-4A1B-86E1-A848C5FC3983}"/>
              </a:ext>
            </a:extLst>
          </p:cNvPr>
          <p:cNvSpPr txBox="1"/>
          <p:nvPr/>
        </p:nvSpPr>
        <p:spPr>
          <a:xfrm>
            <a:off x="467544" y="3484396"/>
            <a:ext cx="1472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308×21=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016D53D-678A-479A-9119-22414787B053}"/>
              </a:ext>
            </a:extLst>
          </p:cNvPr>
          <p:cNvSpPr/>
          <p:nvPr/>
        </p:nvSpPr>
        <p:spPr bwMode="auto">
          <a:xfrm>
            <a:off x="1611336" y="3504523"/>
            <a:ext cx="910226" cy="3645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616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8CB1477E-3EF5-4B8F-B638-A672C5DCE181}"/>
              </a:ext>
            </a:extLst>
          </p:cNvPr>
          <p:cNvSpPr/>
          <p:nvPr/>
        </p:nvSpPr>
        <p:spPr bwMode="auto">
          <a:xfrm>
            <a:off x="2822582" y="3504935"/>
            <a:ext cx="910225" cy="3637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A5A80B17-0CF5-41B2-9240-679209F0632D}"/>
              </a:ext>
            </a:extLst>
          </p:cNvPr>
          <p:cNvGrpSpPr/>
          <p:nvPr/>
        </p:nvGrpSpPr>
        <p:grpSpPr>
          <a:xfrm>
            <a:off x="1443945" y="2737367"/>
            <a:ext cx="1219843" cy="763641"/>
            <a:chOff x="2411556" y="2473652"/>
            <a:chExt cx="1472081" cy="778401"/>
          </a:xfrm>
        </p:grpSpPr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9149BFFF-E634-4FEE-AF07-B7C05970A38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62780" y="2876279"/>
              <a:ext cx="0" cy="375774"/>
            </a:xfrm>
            <a:prstGeom prst="line">
              <a:avLst/>
            </a:prstGeom>
            <a:noFill/>
            <a:ln w="28575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380A2566-CF18-41ED-AC34-655DC39D7B13}"/>
                </a:ext>
              </a:extLst>
            </p:cNvPr>
            <p:cNvSpPr txBox="1"/>
            <p:nvPr/>
          </p:nvSpPr>
          <p:spPr>
            <a:xfrm>
              <a:off x="2411556" y="2473652"/>
              <a:ext cx="1472081" cy="39215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308×</a:t>
              </a:r>
              <a:r>
                <a:rPr lang="en-US" altLang="ko-KR" sz="19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BD5DA64D-8C94-49F9-A6F5-CCC370F53078}"/>
              </a:ext>
            </a:extLst>
          </p:cNvPr>
          <p:cNvGrpSpPr/>
          <p:nvPr/>
        </p:nvGrpSpPr>
        <p:grpSpPr>
          <a:xfrm>
            <a:off x="2767717" y="2743766"/>
            <a:ext cx="1068230" cy="757242"/>
            <a:chOff x="2400242" y="2429620"/>
            <a:chExt cx="1472081" cy="773367"/>
          </a:xfrm>
        </p:grpSpPr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651160EF-9DE2-48A2-BAC4-78D10FDD74E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49906" y="2827213"/>
              <a:ext cx="0" cy="375774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13CDF2D2-4700-49BB-894E-6B2429D08699}"/>
                </a:ext>
              </a:extLst>
            </p:cNvPr>
            <p:cNvSpPr txBox="1"/>
            <p:nvPr/>
          </p:nvSpPr>
          <p:spPr>
            <a:xfrm>
              <a:off x="2400242" y="2429620"/>
              <a:ext cx="1472081" cy="3929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308×</a:t>
              </a:r>
              <a:r>
                <a:rPr lang="en-US" altLang="ko-KR" sz="1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A40AB20C-21A3-493D-A009-9BAE28810574}"/>
              </a:ext>
            </a:extLst>
          </p:cNvPr>
          <p:cNvSpPr txBox="1"/>
          <p:nvPr/>
        </p:nvSpPr>
        <p:spPr>
          <a:xfrm>
            <a:off x="2500224" y="3491148"/>
            <a:ext cx="383299" cy="39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0B5B7C9-9DBC-448D-AA09-0468E2705B1E}"/>
              </a:ext>
            </a:extLst>
          </p:cNvPr>
          <p:cNvSpPr txBox="1"/>
          <p:nvPr/>
        </p:nvSpPr>
        <p:spPr>
          <a:xfrm>
            <a:off x="1592645" y="4016841"/>
            <a:ext cx="907579" cy="391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6468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C789F9AE-C10E-4DF4-876E-43A397A78722}"/>
              </a:ext>
            </a:extLst>
          </p:cNvPr>
          <p:cNvSpPr txBox="1"/>
          <p:nvPr/>
        </p:nvSpPr>
        <p:spPr>
          <a:xfrm>
            <a:off x="1280381" y="4007024"/>
            <a:ext cx="383299" cy="39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5E0922B3-79F8-432E-9223-5F0018396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070" y="3845310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8A77E2DE-211C-4068-9093-5972B1E93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805" y="3280074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5CD5B5A3-F8E2-44B9-A8EB-FAC214B4F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112" y="3173405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DD2096AD-6356-4A01-9831-FDF1136BF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164" y="3173405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66565C29-AA7A-46A2-9E3F-6A9314470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16" y="3173405"/>
            <a:ext cx="360000" cy="35500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4ACA8DD1-FCD6-4692-83A3-8DFDF40BD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112" y="3713651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7B04D535-F0C8-4B77-A134-6DB9D1B39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164" y="3713651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15DEC081-F3BF-4B0C-8108-636F9A92E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16" y="3713651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0F6EBDB8-6458-4E2D-85B7-44576D9F2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112" y="4215221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657C44BF-D672-48CC-8D71-BA2076D98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164" y="4215221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="" xmlns:a16="http://schemas.microsoft.com/office/drawing/2014/main" id="{C4D1CBE1-B16B-4746-876A-0DB0B217C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16" y="4215221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CA4F1621-E141-4D0A-BC41-4119A04FF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60" y="3713651"/>
            <a:ext cx="360000" cy="3550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="" xmlns:a16="http://schemas.microsoft.com/office/drawing/2014/main" id="{7B842FAA-C1B8-4C40-877C-326523BE6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60" y="4215221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79241373-D28B-4414-B24D-8A174002B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555" y="3280074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4971187" y="3409083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5447769" y="3420399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922965" y="3420399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990237" y="3905228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5457294" y="3916544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5922965" y="3916544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987784" y="4390738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454841" y="4402054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5920512" y="4402054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510286" y="4402054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510286" y="3928152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2068398"/>
            <a:ext cx="3708412" cy="2935287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42649" y="1808820"/>
            <a:ext cx="988526" cy="360040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040721" y="2068399"/>
            <a:ext cx="2713115" cy="2935287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4425755" y="1827151"/>
            <a:ext cx="988526" cy="360040"/>
          </a:xfrm>
          <a:prstGeom prst="round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75690" y="18883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23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풀이화면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760285" y="1069534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17C9179-2124-44C2-97B7-5B57605A552B}"/>
              </a:ext>
            </a:extLst>
          </p:cNvPr>
          <p:cNvSpPr/>
          <p:nvPr/>
        </p:nvSpPr>
        <p:spPr>
          <a:xfrm>
            <a:off x="5571606" y="5060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C706B177-BDB8-49B6-9A73-694B51A5F37B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32" name="Picture 11">
              <a:extLst>
                <a:ext uri="{FF2B5EF4-FFF2-40B4-BE49-F238E27FC236}">
                  <a16:creationId xmlns="" xmlns:a16="http://schemas.microsoft.com/office/drawing/2014/main" id="{EBE85B7B-3B4D-47EB-B7C6-86906DDA3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="" xmlns:a16="http://schemas.microsoft.com/office/drawing/2014/main" id="{6B0F429A-27AA-4A29-9556-C6B93992B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="" xmlns:a16="http://schemas.microsoft.com/office/drawing/2014/main" id="{47A1E4FB-1284-4AB6-B9FB-1AA029E78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="" xmlns:a16="http://schemas.microsoft.com/office/drawing/2014/main" id="{A5236E03-5E33-47D2-8F55-D0A176CFE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DC77F5B-C60B-4E84-BE1F-736E9F36D2D3}"/>
              </a:ext>
            </a:extLst>
          </p:cNvPr>
          <p:cNvSpPr txBox="1"/>
          <p:nvPr/>
        </p:nvSpPr>
        <p:spPr>
          <a:xfrm>
            <a:off x="2343835" y="2777206"/>
            <a:ext cx="1472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325×42=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A986DC7-F23B-4D6A-9EA6-8E64980BABDC}"/>
              </a:ext>
            </a:extLst>
          </p:cNvPr>
          <p:cNvSpPr txBox="1"/>
          <p:nvPr/>
        </p:nvSpPr>
        <p:spPr>
          <a:xfrm>
            <a:off x="2329744" y="3598585"/>
            <a:ext cx="14861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247×38=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D2A6F70-D3C0-467F-87D3-3DC0DFC57543}"/>
              </a:ext>
            </a:extLst>
          </p:cNvPr>
          <p:cNvSpPr/>
          <p:nvPr/>
        </p:nvSpPr>
        <p:spPr bwMode="auto">
          <a:xfrm>
            <a:off x="3488590" y="3618176"/>
            <a:ext cx="8879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9386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A0489620-FCEA-45D3-95F4-0C72548345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6756" y="3485818"/>
            <a:ext cx="360000" cy="35500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3488590" y="2804887"/>
            <a:ext cx="9061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16350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0641BABA-4511-482C-A067-580DB52364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5292" y="263691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DC77F5B-C60B-4E84-BE1F-736E9F36D2D3}"/>
              </a:ext>
            </a:extLst>
          </p:cNvPr>
          <p:cNvSpPr txBox="1"/>
          <p:nvPr/>
        </p:nvSpPr>
        <p:spPr>
          <a:xfrm>
            <a:off x="2343835" y="2777206"/>
            <a:ext cx="14720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325×42=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A986DC7-F23B-4D6A-9EA6-8E64980BABDC}"/>
              </a:ext>
            </a:extLst>
          </p:cNvPr>
          <p:cNvSpPr txBox="1"/>
          <p:nvPr/>
        </p:nvSpPr>
        <p:spPr>
          <a:xfrm>
            <a:off x="2268916" y="4028889"/>
            <a:ext cx="14861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247×38=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1DAD230A-00CC-4866-A931-F19F07FD0AAA}"/>
              </a:ext>
            </a:extLst>
          </p:cNvPr>
          <p:cNvSpPr/>
          <p:nvPr/>
        </p:nvSpPr>
        <p:spPr bwMode="auto">
          <a:xfrm>
            <a:off x="3488590" y="2804887"/>
            <a:ext cx="90611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16350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9D2A6F70-D3C0-467F-87D3-3DC0DFC57543}"/>
              </a:ext>
            </a:extLst>
          </p:cNvPr>
          <p:cNvSpPr/>
          <p:nvPr/>
        </p:nvSpPr>
        <p:spPr bwMode="auto">
          <a:xfrm>
            <a:off x="3427762" y="4048480"/>
            <a:ext cx="88799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9386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A0489620-FCEA-45D3-95F4-0C725483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28" y="3916122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760285" y="1069534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C706B177-BDB8-49B6-9A73-694B51A5F37B}"/>
              </a:ext>
            </a:extLst>
          </p:cNvPr>
          <p:cNvGrpSpPr/>
          <p:nvPr/>
        </p:nvGrpSpPr>
        <p:grpSpPr>
          <a:xfrm>
            <a:off x="2530292" y="5265204"/>
            <a:ext cx="2005704" cy="316672"/>
            <a:chOff x="319554" y="1245924"/>
            <a:chExt cx="2636592" cy="423864"/>
          </a:xfrm>
        </p:grpSpPr>
        <p:pic>
          <p:nvPicPr>
            <p:cNvPr id="32" name="Picture 11">
              <a:extLst>
                <a:ext uri="{FF2B5EF4-FFF2-40B4-BE49-F238E27FC236}">
                  <a16:creationId xmlns="" xmlns:a16="http://schemas.microsoft.com/office/drawing/2014/main" id="{EBE85B7B-3B4D-47EB-B7C6-86906DDA3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>
              <a:extLst>
                <a:ext uri="{FF2B5EF4-FFF2-40B4-BE49-F238E27FC236}">
                  <a16:creationId xmlns="" xmlns:a16="http://schemas.microsoft.com/office/drawing/2014/main" id="{6B0F429A-27AA-4A29-9556-C6B93992B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3">
              <a:extLst>
                <a:ext uri="{FF2B5EF4-FFF2-40B4-BE49-F238E27FC236}">
                  <a16:creationId xmlns="" xmlns:a16="http://schemas.microsoft.com/office/drawing/2014/main" id="{47A1E4FB-1284-4AB6-B9FB-1AA029E78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4">
              <a:extLst>
                <a:ext uri="{FF2B5EF4-FFF2-40B4-BE49-F238E27FC236}">
                  <a16:creationId xmlns="" xmlns:a16="http://schemas.microsoft.com/office/drawing/2014/main" id="{A5236E03-5E33-47D2-8F55-D0A176CFE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3104964"/>
            <a:ext cx="6667165" cy="2183567"/>
            <a:chOff x="192745" y="1438121"/>
            <a:chExt cx="6667165" cy="218356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1582137"/>
              <a:ext cx="6667165" cy="18490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143812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F6FA0B6-5E8D-459E-AAC8-3D8221672036}"/>
              </a:ext>
            </a:extLst>
          </p:cNvPr>
          <p:cNvSpPr txBox="1"/>
          <p:nvPr/>
        </p:nvSpPr>
        <p:spPr>
          <a:xfrm>
            <a:off x="486582" y="3494908"/>
            <a:ext cx="643685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325×42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계산을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325×40)+(325×2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해결하면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13000+650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13650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247×38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계산을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247×30)+(247×8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해결하면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7410+1976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9386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나오는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1" name="타원 60"/>
          <p:cNvSpPr/>
          <p:nvPr/>
        </p:nvSpPr>
        <p:spPr>
          <a:xfrm>
            <a:off x="400432" y="3645024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395536" y="450912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43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풀이화면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760285" y="1069534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17C9179-2124-44C2-97B7-5B57605A552B}"/>
              </a:ext>
            </a:extLst>
          </p:cNvPr>
          <p:cNvSpPr/>
          <p:nvPr/>
        </p:nvSpPr>
        <p:spPr>
          <a:xfrm>
            <a:off x="5571606" y="50609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9633A9D6-8F77-4E3B-AA32-AFBFBF4D634A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47" name="Picture 15">
              <a:extLst>
                <a:ext uri="{FF2B5EF4-FFF2-40B4-BE49-F238E27FC236}">
                  <a16:creationId xmlns="" xmlns:a16="http://schemas.microsoft.com/office/drawing/2014/main" id="{109A73B7-C716-4777-98CB-6BAE0BD89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="" xmlns:a16="http://schemas.microsoft.com/office/drawing/2014/main" id="{E2973390-BB77-4B35-B9F1-411912CD6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="" xmlns:a16="http://schemas.microsoft.com/office/drawing/2014/main" id="{F8DA6BAA-D28F-405C-B487-7E85E880A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6">
              <a:extLst>
                <a:ext uri="{FF2B5EF4-FFF2-40B4-BE49-F238E27FC236}">
                  <a16:creationId xmlns="" xmlns:a16="http://schemas.microsoft.com/office/drawing/2014/main" id="{374D0D90-7783-46F1-A731-16C71C6D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1347955C-E24D-40E1-ADBB-64C0CD3AC2D3}"/>
              </a:ext>
            </a:extLst>
          </p:cNvPr>
          <p:cNvGrpSpPr/>
          <p:nvPr/>
        </p:nvGrpSpPr>
        <p:grpSpPr>
          <a:xfrm>
            <a:off x="1297153" y="2569885"/>
            <a:ext cx="2518763" cy="1057886"/>
            <a:chOff x="1731284" y="4090384"/>
            <a:chExt cx="2518763" cy="1057886"/>
          </a:xfrm>
        </p:grpSpPr>
        <p:sp>
          <p:nvSpPr>
            <p:cNvPr id="54" name="모서리가 둥근 직사각형 22">
              <a:extLst>
                <a:ext uri="{FF2B5EF4-FFF2-40B4-BE49-F238E27FC236}">
                  <a16:creationId xmlns="" xmlns:a16="http://schemas.microsoft.com/office/drawing/2014/main" id="{8A54E9B1-E548-47C5-987E-5B650638F546}"/>
                </a:ext>
              </a:extLst>
            </p:cNvPr>
            <p:cNvSpPr/>
            <p:nvPr/>
          </p:nvSpPr>
          <p:spPr>
            <a:xfrm>
              <a:off x="2359290" y="4090384"/>
              <a:ext cx="1890757" cy="518084"/>
            </a:xfrm>
            <a:prstGeom prst="roundRect">
              <a:avLst>
                <a:gd name="adj" fmla="val 44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 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3   7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206EFD05-5CB6-4299-8090-A84178230B26}"/>
                </a:ext>
              </a:extLst>
            </p:cNvPr>
            <p:cNvCxnSpPr/>
            <p:nvPr/>
          </p:nvCxnSpPr>
          <p:spPr>
            <a:xfrm>
              <a:off x="1731284" y="5137536"/>
              <a:ext cx="174187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D7BEEB22-C072-4615-BCE5-9A3E4F52EABD}"/>
                </a:ext>
              </a:extLst>
            </p:cNvPr>
            <p:cNvSpPr txBox="1"/>
            <p:nvPr/>
          </p:nvSpPr>
          <p:spPr>
            <a:xfrm>
              <a:off x="1847242" y="4627321"/>
              <a:ext cx="401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모서리가 둥근 직사각형 22">
              <a:extLst>
                <a:ext uri="{FF2B5EF4-FFF2-40B4-BE49-F238E27FC236}">
                  <a16:creationId xmlns="" xmlns:a16="http://schemas.microsoft.com/office/drawing/2014/main" id="{EE9ACFC9-4C52-4151-96D3-B28DC4649244}"/>
                </a:ext>
              </a:extLst>
            </p:cNvPr>
            <p:cNvSpPr/>
            <p:nvPr/>
          </p:nvSpPr>
          <p:spPr>
            <a:xfrm>
              <a:off x="2249020" y="4630186"/>
              <a:ext cx="1890757" cy="518084"/>
            </a:xfrm>
            <a:prstGeom prst="roundRect">
              <a:avLst>
                <a:gd name="adj" fmla="val 44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1   6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94903F6A-A4C0-482E-B608-ED962A21530D}"/>
              </a:ext>
            </a:extLst>
          </p:cNvPr>
          <p:cNvSpPr/>
          <p:nvPr/>
        </p:nvSpPr>
        <p:spPr bwMode="auto">
          <a:xfrm>
            <a:off x="1295399" y="3701580"/>
            <a:ext cx="1772201" cy="3754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6   9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9   2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498A7C40-326E-46B7-8CE5-8B1FC9A325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0088" y="3643239"/>
            <a:ext cx="360000" cy="355000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94903F6A-A4C0-482E-B608-ED962A21530D}"/>
              </a:ext>
            </a:extLst>
          </p:cNvPr>
          <p:cNvSpPr/>
          <p:nvPr/>
        </p:nvSpPr>
        <p:spPr bwMode="auto">
          <a:xfrm>
            <a:off x="3815598" y="3701580"/>
            <a:ext cx="2213856" cy="3754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1   7   6   3   1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1347955C-E24D-40E1-ADBB-64C0CD3AC2D3}"/>
              </a:ext>
            </a:extLst>
          </p:cNvPr>
          <p:cNvGrpSpPr/>
          <p:nvPr/>
        </p:nvGrpSpPr>
        <p:grpSpPr>
          <a:xfrm>
            <a:off x="3815916" y="2569885"/>
            <a:ext cx="2952328" cy="1057886"/>
            <a:chOff x="1297719" y="4090384"/>
            <a:chExt cx="2952328" cy="1057886"/>
          </a:xfrm>
        </p:grpSpPr>
        <p:sp>
          <p:nvSpPr>
            <p:cNvPr id="66" name="모서리가 둥근 직사각형 22">
              <a:extLst>
                <a:ext uri="{FF2B5EF4-FFF2-40B4-BE49-F238E27FC236}">
                  <a16:creationId xmlns="" xmlns:a16="http://schemas.microsoft.com/office/drawing/2014/main" id="{8A54E9B1-E548-47C5-987E-5B650638F546}"/>
                </a:ext>
              </a:extLst>
            </p:cNvPr>
            <p:cNvSpPr/>
            <p:nvPr/>
          </p:nvSpPr>
          <p:spPr>
            <a:xfrm>
              <a:off x="2359290" y="4090384"/>
              <a:ext cx="1890757" cy="518084"/>
            </a:xfrm>
            <a:prstGeom prst="roundRect">
              <a:avLst>
                <a:gd name="adj" fmla="val 44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6   5   3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206EFD05-5CB6-4299-8090-A84178230B26}"/>
                </a:ext>
              </a:extLst>
            </p:cNvPr>
            <p:cNvCxnSpPr/>
            <p:nvPr/>
          </p:nvCxnSpPr>
          <p:spPr>
            <a:xfrm>
              <a:off x="1297719" y="5137536"/>
              <a:ext cx="21754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D7BEEB22-C072-4615-BCE5-9A3E4F52EABD}"/>
                </a:ext>
              </a:extLst>
            </p:cNvPr>
            <p:cNvSpPr txBox="1"/>
            <p:nvPr/>
          </p:nvSpPr>
          <p:spPr>
            <a:xfrm>
              <a:off x="1847242" y="4627321"/>
              <a:ext cx="401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모서리가 둥근 직사각형 22">
              <a:extLst>
                <a:ext uri="{FF2B5EF4-FFF2-40B4-BE49-F238E27FC236}">
                  <a16:creationId xmlns="" xmlns:a16="http://schemas.microsoft.com/office/drawing/2014/main" id="{EE9ACFC9-4C52-4151-96D3-B28DC4649244}"/>
                </a:ext>
              </a:extLst>
            </p:cNvPr>
            <p:cNvSpPr/>
            <p:nvPr/>
          </p:nvSpPr>
          <p:spPr>
            <a:xfrm>
              <a:off x="2249020" y="4630186"/>
              <a:ext cx="1890757" cy="518084"/>
            </a:xfrm>
            <a:prstGeom prst="roundRect">
              <a:avLst>
                <a:gd name="adj" fmla="val 44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2   7</a:t>
              </a:r>
              <a:endPara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498A7C40-326E-46B7-8CE5-8B1FC9A325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2416" y="364323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06029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배구공의 무게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배구공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개의 무게는 몇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suh_h_0401_03_0003_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배구공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개의 무게는 몇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275×24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세로 셈으로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308×21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374161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760285" y="1069534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12">
            <a:extLst>
              <a:ext uri="{FF2B5EF4-FFF2-40B4-BE49-F238E27FC236}">
                <a16:creationId xmlns="" xmlns:a16="http://schemas.microsoft.com/office/drawing/2014/main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1347955C-E24D-40E1-ADBB-64C0CD3AC2D3}"/>
              </a:ext>
            </a:extLst>
          </p:cNvPr>
          <p:cNvGrpSpPr/>
          <p:nvPr/>
        </p:nvGrpSpPr>
        <p:grpSpPr>
          <a:xfrm>
            <a:off x="557945" y="2800039"/>
            <a:ext cx="2846729" cy="520949"/>
            <a:chOff x="1259301" y="4627321"/>
            <a:chExt cx="2846729" cy="520949"/>
          </a:xfrm>
        </p:grpSpPr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206EFD05-5CB6-4299-8090-A84178230B26}"/>
                </a:ext>
              </a:extLst>
            </p:cNvPr>
            <p:cNvCxnSpPr/>
            <p:nvPr/>
          </p:nvCxnSpPr>
          <p:spPr>
            <a:xfrm>
              <a:off x="1259301" y="5137536"/>
              <a:ext cx="26739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D7BEEB22-C072-4615-BCE5-9A3E4F52EABD}"/>
                </a:ext>
              </a:extLst>
            </p:cNvPr>
            <p:cNvSpPr txBox="1"/>
            <p:nvPr/>
          </p:nvSpPr>
          <p:spPr>
            <a:xfrm>
              <a:off x="1813495" y="4627321"/>
              <a:ext cx="401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22">
              <a:extLst>
                <a:ext uri="{FF2B5EF4-FFF2-40B4-BE49-F238E27FC236}">
                  <a16:creationId xmlns="" xmlns:a16="http://schemas.microsoft.com/office/drawing/2014/main" id="{EE9ACFC9-4C52-4151-96D3-B28DC4649244}"/>
                </a:ext>
              </a:extLst>
            </p:cNvPr>
            <p:cNvSpPr/>
            <p:nvPr/>
          </p:nvSpPr>
          <p:spPr>
            <a:xfrm>
              <a:off x="2215273" y="4630186"/>
              <a:ext cx="1890757" cy="518084"/>
            </a:xfrm>
            <a:prstGeom prst="roundRect">
              <a:avLst>
                <a:gd name="adj" fmla="val 44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5    0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08DEECD-CABC-4F2A-BA74-E25C8521ABAE}"/>
              </a:ext>
            </a:extLst>
          </p:cNvPr>
          <p:cNvGrpSpPr/>
          <p:nvPr/>
        </p:nvGrpSpPr>
        <p:grpSpPr>
          <a:xfrm>
            <a:off x="3958574" y="2790492"/>
            <a:ext cx="2901336" cy="527022"/>
            <a:chOff x="5059080" y="4630186"/>
            <a:chExt cx="2901336" cy="527022"/>
          </a:xfrm>
        </p:grpSpPr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8CC51BAD-3F21-4735-B2B6-3D253D9E259D}"/>
                </a:ext>
              </a:extLst>
            </p:cNvPr>
            <p:cNvCxnSpPr/>
            <p:nvPr/>
          </p:nvCxnSpPr>
          <p:spPr>
            <a:xfrm>
              <a:off x="5059080" y="5157208"/>
              <a:ext cx="26739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1CE7F6F7-6875-4D52-82BF-DA7357D18DDD}"/>
                </a:ext>
              </a:extLst>
            </p:cNvPr>
            <p:cNvSpPr txBox="1"/>
            <p:nvPr/>
          </p:nvSpPr>
          <p:spPr>
            <a:xfrm>
              <a:off x="5604338" y="4661072"/>
              <a:ext cx="40177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모서리가 둥근 직사각형 22">
              <a:extLst>
                <a:ext uri="{FF2B5EF4-FFF2-40B4-BE49-F238E27FC236}">
                  <a16:creationId xmlns="" xmlns:a16="http://schemas.microsoft.com/office/drawing/2014/main" id="{49308883-DFEA-4F48-AF2C-8BBB370FBB20}"/>
                </a:ext>
              </a:extLst>
            </p:cNvPr>
            <p:cNvSpPr/>
            <p:nvPr/>
          </p:nvSpPr>
          <p:spPr>
            <a:xfrm>
              <a:off x="6069659" y="4630186"/>
              <a:ext cx="1890757" cy="518084"/>
            </a:xfrm>
            <a:prstGeom prst="roundRect">
              <a:avLst>
                <a:gd name="adj" fmla="val 4408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9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8    0</a:t>
              </a: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498A7C40-326E-46B7-8CE5-8B1FC9A32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765" y="3235936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4903F6A-A4C0-482E-B608-ED962A21530D}"/>
              </a:ext>
            </a:extLst>
          </p:cNvPr>
          <p:cNvSpPr/>
          <p:nvPr/>
        </p:nvSpPr>
        <p:spPr bwMode="auto">
          <a:xfrm>
            <a:off x="467545" y="3394797"/>
            <a:ext cx="2304256" cy="3754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2    3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5    0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D8918C2A-0571-4F77-8268-84DAADB37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270" y="3235936"/>
            <a:ext cx="360000" cy="355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ADD2BE76-3547-4852-9D32-F5CE976B0CCF}"/>
              </a:ext>
            </a:extLst>
          </p:cNvPr>
          <p:cNvSpPr/>
          <p:nvPr/>
        </p:nvSpPr>
        <p:spPr bwMode="auto">
          <a:xfrm>
            <a:off x="4260985" y="3394797"/>
            <a:ext cx="1927290" cy="3754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0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9633A9D6-8F77-4E3B-AA32-AFBFBF4D634A}"/>
              </a:ext>
            </a:extLst>
          </p:cNvPr>
          <p:cNvGrpSpPr/>
          <p:nvPr/>
        </p:nvGrpSpPr>
        <p:grpSpPr>
          <a:xfrm>
            <a:off x="2523348" y="5261097"/>
            <a:ext cx="2012647" cy="320779"/>
            <a:chOff x="290979" y="2009759"/>
            <a:chExt cx="2665167" cy="433388"/>
          </a:xfrm>
        </p:grpSpPr>
        <p:pic>
          <p:nvPicPr>
            <p:cNvPr id="47" name="Picture 15">
              <a:extLst>
                <a:ext uri="{FF2B5EF4-FFF2-40B4-BE49-F238E27FC236}">
                  <a16:creationId xmlns="" xmlns:a16="http://schemas.microsoft.com/office/drawing/2014/main" id="{109A73B7-C716-4777-98CB-6BAE0BD89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="" xmlns:a16="http://schemas.microsoft.com/office/drawing/2014/main" id="{E2973390-BB77-4B35-B9F1-411912CD6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="" xmlns:a16="http://schemas.microsoft.com/office/drawing/2014/main" id="{F8DA6BAA-D28F-405C-B487-7E85E880A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6">
              <a:extLst>
                <a:ext uri="{FF2B5EF4-FFF2-40B4-BE49-F238E27FC236}">
                  <a16:creationId xmlns="" xmlns:a16="http://schemas.microsoft.com/office/drawing/2014/main" id="{374D0D90-7783-46F1-A731-16C71C6D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5" y="1022975"/>
            <a:ext cx="533443" cy="39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3C2CB6A9-0C64-42ED-9788-4C1A21DD3738}"/>
              </a:ext>
            </a:extLst>
          </p:cNvPr>
          <p:cNvGrpSpPr/>
          <p:nvPr/>
        </p:nvGrpSpPr>
        <p:grpSpPr>
          <a:xfrm>
            <a:off x="287524" y="1970838"/>
            <a:ext cx="6667165" cy="3307034"/>
            <a:chOff x="192745" y="314654"/>
            <a:chExt cx="6667165" cy="330703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88CB84CE-0C0D-4308-83EA-F6B9A6398742}"/>
                </a:ext>
              </a:extLst>
            </p:cNvPr>
            <p:cNvSpPr/>
            <p:nvPr/>
          </p:nvSpPr>
          <p:spPr>
            <a:xfrm>
              <a:off x="192745" y="476672"/>
              <a:ext cx="6667165" cy="29544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7">
              <a:extLst>
                <a:ext uri="{FF2B5EF4-FFF2-40B4-BE49-F238E27FC236}">
                  <a16:creationId xmlns:a16="http://schemas.microsoft.com/office/drawing/2014/main" xmlns="" id="{6597602A-1E44-4D67-A20D-8AB154B38945}"/>
                </a:ext>
              </a:extLst>
            </p:cNvPr>
            <p:cNvSpPr/>
            <p:nvPr/>
          </p:nvSpPr>
          <p:spPr>
            <a:xfrm>
              <a:off x="332840" y="31465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xmlns="" id="{A9229DE7-69D5-4F5E-BD46-171758C0E448}"/>
                </a:ext>
              </a:extLst>
            </p:cNvPr>
            <p:cNvSpPr/>
            <p:nvPr/>
          </p:nvSpPr>
          <p:spPr>
            <a:xfrm flipH="1" flipV="1">
              <a:off x="5171629" y="343358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2C5EB923-3966-4571-96C7-862B22366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18024"/>
              </p:ext>
            </p:extLst>
          </p:nvPr>
        </p:nvGraphicFramePr>
        <p:xfrm>
          <a:off x="1477034" y="2385793"/>
          <a:ext cx="1868016" cy="24783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004">
                  <a:extLst>
                    <a:ext uri="{9D8B030D-6E8A-4147-A177-3AD203B41FA5}">
                      <a16:colId xmlns="" xmlns:a16="http://schemas.microsoft.com/office/drawing/2014/main" val="2021470465"/>
                    </a:ext>
                  </a:extLst>
                </a:gridCol>
                <a:gridCol w="467004">
                  <a:extLst>
                    <a:ext uri="{9D8B030D-6E8A-4147-A177-3AD203B41FA5}">
                      <a16:colId xmlns="" xmlns:a16="http://schemas.microsoft.com/office/drawing/2014/main" val="3089940458"/>
                    </a:ext>
                  </a:extLst>
                </a:gridCol>
                <a:gridCol w="467004">
                  <a:extLst>
                    <a:ext uri="{9D8B030D-6E8A-4147-A177-3AD203B41FA5}">
                      <a16:colId xmlns="" xmlns:a16="http://schemas.microsoft.com/office/drawing/2014/main" val="3995725571"/>
                    </a:ext>
                  </a:extLst>
                </a:gridCol>
                <a:gridCol w="467004">
                  <a:extLst>
                    <a:ext uri="{9D8B030D-6E8A-4147-A177-3AD203B41FA5}">
                      <a16:colId xmlns="" xmlns:a16="http://schemas.microsoft.com/office/drawing/2014/main" val="967551012"/>
                    </a:ext>
                  </a:extLst>
                </a:gridCol>
              </a:tblGrid>
              <a:tr h="495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60743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10240795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1069545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223433208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74860968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="" xmlns:a16="http://schemas.microsoft.com/office/drawing/2014/main" id="{090F4AC4-F4DA-4813-B70D-F8483A9ED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33415"/>
              </p:ext>
            </p:extLst>
          </p:nvPr>
        </p:nvGraphicFramePr>
        <p:xfrm>
          <a:off x="3813102" y="2390810"/>
          <a:ext cx="2127050" cy="24783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5410">
                  <a:extLst>
                    <a:ext uri="{9D8B030D-6E8A-4147-A177-3AD203B41FA5}">
                      <a16:colId xmlns="" xmlns:a16="http://schemas.microsoft.com/office/drawing/2014/main" val="857794222"/>
                    </a:ext>
                  </a:extLst>
                </a:gridCol>
                <a:gridCol w="425410">
                  <a:extLst>
                    <a:ext uri="{9D8B030D-6E8A-4147-A177-3AD203B41FA5}">
                      <a16:colId xmlns="" xmlns:a16="http://schemas.microsoft.com/office/drawing/2014/main" val="2021470465"/>
                    </a:ext>
                  </a:extLst>
                </a:gridCol>
                <a:gridCol w="425410">
                  <a:extLst>
                    <a:ext uri="{9D8B030D-6E8A-4147-A177-3AD203B41FA5}">
                      <a16:colId xmlns="" xmlns:a16="http://schemas.microsoft.com/office/drawing/2014/main" val="3089940458"/>
                    </a:ext>
                  </a:extLst>
                </a:gridCol>
                <a:gridCol w="425410">
                  <a:extLst>
                    <a:ext uri="{9D8B030D-6E8A-4147-A177-3AD203B41FA5}">
                      <a16:colId xmlns="" xmlns:a16="http://schemas.microsoft.com/office/drawing/2014/main" val="3995725571"/>
                    </a:ext>
                  </a:extLst>
                </a:gridCol>
                <a:gridCol w="425410">
                  <a:extLst>
                    <a:ext uri="{9D8B030D-6E8A-4147-A177-3AD203B41FA5}">
                      <a16:colId xmlns="" xmlns:a16="http://schemas.microsoft.com/office/drawing/2014/main" val="967551012"/>
                    </a:ext>
                  </a:extLst>
                </a:gridCol>
              </a:tblGrid>
              <a:tr h="495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60743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10240795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1069545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223433208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74860968"/>
                  </a:ext>
                </a:extLst>
              </a:tr>
            </a:tbl>
          </a:graphicData>
        </a:graphic>
      </p:graphicFrame>
      <p:sp>
        <p:nvSpPr>
          <p:cNvPr id="64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나오는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5234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누를 때 마다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오른쪽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3_2_06.html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확인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계산하기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E3C0013A-E83C-4535-BF99-EADFCC62F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57659"/>
              </p:ext>
            </p:extLst>
          </p:nvPr>
        </p:nvGraphicFramePr>
        <p:xfrm>
          <a:off x="4234954" y="2240868"/>
          <a:ext cx="1458452" cy="2365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4613">
                  <a:extLst>
                    <a:ext uri="{9D8B030D-6E8A-4147-A177-3AD203B41FA5}">
                      <a16:colId xmlns="" xmlns:a16="http://schemas.microsoft.com/office/drawing/2014/main" val="2021470465"/>
                    </a:ext>
                  </a:extLst>
                </a:gridCol>
                <a:gridCol w="364613">
                  <a:extLst>
                    <a:ext uri="{9D8B030D-6E8A-4147-A177-3AD203B41FA5}">
                      <a16:colId xmlns="" xmlns:a16="http://schemas.microsoft.com/office/drawing/2014/main" val="3089940458"/>
                    </a:ext>
                  </a:extLst>
                </a:gridCol>
                <a:gridCol w="364613">
                  <a:extLst>
                    <a:ext uri="{9D8B030D-6E8A-4147-A177-3AD203B41FA5}">
                      <a16:colId xmlns="" xmlns:a16="http://schemas.microsoft.com/office/drawing/2014/main" val="3995725571"/>
                    </a:ext>
                  </a:extLst>
                </a:gridCol>
                <a:gridCol w="364613">
                  <a:extLst>
                    <a:ext uri="{9D8B030D-6E8A-4147-A177-3AD203B41FA5}">
                      <a16:colId xmlns="" xmlns:a16="http://schemas.microsoft.com/office/drawing/2014/main" val="967551012"/>
                    </a:ext>
                  </a:extLst>
                </a:gridCol>
              </a:tblGrid>
              <a:tr h="47316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0607431"/>
                  </a:ext>
                </a:extLst>
              </a:tr>
              <a:tr h="47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2407951"/>
                  </a:ext>
                </a:extLst>
              </a:tr>
              <a:tr h="47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0695451"/>
                  </a:ext>
                </a:extLst>
              </a:tr>
              <a:tr h="47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23433208"/>
                  </a:ext>
                </a:extLst>
              </a:tr>
              <a:tr h="473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748609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607B6CA-5FF1-494D-8ED2-D026AE541FAA}"/>
              </a:ext>
            </a:extLst>
          </p:cNvPr>
          <p:cNvSpPr txBox="1"/>
          <p:nvPr/>
        </p:nvSpPr>
        <p:spPr>
          <a:xfrm>
            <a:off x="5657402" y="3248980"/>
            <a:ext cx="1074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239×</a:t>
            </a:r>
            <a:r>
              <a:rPr lang="en-US" altLang="ko-KR" sz="15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64685F-2979-453A-937E-4DE5FB536FD2}"/>
              </a:ext>
            </a:extLst>
          </p:cNvPr>
          <p:cNvSpPr txBox="1"/>
          <p:nvPr/>
        </p:nvSpPr>
        <p:spPr>
          <a:xfrm>
            <a:off x="5657402" y="3717032"/>
            <a:ext cx="1074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239×</a:t>
            </a:r>
            <a:r>
              <a:rPr lang="en-US" altLang="ko-KR" sz="15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en-US" altLang="ko-KR" sz="15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="" xmlns:a16="http://schemas.microsoft.com/office/drawing/2014/main" id="{2C689A6E-2F9D-4331-99FF-1CF400F22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69559"/>
              </p:ext>
            </p:extLst>
          </p:nvPr>
        </p:nvGraphicFramePr>
        <p:xfrm>
          <a:off x="2365996" y="2251153"/>
          <a:ext cx="1458452" cy="18619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4613">
                  <a:extLst>
                    <a:ext uri="{9D8B030D-6E8A-4147-A177-3AD203B41FA5}">
                      <a16:colId xmlns="" xmlns:a16="http://schemas.microsoft.com/office/drawing/2014/main" val="2021470465"/>
                    </a:ext>
                  </a:extLst>
                </a:gridCol>
                <a:gridCol w="364613">
                  <a:extLst>
                    <a:ext uri="{9D8B030D-6E8A-4147-A177-3AD203B41FA5}">
                      <a16:colId xmlns="" xmlns:a16="http://schemas.microsoft.com/office/drawing/2014/main" val="3089940458"/>
                    </a:ext>
                  </a:extLst>
                </a:gridCol>
                <a:gridCol w="364613">
                  <a:extLst>
                    <a:ext uri="{9D8B030D-6E8A-4147-A177-3AD203B41FA5}">
                      <a16:colId xmlns="" xmlns:a16="http://schemas.microsoft.com/office/drawing/2014/main" val="3995725571"/>
                    </a:ext>
                  </a:extLst>
                </a:gridCol>
                <a:gridCol w="364613">
                  <a:extLst>
                    <a:ext uri="{9D8B030D-6E8A-4147-A177-3AD203B41FA5}">
                      <a16:colId xmlns="" xmlns:a16="http://schemas.microsoft.com/office/drawing/2014/main" val="967551012"/>
                    </a:ext>
                  </a:extLst>
                </a:gridCol>
              </a:tblGrid>
              <a:tr h="46548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607431"/>
                  </a:ext>
                </a:extLst>
              </a:tr>
              <a:tr h="465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2407951"/>
                  </a:ext>
                </a:extLst>
              </a:tr>
              <a:tr h="465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0695451"/>
                  </a:ext>
                </a:extLst>
              </a:tr>
              <a:tr h="4654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343320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ADB0BDB7-2F79-47BE-8B95-75517C2A3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88123"/>
              </p:ext>
            </p:extLst>
          </p:nvPr>
        </p:nvGraphicFramePr>
        <p:xfrm>
          <a:off x="497038" y="2246001"/>
          <a:ext cx="1458452" cy="13990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4613">
                  <a:extLst>
                    <a:ext uri="{9D8B030D-6E8A-4147-A177-3AD203B41FA5}">
                      <a16:colId xmlns="" xmlns:a16="http://schemas.microsoft.com/office/drawing/2014/main" val="2021470465"/>
                    </a:ext>
                  </a:extLst>
                </a:gridCol>
                <a:gridCol w="364613">
                  <a:extLst>
                    <a:ext uri="{9D8B030D-6E8A-4147-A177-3AD203B41FA5}">
                      <a16:colId xmlns="" xmlns:a16="http://schemas.microsoft.com/office/drawing/2014/main" val="3089940458"/>
                    </a:ext>
                  </a:extLst>
                </a:gridCol>
                <a:gridCol w="364613">
                  <a:extLst>
                    <a:ext uri="{9D8B030D-6E8A-4147-A177-3AD203B41FA5}">
                      <a16:colId xmlns="" xmlns:a16="http://schemas.microsoft.com/office/drawing/2014/main" val="3995725571"/>
                    </a:ext>
                  </a:extLst>
                </a:gridCol>
                <a:gridCol w="364613">
                  <a:extLst>
                    <a:ext uri="{9D8B030D-6E8A-4147-A177-3AD203B41FA5}">
                      <a16:colId xmlns="" xmlns:a16="http://schemas.microsoft.com/office/drawing/2014/main" val="967551012"/>
                    </a:ext>
                  </a:extLst>
                </a:gridCol>
              </a:tblGrid>
              <a:tr h="466341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607431"/>
                  </a:ext>
                </a:extLst>
              </a:tr>
              <a:tr h="46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2407951"/>
                  </a:ext>
                </a:extLst>
              </a:tr>
              <a:tr h="466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0695451"/>
                  </a:ext>
                </a:extLst>
              </a:tr>
            </a:tbl>
          </a:graphicData>
        </a:graphic>
      </p:graphicFrame>
      <p:pic>
        <p:nvPicPr>
          <p:cNvPr id="31" name="Picture 31">
            <a:extLst>
              <a:ext uri="{FF2B5EF4-FFF2-40B4-BE49-F238E27FC236}">
                <a16:creationId xmlns="" xmlns:a16="http://schemas.microsoft.com/office/drawing/2014/main" id="{75CCD55E-532D-4CFC-9D5A-C43A1196B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84" y="3240373"/>
            <a:ext cx="291033" cy="28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E8B817D9-5203-46CB-9872-C827A0106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27" y="3240373"/>
            <a:ext cx="291033" cy="28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3AC8176B-0B92-4B70-8F01-67D73814F281}"/>
              </a:ext>
            </a:extLst>
          </p:cNvPr>
          <p:cNvSpPr/>
          <p:nvPr/>
        </p:nvSpPr>
        <p:spPr>
          <a:xfrm>
            <a:off x="2074661" y="288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="" xmlns:a16="http://schemas.microsoft.com/office/drawing/2014/main" id="{246966AD-3B95-4990-A6AE-AAE243A48472}"/>
              </a:ext>
            </a:extLst>
          </p:cNvPr>
          <p:cNvSpPr/>
          <p:nvPr/>
        </p:nvSpPr>
        <p:spPr>
          <a:xfrm>
            <a:off x="540475" y="3969661"/>
            <a:ext cx="1830724" cy="398638"/>
          </a:xfrm>
          <a:prstGeom prst="wedgeEllipseCallout">
            <a:avLst>
              <a:gd name="adj1" fmla="val -41197"/>
              <a:gd name="adj2" fmla="val -12059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5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239×5=1195</a:t>
            </a:r>
            <a:endParaRPr lang="ko-KR" altLang="en-US" sz="15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말풍선: 타원형 33">
            <a:extLst>
              <a:ext uri="{FF2B5EF4-FFF2-40B4-BE49-F238E27FC236}">
                <a16:creationId xmlns="" xmlns:a16="http://schemas.microsoft.com/office/drawing/2014/main" id="{1624ACCC-BCCE-4BF4-A921-DC25CA022E6A}"/>
              </a:ext>
            </a:extLst>
          </p:cNvPr>
          <p:cNvSpPr/>
          <p:nvPr/>
        </p:nvSpPr>
        <p:spPr>
          <a:xfrm>
            <a:off x="2074661" y="4368299"/>
            <a:ext cx="1962130" cy="435571"/>
          </a:xfrm>
          <a:prstGeom prst="wedgeEllipseCallout">
            <a:avLst>
              <a:gd name="adj1" fmla="val -25092"/>
              <a:gd name="adj2" fmla="val -9523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5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239×10=2390</a:t>
            </a:r>
            <a:endParaRPr lang="ko-KR" altLang="en-US" sz="15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F91C1AF2-61F4-4BEB-B2B3-2B687C457110}"/>
              </a:ext>
            </a:extLst>
          </p:cNvPr>
          <p:cNvSpPr/>
          <p:nvPr/>
        </p:nvSpPr>
        <p:spPr>
          <a:xfrm>
            <a:off x="1660284" y="42787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6822" y="3240373"/>
            <a:ext cx="386328" cy="302927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843627" y="3229920"/>
            <a:ext cx="386328" cy="302927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17">
            <a:extLst>
              <a:ext uri="{FF2B5EF4-FFF2-40B4-BE49-F238E27FC236}">
                <a16:creationId xmlns="" xmlns:a16="http://schemas.microsoft.com/office/drawing/2014/main" id="{1625D099-2E68-42D2-B516-3B4F5C946E49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84667" y="3006532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002" y="31369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="" xmlns:a16="http://schemas.microsoft.com/office/drawing/2014/main" id="{56506A9D-1747-4D1D-8A57-005AAD14A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D8B3F32-E8C9-40E0-B8BC-8BE65CD77F34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778E2C93-F7E6-4910-AA75-F7B1A4A28E49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486×37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계산하려고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써넣고 계산해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1000404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4472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>
            <a:extLst>
              <a:ext uri="{FF2B5EF4-FFF2-40B4-BE49-F238E27FC236}">
                <a16:creationId xmlns="" xmlns:a16="http://schemas.microsoft.com/office/drawing/2014/main" id="{6B56FE4D-3B3C-4631-94C9-4C5177C8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813" y="1624063"/>
            <a:ext cx="351698" cy="35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AFAA7FFF-B676-4B9C-BB4B-C1AE1C67D2EA}"/>
              </a:ext>
            </a:extLst>
          </p:cNvPr>
          <p:cNvSpPr/>
          <p:nvPr/>
        </p:nvSpPr>
        <p:spPr>
          <a:xfrm>
            <a:off x="5472100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07EAA1B1-E306-4473-9268-EC5E9F1EE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77334"/>
              </p:ext>
            </p:extLst>
          </p:nvPr>
        </p:nvGraphicFramePr>
        <p:xfrm>
          <a:off x="4716016" y="2568999"/>
          <a:ext cx="1831315" cy="20225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6263">
                  <a:extLst>
                    <a:ext uri="{9D8B030D-6E8A-4147-A177-3AD203B41FA5}">
                      <a16:colId xmlns="" xmlns:a16="http://schemas.microsoft.com/office/drawing/2014/main" val="2966595168"/>
                    </a:ext>
                  </a:extLst>
                </a:gridCol>
                <a:gridCol w="36626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6626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6626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366263">
                  <a:extLst>
                    <a:ext uri="{9D8B030D-6E8A-4147-A177-3AD203B41FA5}">
                      <a16:colId xmlns="" xmlns:a16="http://schemas.microsoft.com/office/drawing/2014/main" val="442248151"/>
                    </a:ext>
                  </a:extLst>
                </a:gridCol>
              </a:tblGrid>
              <a:tr h="40451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0451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045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900" b="0" dirty="0">
                        <a:solidFill>
                          <a:srgbClr val="C82A63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045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4045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</a:tbl>
          </a:graphicData>
        </a:graphic>
      </p:graphicFrame>
      <p:sp>
        <p:nvSpPr>
          <p:cNvPr id="57" name="TextBox 53">
            <a:extLst>
              <a:ext uri="{FF2B5EF4-FFF2-40B4-BE49-F238E27FC236}">
                <a16:creationId xmlns="" xmlns:a16="http://schemas.microsoft.com/office/drawing/2014/main" id="{F46384D9-889E-42C0-9800-ADD83E0575EC}"/>
              </a:ext>
            </a:extLst>
          </p:cNvPr>
          <p:cNvSpPr txBox="1"/>
          <p:nvPr/>
        </p:nvSpPr>
        <p:spPr>
          <a:xfrm>
            <a:off x="395536" y="3348311"/>
            <a:ext cx="1592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486×37=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5179F52E-541F-4F2D-B946-8E9F063403C2}"/>
              </a:ext>
            </a:extLst>
          </p:cNvPr>
          <p:cNvSpPr/>
          <p:nvPr/>
        </p:nvSpPr>
        <p:spPr>
          <a:xfrm>
            <a:off x="1917302" y="4006143"/>
            <a:ext cx="900100" cy="31133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B915F414-BABB-4304-9DB5-B38A4E76B174}"/>
              </a:ext>
            </a:extLst>
          </p:cNvPr>
          <p:cNvSpPr/>
          <p:nvPr/>
        </p:nvSpPr>
        <p:spPr>
          <a:xfrm>
            <a:off x="3375391" y="4053768"/>
            <a:ext cx="791004" cy="31133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EBF5FAA4-37F5-43C6-BEC6-0F1E9E1703E0}"/>
              </a:ext>
            </a:extLst>
          </p:cNvPr>
          <p:cNvSpPr/>
          <p:nvPr/>
        </p:nvSpPr>
        <p:spPr>
          <a:xfrm>
            <a:off x="4276282" y="3465004"/>
            <a:ext cx="205989" cy="20917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AC16D848-15B6-4742-9FAB-51989FFC19E1}"/>
              </a:ext>
            </a:extLst>
          </p:cNvPr>
          <p:cNvSpPr/>
          <p:nvPr/>
        </p:nvSpPr>
        <p:spPr>
          <a:xfrm>
            <a:off x="2998116" y="3465004"/>
            <a:ext cx="215330" cy="209179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53">
            <a:extLst>
              <a:ext uri="{FF2B5EF4-FFF2-40B4-BE49-F238E27FC236}">
                <a16:creationId xmlns="" xmlns:a16="http://schemas.microsoft.com/office/drawing/2014/main" id="{410B5DAF-2FCD-4B76-860C-377BD8B74A88}"/>
              </a:ext>
            </a:extLst>
          </p:cNvPr>
          <p:cNvSpPr txBox="1"/>
          <p:nvPr/>
        </p:nvSpPr>
        <p:spPr>
          <a:xfrm>
            <a:off x="2942169" y="3339156"/>
            <a:ext cx="2879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53">
            <a:extLst>
              <a:ext uri="{FF2B5EF4-FFF2-40B4-BE49-F238E27FC236}">
                <a16:creationId xmlns="" xmlns:a16="http://schemas.microsoft.com/office/drawing/2014/main" id="{BD101971-1DE0-4678-AD6A-B312F8A8C6FE}"/>
              </a:ext>
            </a:extLst>
          </p:cNvPr>
          <p:cNvSpPr txBox="1"/>
          <p:nvPr/>
        </p:nvSpPr>
        <p:spPr>
          <a:xfrm>
            <a:off x="1458702" y="3853341"/>
            <a:ext cx="2879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862419FC-F2AE-4AFF-9620-31C151D8E2F7}"/>
              </a:ext>
            </a:extLst>
          </p:cNvPr>
          <p:cNvSpPr/>
          <p:nvPr/>
        </p:nvSpPr>
        <p:spPr bwMode="auto">
          <a:xfrm>
            <a:off x="1710748" y="3403176"/>
            <a:ext cx="1250476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14580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="" xmlns:a16="http://schemas.microsoft.com/office/drawing/2014/main" id="{FEB3E5F9-973F-49E6-8CBD-412D0DB20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226" y="3183898"/>
            <a:ext cx="360000" cy="355000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6E8EA296-1B68-414C-8E2A-6856CAAA1689}"/>
              </a:ext>
            </a:extLst>
          </p:cNvPr>
          <p:cNvSpPr/>
          <p:nvPr/>
        </p:nvSpPr>
        <p:spPr bwMode="auto">
          <a:xfrm>
            <a:off x="1710748" y="2816932"/>
            <a:ext cx="1242029" cy="384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486×30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38054EBE-C4B3-4F22-B4D5-6BAD680232B1}"/>
              </a:ext>
            </a:extLst>
          </p:cNvPr>
          <p:cNvSpPr/>
          <p:nvPr/>
        </p:nvSpPr>
        <p:spPr bwMode="auto">
          <a:xfrm>
            <a:off x="3204805" y="2816932"/>
            <a:ext cx="1242028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486×7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="" xmlns:a16="http://schemas.microsoft.com/office/drawing/2014/main" id="{34B57BC3-3B92-4D13-A43E-075C7189E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2522" y="3205946"/>
            <a:ext cx="360000" cy="3550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4D0B5A72-E5F9-410B-9CE6-10BCC21EF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1212" y="3205946"/>
            <a:ext cx="360000" cy="355000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="" xmlns:a16="http://schemas.microsoft.com/office/drawing/2014/main" id="{C2AFDBA5-7EA7-45A6-AB3D-5DE1DA8F6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902" y="3205946"/>
            <a:ext cx="360000" cy="355000"/>
          </a:xfrm>
          <a:prstGeom prst="rect">
            <a:avLst/>
          </a:prstGeom>
        </p:spPr>
      </p:pic>
      <p:cxnSp>
        <p:nvCxnSpPr>
          <p:cNvPr id="119" name="직선 연결선 118">
            <a:extLst>
              <a:ext uri="{FF2B5EF4-FFF2-40B4-BE49-F238E27FC236}">
                <a16:creationId xmlns="" xmlns:a16="http://schemas.microsoft.com/office/drawing/2014/main" id="{BF3F0431-97AE-4758-8342-21A6AB168413}"/>
              </a:ext>
            </a:extLst>
          </p:cNvPr>
          <p:cNvCxnSpPr>
            <a:cxnSpLocks/>
          </p:cNvCxnSpPr>
          <p:nvPr/>
        </p:nvCxnSpPr>
        <p:spPr bwMode="auto">
          <a:xfrm flipV="1">
            <a:off x="2358601" y="3168186"/>
            <a:ext cx="0" cy="21600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직선 연결선 119">
            <a:extLst>
              <a:ext uri="{FF2B5EF4-FFF2-40B4-BE49-F238E27FC236}">
                <a16:creationId xmlns="" xmlns:a16="http://schemas.microsoft.com/office/drawing/2014/main" id="{317F8206-3346-438A-A972-9B176B98C4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834765" y="3168186"/>
            <a:ext cx="0" cy="2160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E45EADE5-9ABA-46F3-8725-D862E7A066F1}"/>
              </a:ext>
            </a:extLst>
          </p:cNvPr>
          <p:cNvSpPr/>
          <p:nvPr/>
        </p:nvSpPr>
        <p:spPr bwMode="auto">
          <a:xfrm>
            <a:off x="3204805" y="3403176"/>
            <a:ext cx="1250476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3402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="" xmlns:a16="http://schemas.microsoft.com/office/drawing/2014/main" id="{BCB3671D-0236-49CE-9A7C-B13888612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004" y="3183898"/>
            <a:ext cx="360000" cy="355000"/>
          </a:xfrm>
          <a:prstGeom prst="rect">
            <a:avLst/>
          </a:prstGeom>
        </p:spPr>
      </p:pic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3550EA9A-6C6E-47CA-9A7E-B3A63030FFF4}"/>
              </a:ext>
            </a:extLst>
          </p:cNvPr>
          <p:cNvSpPr/>
          <p:nvPr/>
        </p:nvSpPr>
        <p:spPr bwMode="auto">
          <a:xfrm>
            <a:off x="1710748" y="3898131"/>
            <a:ext cx="1250476" cy="31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17982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="" xmlns:a16="http://schemas.microsoft.com/office/drawing/2014/main" id="{42FAF435-55D5-44A3-9681-254387E2C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226" y="3678853"/>
            <a:ext cx="360000" cy="355000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="" xmlns:a16="http://schemas.microsoft.com/office/drawing/2014/main" id="{89DF41AF-C6C6-461D-A137-1F65B0189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039" y="3205946"/>
            <a:ext cx="360000" cy="355000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="" xmlns:a16="http://schemas.microsoft.com/office/drawing/2014/main" id="{0AE9FA0B-2915-4AAD-A4FD-66D7D5EB7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2522" y="3609020"/>
            <a:ext cx="360000" cy="355000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="" xmlns:a16="http://schemas.microsoft.com/office/drawing/2014/main" id="{206ADEA6-A25D-45D4-BC23-9E38ACA26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1212" y="3609020"/>
            <a:ext cx="360000" cy="355000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="" xmlns:a16="http://schemas.microsoft.com/office/drawing/2014/main" id="{5035FE04-1907-44C4-8E53-53EA63A37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902" y="3609020"/>
            <a:ext cx="360000" cy="355000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="" xmlns:a16="http://schemas.microsoft.com/office/drawing/2014/main" id="{24011B1A-CA16-4E43-A2AF-2FD1B815E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039" y="3609020"/>
            <a:ext cx="360000" cy="3550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="" xmlns:a16="http://schemas.microsoft.com/office/drawing/2014/main" id="{17663478-194D-457C-8EE4-9E2F058E7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2522" y="4014460"/>
            <a:ext cx="360000" cy="3550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="" xmlns:a16="http://schemas.microsoft.com/office/drawing/2014/main" id="{4FF9FCEE-546C-4270-8561-F77CD495F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1212" y="4014460"/>
            <a:ext cx="360000" cy="355000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="" xmlns:a16="http://schemas.microsoft.com/office/drawing/2014/main" id="{C4EA8FA9-D7A8-4BFE-ABEA-0B67B5B4D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902" y="4014460"/>
            <a:ext cx="360000" cy="355000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="" xmlns:a16="http://schemas.microsoft.com/office/drawing/2014/main" id="{F44E3DD9-B226-4D54-BFAA-E259B04C0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039" y="4014460"/>
            <a:ext cx="360000" cy="355000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="" xmlns:a16="http://schemas.microsoft.com/office/drawing/2014/main" id="{F3C0DDBA-4DAA-480C-9FEA-54E60F715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599" y="3609020"/>
            <a:ext cx="360000" cy="355000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="" xmlns:a16="http://schemas.microsoft.com/office/drawing/2014/main" id="{46ADA716-36EB-4DA3-8AB2-F73FC4D28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599" y="4014460"/>
            <a:ext cx="360000" cy="355000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347961" y="507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737105" y="4260738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5097105" y="4260738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470545" y="4271924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5838952" y="4271924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211022" y="4285687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737105" y="3813853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5097105" y="3813853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5470545" y="3825039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5838952" y="3825039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6211022" y="3838802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5097105" y="3417430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5470545" y="3428616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5838952" y="3428616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6211022" y="3442379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AFAA7FFF-B676-4B9C-BB4B-C1AE1C67D2EA}"/>
              </a:ext>
            </a:extLst>
          </p:cNvPr>
          <p:cNvSpPr/>
          <p:nvPr/>
        </p:nvSpPr>
        <p:spPr>
          <a:xfrm>
            <a:off x="1530160" y="2670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AFAA7FFF-B676-4B9C-BB4B-C1AE1C67D2EA}"/>
              </a:ext>
            </a:extLst>
          </p:cNvPr>
          <p:cNvSpPr/>
          <p:nvPr/>
        </p:nvSpPr>
        <p:spPr>
          <a:xfrm>
            <a:off x="4241654" y="1451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_3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00404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B3F44447-5C03-4651-8E5A-EF1E99F40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53987"/>
              </p:ext>
            </p:extLst>
          </p:nvPr>
        </p:nvGraphicFramePr>
        <p:xfrm>
          <a:off x="863600" y="2280944"/>
          <a:ext cx="2300050" cy="24783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0010">
                  <a:extLst>
                    <a:ext uri="{9D8B030D-6E8A-4147-A177-3AD203B41FA5}">
                      <a16:colId xmlns="" xmlns:a16="http://schemas.microsoft.com/office/drawing/2014/main" val="1859787278"/>
                    </a:ext>
                  </a:extLst>
                </a:gridCol>
                <a:gridCol w="460010">
                  <a:extLst>
                    <a:ext uri="{9D8B030D-6E8A-4147-A177-3AD203B41FA5}">
                      <a16:colId xmlns="" xmlns:a16="http://schemas.microsoft.com/office/drawing/2014/main" val="2021470465"/>
                    </a:ext>
                  </a:extLst>
                </a:gridCol>
                <a:gridCol w="460010">
                  <a:extLst>
                    <a:ext uri="{9D8B030D-6E8A-4147-A177-3AD203B41FA5}">
                      <a16:colId xmlns="" xmlns:a16="http://schemas.microsoft.com/office/drawing/2014/main" val="3089940458"/>
                    </a:ext>
                  </a:extLst>
                </a:gridCol>
                <a:gridCol w="460010">
                  <a:extLst>
                    <a:ext uri="{9D8B030D-6E8A-4147-A177-3AD203B41FA5}">
                      <a16:colId xmlns="" xmlns:a16="http://schemas.microsoft.com/office/drawing/2014/main" val="3995725571"/>
                    </a:ext>
                  </a:extLst>
                </a:gridCol>
                <a:gridCol w="460010">
                  <a:extLst>
                    <a:ext uri="{9D8B030D-6E8A-4147-A177-3AD203B41FA5}">
                      <a16:colId xmlns="" xmlns:a16="http://schemas.microsoft.com/office/drawing/2014/main" val="967551012"/>
                    </a:ext>
                  </a:extLst>
                </a:gridCol>
              </a:tblGrid>
              <a:tr h="495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60743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10240795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1069545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223433208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74860968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B2168446-AC8C-4206-9982-7216477AB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60" y="3068960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B8C2C1D5-918B-4C7E-9597-67DD78529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812" y="3068960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BAAA5489-FF7D-4D74-A095-37BAEB3BC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64" y="3068960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816FDBFD-B9BD-40AF-9D21-E25D82F16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60" y="3609206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29215FD4-5808-4FBE-9882-7A625A4B5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812" y="3609206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66D97958-7516-4C92-B6F3-68D604095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64" y="3609206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11973872-EDA1-4367-9EEE-B15B012BC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60" y="4110776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="" xmlns:a16="http://schemas.microsoft.com/office/drawing/2014/main" id="{9FB5B818-7FBF-4F69-90D9-55864C3DF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812" y="4110776"/>
            <a:ext cx="360000" cy="3550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CC0D0F82-1D00-4433-8F05-E9888C295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64" y="4110776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38C9C2AB-4D26-40D7-B708-BE3718F76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708" y="3609020"/>
            <a:ext cx="360000" cy="3550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32EDE456-274F-4CD9-A423-15A3CB334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708" y="4110590"/>
            <a:ext cx="360000" cy="35500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5D87E26D-2F36-44A5-8D65-3C7EFD80A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56" y="3609020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="" xmlns:a16="http://schemas.microsoft.com/office/drawing/2014/main" id="{73F2FD5C-D782-443D-B2A0-197D6EF4E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56" y="4110590"/>
            <a:ext cx="360000" cy="355000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="" xmlns:a16="http://schemas.microsoft.com/office/drawing/2014/main" id="{BD13E169-2D70-4912-B96D-745020696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359994"/>
              </p:ext>
            </p:extLst>
          </p:nvPr>
        </p:nvGraphicFramePr>
        <p:xfrm>
          <a:off x="3932596" y="2280944"/>
          <a:ext cx="2300050" cy="24783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0010">
                  <a:extLst>
                    <a:ext uri="{9D8B030D-6E8A-4147-A177-3AD203B41FA5}">
                      <a16:colId xmlns="" xmlns:a16="http://schemas.microsoft.com/office/drawing/2014/main" val="1859787278"/>
                    </a:ext>
                  </a:extLst>
                </a:gridCol>
                <a:gridCol w="460010">
                  <a:extLst>
                    <a:ext uri="{9D8B030D-6E8A-4147-A177-3AD203B41FA5}">
                      <a16:colId xmlns="" xmlns:a16="http://schemas.microsoft.com/office/drawing/2014/main" val="2021470465"/>
                    </a:ext>
                  </a:extLst>
                </a:gridCol>
                <a:gridCol w="460010">
                  <a:extLst>
                    <a:ext uri="{9D8B030D-6E8A-4147-A177-3AD203B41FA5}">
                      <a16:colId xmlns="" xmlns:a16="http://schemas.microsoft.com/office/drawing/2014/main" val="3089940458"/>
                    </a:ext>
                  </a:extLst>
                </a:gridCol>
                <a:gridCol w="460010">
                  <a:extLst>
                    <a:ext uri="{9D8B030D-6E8A-4147-A177-3AD203B41FA5}">
                      <a16:colId xmlns="" xmlns:a16="http://schemas.microsoft.com/office/drawing/2014/main" val="3995725571"/>
                    </a:ext>
                  </a:extLst>
                </a:gridCol>
                <a:gridCol w="460010">
                  <a:extLst>
                    <a:ext uri="{9D8B030D-6E8A-4147-A177-3AD203B41FA5}">
                      <a16:colId xmlns="" xmlns:a16="http://schemas.microsoft.com/office/drawing/2014/main" val="967551012"/>
                    </a:ext>
                  </a:extLst>
                </a:gridCol>
              </a:tblGrid>
              <a:tr h="495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60743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10240795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10695451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223433208"/>
                  </a:ext>
                </a:extLst>
              </a:tr>
              <a:tr h="495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74860968"/>
                  </a:ext>
                </a:extLst>
              </a:tr>
            </a:tbl>
          </a:graphicData>
        </a:graphic>
      </p:graphicFrame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59E75FE4-1C40-40FA-A893-E31AA838C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756" y="3068960"/>
            <a:ext cx="360000" cy="355000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4CF39650-B2EB-461E-B913-BE0773A0C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808" y="3068960"/>
            <a:ext cx="360000" cy="3550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="" xmlns:a16="http://schemas.microsoft.com/office/drawing/2014/main" id="{64DC583B-DFAB-49BC-819D-E8816FEA9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860" y="3068960"/>
            <a:ext cx="360000" cy="35500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921A67A6-FD31-47A8-91FF-A77BD544D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756" y="3609206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="" xmlns:a16="http://schemas.microsoft.com/office/drawing/2014/main" id="{BED6DDCA-6835-493B-953D-7A3A19EB1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808" y="3609206"/>
            <a:ext cx="360000" cy="355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="" xmlns:a16="http://schemas.microsoft.com/office/drawing/2014/main" id="{654ECFB1-3003-4DC1-A38D-3C20F2EE2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860" y="3609206"/>
            <a:ext cx="360000" cy="355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="" xmlns:a16="http://schemas.microsoft.com/office/drawing/2014/main" id="{1A684A62-3BA3-4570-907D-D9078E8FB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756" y="4110776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="" xmlns:a16="http://schemas.microsoft.com/office/drawing/2014/main" id="{4AC2838B-7847-4934-9FE0-3AF25AA92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808" y="4110776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="" xmlns:a16="http://schemas.microsoft.com/office/drawing/2014/main" id="{956EED84-2E9F-4DB8-9892-241818596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860" y="4110776"/>
            <a:ext cx="360000" cy="3550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="" xmlns:a16="http://schemas.microsoft.com/office/drawing/2014/main" id="{9B9B9BCD-1E39-4270-B510-0355D7614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704" y="3609020"/>
            <a:ext cx="360000" cy="35500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="" xmlns:a16="http://schemas.microsoft.com/office/drawing/2014/main" id="{910075E7-FE22-4D6A-B112-DEDBD5825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704" y="4110590"/>
            <a:ext cx="360000" cy="355000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="" xmlns:a16="http://schemas.microsoft.com/office/drawing/2014/main" id="{FE4BEF1D-D86E-4904-BF87-194B17C94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652" y="3609020"/>
            <a:ext cx="360000" cy="355000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="" xmlns:a16="http://schemas.microsoft.com/office/drawing/2014/main" id="{138AD053-ECFE-44C1-AFA1-A24C50B5B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652" y="4110590"/>
            <a:ext cx="360000" cy="355000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 bwMode="auto">
          <a:xfrm>
            <a:off x="1818113" y="4343635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285170" y="4345426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754846" y="4345426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359665" y="4335901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901401" y="4350632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816499" y="3835955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2283556" y="3837746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753232" y="3837746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358051" y="3828221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899787" y="3842952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1815456" y="3320988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2282513" y="3322779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752189" y="3322779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4884708" y="4310741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5351765" y="4312532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5821441" y="4312532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426260" y="4303007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3967996" y="4317738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4884708" y="3836842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5351765" y="3838633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5821441" y="3838633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4426260" y="3829108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3967996" y="3843839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4882225" y="3322779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5349282" y="3324570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5818958" y="3324570"/>
            <a:ext cx="36004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1000404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잘못 계산한 곳을 찾아 바르게 계산해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_x309302184">
            <a:extLst>
              <a:ext uri="{FF2B5EF4-FFF2-40B4-BE49-F238E27FC236}">
                <a16:creationId xmlns="" xmlns:a16="http://schemas.microsoft.com/office/drawing/2014/main" id="{2A15AEBA-D24F-40EA-8A77-EBC355B55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" y="2236825"/>
            <a:ext cx="2535237" cy="2513039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21590">
            <a:solidFill>
              <a:srgbClr val="BBA5E7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  <p:sp>
        <p:nvSpPr>
          <p:cNvPr id="40" name="_x309302184">
            <a:extLst>
              <a:ext uri="{FF2B5EF4-FFF2-40B4-BE49-F238E27FC236}">
                <a16:creationId xmlns="" xmlns:a16="http://schemas.microsoft.com/office/drawing/2014/main" id="{1D11E5F6-624A-4DA8-8DD1-2F41665E9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427" y="2236825"/>
            <a:ext cx="2535237" cy="2513039"/>
          </a:xfrm>
          <a:prstGeom prst="roundRect">
            <a:avLst>
              <a:gd name="adj" fmla="val 20000"/>
            </a:avLst>
          </a:prstGeom>
          <a:solidFill>
            <a:srgbClr val="FFFFFF"/>
          </a:solidFill>
          <a:ln w="21590">
            <a:solidFill>
              <a:srgbClr val="BBA5E7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</a:t>
            </a:r>
          </a:p>
        </p:txBody>
      </p:sp>
      <p:pic>
        <p:nvPicPr>
          <p:cNvPr id="41" name="Picture 31">
            <a:extLst>
              <a:ext uri="{FF2B5EF4-FFF2-40B4-BE49-F238E27FC236}">
                <a16:creationId xmlns="" xmlns:a16="http://schemas.microsoft.com/office/drawing/2014/main" id="{2C42E8E0-F025-46E1-8E92-2B07E9085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76" y="3285471"/>
            <a:ext cx="427623" cy="41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6B0A574E-B5EB-4DA9-BC08-E6E7EAF7F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0399"/>
              </p:ext>
            </p:extLst>
          </p:nvPr>
        </p:nvGraphicFramePr>
        <p:xfrm>
          <a:off x="971600" y="2486525"/>
          <a:ext cx="1465052" cy="20225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626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6626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6626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366263">
                  <a:extLst>
                    <a:ext uri="{9D8B030D-6E8A-4147-A177-3AD203B41FA5}">
                      <a16:colId xmlns="" xmlns:a16="http://schemas.microsoft.com/office/drawing/2014/main" val="442248151"/>
                    </a:ext>
                  </a:extLst>
                </a:gridCol>
              </a:tblGrid>
              <a:tr h="40451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04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045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045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4045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014F3A62-10D4-41E0-857A-28CB15803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22434"/>
              </p:ext>
            </p:extLst>
          </p:nvPr>
        </p:nvGraphicFramePr>
        <p:xfrm>
          <a:off x="4391979" y="2486525"/>
          <a:ext cx="1836205" cy="20225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7241">
                  <a:extLst>
                    <a:ext uri="{9D8B030D-6E8A-4147-A177-3AD203B41FA5}">
                      <a16:colId xmlns="" xmlns:a16="http://schemas.microsoft.com/office/drawing/2014/main" val="1581816611"/>
                    </a:ext>
                  </a:extLst>
                </a:gridCol>
                <a:gridCol w="367241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67241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67241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367241">
                  <a:extLst>
                    <a:ext uri="{9D8B030D-6E8A-4147-A177-3AD203B41FA5}">
                      <a16:colId xmlns="" xmlns:a16="http://schemas.microsoft.com/office/drawing/2014/main" val="442248151"/>
                    </a:ext>
                  </a:extLst>
                </a:gridCol>
              </a:tblGrid>
              <a:tr h="40451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0451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610" marR="68610" marT="34305" marB="34305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0451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404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404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B399DACE-4C21-48A7-A98D-17446E254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24" y="3076300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5C5B6AB6-A56A-4C1E-8B08-446C61811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8164" y="3076300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CF3B61F0-889D-4057-B7D3-DE5388C47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204" y="3076300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C2645406-79DA-4687-9E85-CCB507CBA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124" y="3501194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EFAFB390-F267-4D19-B6C1-858809902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8164" y="3501194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215D9A4C-7A16-4BD2-B10D-B256DC9E8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204" y="3501194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3B6E1CD0-9BB8-4381-8A78-337BC5360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084" y="3933242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B7DC130D-627B-4A3F-87A0-0B43F41AF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8124" y="3933242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2D052E8B-3500-4372-9CC8-C885782C0C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164" y="3933242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F0CC65BE-E8C3-457F-8EE8-C7E2DCE0C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084" y="3501008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3F0CF53F-F548-42E4-8587-A05A88BFB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084" y="3933056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="" xmlns:a16="http://schemas.microsoft.com/office/drawing/2014/main" id="{CD953368-A145-4F74-8A3B-B350AA2CE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501008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5EAF711A-8CCC-49E4-8B97-BAA3CA211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933056"/>
            <a:ext cx="360000" cy="35500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 bwMode="auto">
          <a:xfrm>
            <a:off x="4403732" y="4162909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782782" y="4162909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156222" y="4164570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5515104" y="4164570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877649" y="4178333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405456" y="3753208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784506" y="3753208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157946" y="3754869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516828" y="3754869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5879373" y="3768632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5156715" y="3347191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5515597" y="3347191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5878142" y="3360954"/>
            <a:ext cx="294988" cy="2991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https://cdata2.tsherpa.co.kr/tsherpa/MultiMedia/Flash/2020/curri/index.html?flashxmlnum=pink700&amp;classa=A8-C1-41-MM-MM-04-04-03-0-0-0-0&amp;classno=MM_41_04/suh_0401_03_0003/suh_0401_03_0003_401_1.html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1000404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11F23976-FA5E-4F5A-87E9-6BF8AC54E6DD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1E16CA8B-B14F-436E-B11B-8C48D29E4F18}"/>
              </a:ext>
            </a:extLst>
          </p:cNvPr>
          <p:cNvSpPr/>
          <p:nvPr/>
        </p:nvSpPr>
        <p:spPr>
          <a:xfrm>
            <a:off x="1862864" y="11138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>
            <a:extLst>
              <a:ext uri="{FF2B5EF4-FFF2-40B4-BE49-F238E27FC236}">
                <a16:creationId xmlns="" xmlns:a16="http://schemas.microsoft.com/office/drawing/2014/main" id="{C14BD2FE-A330-4821-927D-9EE6DDAEA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03" y="1592796"/>
            <a:ext cx="409069" cy="40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3FA85784-5531-4842-9F9F-8213B1FB6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81112"/>
              </p:ext>
            </p:extLst>
          </p:nvPr>
        </p:nvGraphicFramePr>
        <p:xfrm>
          <a:off x="863600" y="2240868"/>
          <a:ext cx="1675360" cy="2659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072">
                  <a:extLst>
                    <a:ext uri="{9D8B030D-6E8A-4147-A177-3AD203B41FA5}">
                      <a16:colId xmlns="" xmlns:a16="http://schemas.microsoft.com/office/drawing/2014/main" val="2775959721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431955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738720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937596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0CDD62A-1BE1-45CE-8F2D-2247A6784C7A}"/>
              </a:ext>
            </a:extLst>
          </p:cNvPr>
          <p:cNvSpPr/>
          <p:nvPr/>
        </p:nvSpPr>
        <p:spPr bwMode="auto">
          <a:xfrm>
            <a:off x="1204615" y="3407445"/>
            <a:ext cx="129548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4DE390A6-C6C4-41F8-9928-73E85AFFA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9113" y="3272163"/>
            <a:ext cx="360000" cy="355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DABEF88-7FA7-4D58-82A2-36B35DDA6EBE}"/>
              </a:ext>
            </a:extLst>
          </p:cNvPr>
          <p:cNvSpPr/>
          <p:nvPr/>
        </p:nvSpPr>
        <p:spPr bwMode="auto">
          <a:xfrm>
            <a:off x="863601" y="4475893"/>
            <a:ext cx="1636496" cy="3178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2  7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DEC14570-5D37-49F7-91BF-5D099F5B6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9113" y="4266305"/>
            <a:ext cx="360000" cy="355000"/>
          </a:xfrm>
          <a:prstGeom prst="rect">
            <a:avLst/>
          </a:prstGeom>
        </p:spPr>
      </p:pic>
      <p:graphicFrame>
        <p:nvGraphicFramePr>
          <p:cNvPr id="69" name="표 68">
            <a:extLst>
              <a:ext uri="{FF2B5EF4-FFF2-40B4-BE49-F238E27FC236}">
                <a16:creationId xmlns="" xmlns:a16="http://schemas.microsoft.com/office/drawing/2014/main" id="{9844391B-8593-4A13-A537-BB1699640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90626"/>
              </p:ext>
            </p:extLst>
          </p:nvPr>
        </p:nvGraphicFramePr>
        <p:xfrm>
          <a:off x="4358606" y="2240868"/>
          <a:ext cx="1675360" cy="2659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072">
                  <a:extLst>
                    <a:ext uri="{9D8B030D-6E8A-4147-A177-3AD203B41FA5}">
                      <a16:colId xmlns="" xmlns:a16="http://schemas.microsoft.com/office/drawing/2014/main" val="2775959721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431955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738720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937596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9C475B6C-9125-45E5-8ACA-E81E237ED86D}"/>
              </a:ext>
            </a:extLst>
          </p:cNvPr>
          <p:cNvSpPr/>
          <p:nvPr/>
        </p:nvSpPr>
        <p:spPr bwMode="auto">
          <a:xfrm>
            <a:off x="4411693" y="3861048"/>
            <a:ext cx="129548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3  0  0  8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C71131D-5BF7-4175-AA70-23CFFC2DA487}"/>
              </a:ext>
            </a:extLst>
          </p:cNvPr>
          <p:cNvSpPr/>
          <p:nvPr/>
        </p:nvSpPr>
        <p:spPr bwMode="auto">
          <a:xfrm>
            <a:off x="4406232" y="4475893"/>
            <a:ext cx="1636496" cy="3178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8  3  2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248894BB-2691-4635-BF39-D844C823F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119" y="426630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CA9597E8-AF79-498B-9103-FBF040080A9D}"/>
              </a:ext>
            </a:extLst>
          </p:cNvPr>
          <p:cNvCxnSpPr>
            <a:cxnSpLocks/>
          </p:cNvCxnSpPr>
          <p:nvPr/>
        </p:nvCxnSpPr>
        <p:spPr>
          <a:xfrm>
            <a:off x="2310124" y="4387804"/>
            <a:ext cx="2280926" cy="222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D4554450-CDA2-4CA7-899D-73F37BF8D2BB}"/>
              </a:ext>
            </a:extLst>
          </p:cNvPr>
          <p:cNvCxnSpPr>
            <a:cxnSpLocks/>
          </p:cNvCxnSpPr>
          <p:nvPr/>
        </p:nvCxnSpPr>
        <p:spPr>
          <a:xfrm flipV="1">
            <a:off x="2316715" y="2762250"/>
            <a:ext cx="2293385" cy="8087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결과에 맞게 선으로 이어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1000404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://cdata2.tsherpa.co.kr/tsherpa/MultiMedia/Flash/2020/curri/index.html?flashxmlnum=pink700&amp;classa=A8-C1-41-MM-MM-04-04-03-0-0-0-0&amp;classno=MM_41_04/suh_0401_03_0003/suh_0401_03_0003_401_1.html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 정답 선은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A3F435C9-10C2-4F3F-9B90-9882CF295C80}"/>
              </a:ext>
            </a:extLst>
          </p:cNvPr>
          <p:cNvGrpSpPr/>
          <p:nvPr/>
        </p:nvGrpSpPr>
        <p:grpSpPr>
          <a:xfrm>
            <a:off x="4235100" y="2062811"/>
            <a:ext cx="2416981" cy="190309"/>
            <a:chOff x="4421576" y="2197504"/>
            <a:chExt cx="2416981" cy="190309"/>
          </a:xfrm>
        </p:grpSpPr>
        <p:sp>
          <p:nvSpPr>
            <p:cNvPr id="35" name="모서리가 둥근 직사각형 18">
              <a:extLst>
                <a:ext uri="{FF2B5EF4-FFF2-40B4-BE49-F238E27FC236}">
                  <a16:creationId xmlns="" xmlns:a16="http://schemas.microsoft.com/office/drawing/2014/main" id="{22BF3912-26FC-4B16-AAB8-F094A24690E4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4941F473-D03A-4093-BE97-6695C3D52B06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7" name="모서리가 둥근 직사각형 4">
            <a:extLst>
              <a:ext uri="{FF2B5EF4-FFF2-40B4-BE49-F238E27FC236}">
                <a16:creationId xmlns="" xmlns:a16="http://schemas.microsoft.com/office/drawing/2014/main" id="{9F657F6A-D87D-4A21-AC38-5E5CDA3EC51D}"/>
              </a:ext>
            </a:extLst>
          </p:cNvPr>
          <p:cNvSpPr/>
          <p:nvPr/>
        </p:nvSpPr>
        <p:spPr>
          <a:xfrm>
            <a:off x="644499" y="2441201"/>
            <a:ext cx="1485968" cy="62591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528×26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6DE0954A-133B-4DA4-AEA0-784C1B102D89}"/>
              </a:ext>
            </a:extLst>
          </p:cNvPr>
          <p:cNvSpPr/>
          <p:nvPr/>
        </p:nvSpPr>
        <p:spPr>
          <a:xfrm>
            <a:off x="6442069" y="1796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4">
            <a:extLst>
              <a:ext uri="{FF2B5EF4-FFF2-40B4-BE49-F238E27FC236}">
                <a16:creationId xmlns="" xmlns:a16="http://schemas.microsoft.com/office/drawing/2014/main" id="{403A5793-7C76-41B7-9009-F1932C24665A}"/>
              </a:ext>
            </a:extLst>
          </p:cNvPr>
          <p:cNvSpPr/>
          <p:nvPr/>
        </p:nvSpPr>
        <p:spPr>
          <a:xfrm>
            <a:off x="4783384" y="2441201"/>
            <a:ext cx="1485968" cy="62591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15252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4">
            <a:extLst>
              <a:ext uri="{FF2B5EF4-FFF2-40B4-BE49-F238E27FC236}">
                <a16:creationId xmlns="" xmlns:a16="http://schemas.microsoft.com/office/drawing/2014/main" id="{9C7FAA7D-BFC3-49F2-ADE8-144CD57654B3}"/>
              </a:ext>
            </a:extLst>
          </p:cNvPr>
          <p:cNvSpPr/>
          <p:nvPr/>
        </p:nvSpPr>
        <p:spPr>
          <a:xfrm>
            <a:off x="644499" y="3265854"/>
            <a:ext cx="1485968" cy="62591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372×41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4">
            <a:extLst>
              <a:ext uri="{FF2B5EF4-FFF2-40B4-BE49-F238E27FC236}">
                <a16:creationId xmlns="" xmlns:a16="http://schemas.microsoft.com/office/drawing/2014/main" id="{FE6A60CD-3D24-4AC1-A768-0049EEA6BE64}"/>
              </a:ext>
            </a:extLst>
          </p:cNvPr>
          <p:cNvSpPr/>
          <p:nvPr/>
        </p:nvSpPr>
        <p:spPr>
          <a:xfrm>
            <a:off x="4783384" y="3265854"/>
            <a:ext cx="1485968" cy="62591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13728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4">
            <a:extLst>
              <a:ext uri="{FF2B5EF4-FFF2-40B4-BE49-F238E27FC236}">
                <a16:creationId xmlns="" xmlns:a16="http://schemas.microsoft.com/office/drawing/2014/main" id="{653D9174-182C-4D31-9C96-6FD9231AA8D7}"/>
              </a:ext>
            </a:extLst>
          </p:cNvPr>
          <p:cNvSpPr/>
          <p:nvPr/>
        </p:nvSpPr>
        <p:spPr>
          <a:xfrm>
            <a:off x="644499" y="4090507"/>
            <a:ext cx="1485968" cy="62591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428×39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4">
            <a:extLst>
              <a:ext uri="{FF2B5EF4-FFF2-40B4-BE49-F238E27FC236}">
                <a16:creationId xmlns="" xmlns:a16="http://schemas.microsoft.com/office/drawing/2014/main" id="{47725A88-49C3-4DEF-BE24-455A7A5703EC}"/>
              </a:ext>
            </a:extLst>
          </p:cNvPr>
          <p:cNvSpPr/>
          <p:nvPr/>
        </p:nvSpPr>
        <p:spPr>
          <a:xfrm>
            <a:off x="4783384" y="4090507"/>
            <a:ext cx="1485968" cy="62591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16692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1128FA17-BEA4-4FAA-A508-7BB0853995B7}"/>
              </a:ext>
            </a:extLst>
          </p:cNvPr>
          <p:cNvCxnSpPr>
            <a:cxnSpLocks/>
          </p:cNvCxnSpPr>
          <p:nvPr/>
        </p:nvCxnSpPr>
        <p:spPr>
          <a:xfrm>
            <a:off x="2291067" y="2727330"/>
            <a:ext cx="2309508" cy="8921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EFFA6EDD-209A-4364-9811-7C406C3B41AF}"/>
              </a:ext>
            </a:extLst>
          </p:cNvPr>
          <p:cNvSpPr/>
          <p:nvPr/>
        </p:nvSpPr>
        <p:spPr>
          <a:xfrm>
            <a:off x="4535038" y="3501008"/>
            <a:ext cx="144974" cy="1680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216A37A6-D2CB-4D22-92CC-4C9DF5DC4F8A}"/>
              </a:ext>
            </a:extLst>
          </p:cNvPr>
          <p:cNvSpPr/>
          <p:nvPr/>
        </p:nvSpPr>
        <p:spPr>
          <a:xfrm>
            <a:off x="4535038" y="2672916"/>
            <a:ext cx="144974" cy="1680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CAA50076-D947-4FC5-9D26-D62561C56687}"/>
              </a:ext>
            </a:extLst>
          </p:cNvPr>
          <p:cNvSpPr/>
          <p:nvPr/>
        </p:nvSpPr>
        <p:spPr>
          <a:xfrm>
            <a:off x="4535038" y="4329100"/>
            <a:ext cx="144974" cy="1680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2A2221A-55C7-42DF-97B0-FC942EC19A5F}"/>
              </a:ext>
            </a:extLst>
          </p:cNvPr>
          <p:cNvSpPr/>
          <p:nvPr/>
        </p:nvSpPr>
        <p:spPr>
          <a:xfrm>
            <a:off x="2231740" y="3467807"/>
            <a:ext cx="144974" cy="1680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E5AB4772-4ADC-44CA-A717-4992E9CDE114}"/>
              </a:ext>
            </a:extLst>
          </p:cNvPr>
          <p:cNvSpPr/>
          <p:nvPr/>
        </p:nvSpPr>
        <p:spPr>
          <a:xfrm>
            <a:off x="2231740" y="2636912"/>
            <a:ext cx="144974" cy="1680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DBB69140-1E02-440D-AFED-25C53D6919F5}"/>
              </a:ext>
            </a:extLst>
          </p:cNvPr>
          <p:cNvSpPr/>
          <p:nvPr/>
        </p:nvSpPr>
        <p:spPr>
          <a:xfrm>
            <a:off x="2231740" y="4298702"/>
            <a:ext cx="144974" cy="16809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" name="Picture 12">
            <a:extLst>
              <a:ext uri="{FF2B5EF4-FFF2-40B4-BE49-F238E27FC236}">
                <a16:creationId xmlns="" xmlns:a16="http://schemas.microsoft.com/office/drawing/2014/main" id="{6A00EB35-23A2-40EC-B920-1F4132579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BEF13C4E-3EA5-430B-B5AB-3D9F67D97B70}"/>
              </a:ext>
            </a:extLst>
          </p:cNvPr>
          <p:cNvSpPr/>
          <p:nvPr/>
        </p:nvSpPr>
        <p:spPr>
          <a:xfrm>
            <a:off x="4391980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6DE0954A-133B-4DA4-AEA0-784C1B102D89}"/>
              </a:ext>
            </a:extLst>
          </p:cNvPr>
          <p:cNvSpPr/>
          <p:nvPr/>
        </p:nvSpPr>
        <p:spPr>
          <a:xfrm>
            <a:off x="2390695" y="2462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BEF13C4E-3EA5-430B-B5AB-3D9F67D97B70}"/>
              </a:ext>
            </a:extLst>
          </p:cNvPr>
          <p:cNvSpPr/>
          <p:nvPr/>
        </p:nvSpPr>
        <p:spPr>
          <a:xfrm>
            <a:off x="5580112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CA9597E8-AF79-498B-9103-FBF040080A9D}"/>
              </a:ext>
            </a:extLst>
          </p:cNvPr>
          <p:cNvCxnSpPr>
            <a:cxnSpLocks/>
            <a:stCxn id="89" idx="6"/>
          </p:cNvCxnSpPr>
          <p:nvPr/>
        </p:nvCxnSpPr>
        <p:spPr>
          <a:xfrm flipV="1">
            <a:off x="2662750" y="4344043"/>
            <a:ext cx="1710740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D4554450-CDA2-4CA7-899D-73F37BF8D2BB}"/>
              </a:ext>
            </a:extLst>
          </p:cNvPr>
          <p:cNvCxnSpPr>
            <a:cxnSpLocks/>
          </p:cNvCxnSpPr>
          <p:nvPr/>
        </p:nvCxnSpPr>
        <p:spPr>
          <a:xfrm flipV="1">
            <a:off x="2529004" y="2835474"/>
            <a:ext cx="1844486" cy="7419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계산 결과에 맞게 선으로 이어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1000404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A3F435C9-10C2-4F3F-9B90-9882CF295C80}"/>
              </a:ext>
            </a:extLst>
          </p:cNvPr>
          <p:cNvGrpSpPr/>
          <p:nvPr/>
        </p:nvGrpSpPr>
        <p:grpSpPr>
          <a:xfrm>
            <a:off x="4235100" y="2024711"/>
            <a:ext cx="2416981" cy="190309"/>
            <a:chOff x="4421576" y="2197504"/>
            <a:chExt cx="2416981" cy="190309"/>
          </a:xfrm>
        </p:grpSpPr>
        <p:sp>
          <p:nvSpPr>
            <p:cNvPr id="35" name="모서리가 둥근 직사각형 18">
              <a:extLst>
                <a:ext uri="{FF2B5EF4-FFF2-40B4-BE49-F238E27FC236}">
                  <a16:creationId xmlns="" xmlns:a16="http://schemas.microsoft.com/office/drawing/2014/main" id="{22BF3912-26FC-4B16-AAB8-F094A24690E4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4941F473-D03A-4093-BE97-6695C3D52B06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7" name="모서리가 둥근 직사각형 4">
            <a:extLst>
              <a:ext uri="{FF2B5EF4-FFF2-40B4-BE49-F238E27FC236}">
                <a16:creationId xmlns="" xmlns:a16="http://schemas.microsoft.com/office/drawing/2014/main" id="{9F657F6A-D87D-4A21-AC38-5E5CDA3EC51D}"/>
              </a:ext>
            </a:extLst>
          </p:cNvPr>
          <p:cNvSpPr/>
          <p:nvPr/>
        </p:nvSpPr>
        <p:spPr>
          <a:xfrm>
            <a:off x="644499" y="2441201"/>
            <a:ext cx="1485968" cy="62591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528×26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4">
            <a:extLst>
              <a:ext uri="{FF2B5EF4-FFF2-40B4-BE49-F238E27FC236}">
                <a16:creationId xmlns="" xmlns:a16="http://schemas.microsoft.com/office/drawing/2014/main" id="{403A5793-7C76-41B7-9009-F1932C24665A}"/>
              </a:ext>
            </a:extLst>
          </p:cNvPr>
          <p:cNvSpPr/>
          <p:nvPr/>
        </p:nvSpPr>
        <p:spPr>
          <a:xfrm>
            <a:off x="4783384" y="2441201"/>
            <a:ext cx="1485968" cy="62591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15252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4">
            <a:extLst>
              <a:ext uri="{FF2B5EF4-FFF2-40B4-BE49-F238E27FC236}">
                <a16:creationId xmlns="" xmlns:a16="http://schemas.microsoft.com/office/drawing/2014/main" id="{9C7FAA7D-BFC3-49F2-ADE8-144CD57654B3}"/>
              </a:ext>
            </a:extLst>
          </p:cNvPr>
          <p:cNvSpPr/>
          <p:nvPr/>
        </p:nvSpPr>
        <p:spPr>
          <a:xfrm>
            <a:off x="644499" y="3265854"/>
            <a:ext cx="1485968" cy="62591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372×41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4">
            <a:extLst>
              <a:ext uri="{FF2B5EF4-FFF2-40B4-BE49-F238E27FC236}">
                <a16:creationId xmlns="" xmlns:a16="http://schemas.microsoft.com/office/drawing/2014/main" id="{FE6A60CD-3D24-4AC1-A768-0049EEA6BE64}"/>
              </a:ext>
            </a:extLst>
          </p:cNvPr>
          <p:cNvSpPr/>
          <p:nvPr/>
        </p:nvSpPr>
        <p:spPr>
          <a:xfrm>
            <a:off x="4783384" y="3265854"/>
            <a:ext cx="1485968" cy="62591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13728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4">
            <a:extLst>
              <a:ext uri="{FF2B5EF4-FFF2-40B4-BE49-F238E27FC236}">
                <a16:creationId xmlns="" xmlns:a16="http://schemas.microsoft.com/office/drawing/2014/main" id="{653D9174-182C-4D31-9C96-6FD9231AA8D7}"/>
              </a:ext>
            </a:extLst>
          </p:cNvPr>
          <p:cNvSpPr/>
          <p:nvPr/>
        </p:nvSpPr>
        <p:spPr>
          <a:xfrm>
            <a:off x="644499" y="4090507"/>
            <a:ext cx="1485968" cy="625919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428×39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4">
            <a:extLst>
              <a:ext uri="{FF2B5EF4-FFF2-40B4-BE49-F238E27FC236}">
                <a16:creationId xmlns="" xmlns:a16="http://schemas.microsoft.com/office/drawing/2014/main" id="{47725A88-49C3-4DEF-BE24-455A7A5703EC}"/>
              </a:ext>
            </a:extLst>
          </p:cNvPr>
          <p:cNvSpPr/>
          <p:nvPr/>
        </p:nvSpPr>
        <p:spPr>
          <a:xfrm>
            <a:off x="4783384" y="4090507"/>
            <a:ext cx="1485968" cy="625919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16692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1128FA17-BEA4-4FAA-A508-7BB0853995B7}"/>
              </a:ext>
            </a:extLst>
          </p:cNvPr>
          <p:cNvCxnSpPr>
            <a:cxnSpLocks/>
          </p:cNvCxnSpPr>
          <p:nvPr/>
        </p:nvCxnSpPr>
        <p:spPr>
          <a:xfrm>
            <a:off x="2532324" y="2838336"/>
            <a:ext cx="1851749" cy="7404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EFFA6EDD-209A-4364-9811-7C406C3B41AF}"/>
              </a:ext>
            </a:extLst>
          </p:cNvPr>
          <p:cNvSpPr/>
          <p:nvPr/>
        </p:nvSpPr>
        <p:spPr>
          <a:xfrm>
            <a:off x="4247006" y="3437519"/>
            <a:ext cx="254663" cy="2952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216A37A6-D2CB-4D22-92CC-4C9DF5DC4F8A}"/>
              </a:ext>
            </a:extLst>
          </p:cNvPr>
          <p:cNvSpPr/>
          <p:nvPr/>
        </p:nvSpPr>
        <p:spPr>
          <a:xfrm>
            <a:off x="4247006" y="2678632"/>
            <a:ext cx="254663" cy="2952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CAA50076-D947-4FC5-9D26-D62561C56687}"/>
              </a:ext>
            </a:extLst>
          </p:cNvPr>
          <p:cNvSpPr/>
          <p:nvPr/>
        </p:nvSpPr>
        <p:spPr>
          <a:xfrm>
            <a:off x="4247006" y="4196406"/>
            <a:ext cx="254663" cy="2952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2A2221A-55C7-42DF-97B0-FC942EC19A5F}"/>
              </a:ext>
            </a:extLst>
          </p:cNvPr>
          <p:cNvSpPr/>
          <p:nvPr/>
        </p:nvSpPr>
        <p:spPr>
          <a:xfrm>
            <a:off x="2408087" y="3437519"/>
            <a:ext cx="254663" cy="2952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E5AB4772-4ADC-44CA-A717-4992E9CDE114}"/>
              </a:ext>
            </a:extLst>
          </p:cNvPr>
          <p:cNvSpPr/>
          <p:nvPr/>
        </p:nvSpPr>
        <p:spPr>
          <a:xfrm>
            <a:off x="2408087" y="2678632"/>
            <a:ext cx="254663" cy="2952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DBB69140-1E02-440D-AFED-25C53D6919F5}"/>
              </a:ext>
            </a:extLst>
          </p:cNvPr>
          <p:cNvSpPr/>
          <p:nvPr/>
        </p:nvSpPr>
        <p:spPr>
          <a:xfrm>
            <a:off x="2408087" y="4196406"/>
            <a:ext cx="254663" cy="2952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E22E9453-B254-4B41-8BD3-D02F8A5DF073}"/>
              </a:ext>
            </a:extLst>
          </p:cNvPr>
          <p:cNvGrpSpPr/>
          <p:nvPr/>
        </p:nvGrpSpPr>
        <p:grpSpPr>
          <a:xfrm>
            <a:off x="287525" y="1844824"/>
            <a:ext cx="6467855" cy="3302020"/>
            <a:chOff x="192745" y="820708"/>
            <a:chExt cx="6667165" cy="3302020"/>
          </a:xfrm>
        </p:grpSpPr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C43106A5-1C11-4AC9-8959-B91CEB120B84}"/>
                </a:ext>
              </a:extLst>
            </p:cNvPr>
            <p:cNvSpPr/>
            <p:nvPr/>
          </p:nvSpPr>
          <p:spPr>
            <a:xfrm>
              <a:off x="192745" y="1005172"/>
              <a:ext cx="6667165" cy="29262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모서리가 둥근 직사각형 67">
              <a:extLst>
                <a:ext uri="{FF2B5EF4-FFF2-40B4-BE49-F238E27FC236}">
                  <a16:creationId xmlns="" xmlns:a16="http://schemas.microsoft.com/office/drawing/2014/main" id="{6475A838-1B06-4A90-851C-71DC7693B1F0}"/>
                </a:ext>
              </a:extLst>
            </p:cNvPr>
            <p:cNvSpPr/>
            <p:nvPr/>
          </p:nvSpPr>
          <p:spPr>
            <a:xfrm>
              <a:off x="332840" y="82070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3" name="직각 삼각형 92">
              <a:extLst>
                <a:ext uri="{FF2B5EF4-FFF2-40B4-BE49-F238E27FC236}">
                  <a16:creationId xmlns="" xmlns:a16="http://schemas.microsoft.com/office/drawing/2014/main" id="{858E3690-D6EF-463F-9502-0E203584B246}"/>
                </a:ext>
              </a:extLst>
            </p:cNvPr>
            <p:cNvSpPr/>
            <p:nvPr/>
          </p:nvSpPr>
          <p:spPr>
            <a:xfrm flipH="1" flipV="1">
              <a:off x="5171629" y="393462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94" name="Picture 12">
            <a:extLst>
              <a:ext uri="{FF2B5EF4-FFF2-40B4-BE49-F238E27FC236}">
                <a16:creationId xmlns="" xmlns:a16="http://schemas.microsoft.com/office/drawing/2014/main" id="{4D0B1360-CBB1-4195-9097-607F002D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5" name="표 94">
            <a:extLst>
              <a:ext uri="{FF2B5EF4-FFF2-40B4-BE49-F238E27FC236}">
                <a16:creationId xmlns="" xmlns:a16="http://schemas.microsoft.com/office/drawing/2014/main" id="{FF7C7BB0-46ED-4019-AA56-7268D76F6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25133"/>
              </p:ext>
            </p:extLst>
          </p:nvPr>
        </p:nvGraphicFramePr>
        <p:xfrm>
          <a:off x="539552" y="2168860"/>
          <a:ext cx="1675360" cy="2659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072">
                  <a:extLst>
                    <a:ext uri="{9D8B030D-6E8A-4147-A177-3AD203B41FA5}">
                      <a16:colId xmlns="" xmlns:a16="http://schemas.microsoft.com/office/drawing/2014/main" val="2775959721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431955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738720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937596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A25EDE5E-CE4A-4F28-B90B-682EB12F6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36877"/>
              </p:ext>
            </p:extLst>
          </p:nvPr>
        </p:nvGraphicFramePr>
        <p:xfrm>
          <a:off x="2741153" y="2168860"/>
          <a:ext cx="1675360" cy="2659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072">
                  <a:extLst>
                    <a:ext uri="{9D8B030D-6E8A-4147-A177-3AD203B41FA5}">
                      <a16:colId xmlns="" xmlns:a16="http://schemas.microsoft.com/office/drawing/2014/main" val="2775959721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431955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738720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937596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="" xmlns:a16="http://schemas.microsoft.com/office/drawing/2014/main" id="{2EFE43A7-A559-4805-AD58-10AEADCC7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52497"/>
              </p:ext>
            </p:extLst>
          </p:nvPr>
        </p:nvGraphicFramePr>
        <p:xfrm>
          <a:off x="4873306" y="2168860"/>
          <a:ext cx="1675360" cy="2659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072">
                  <a:extLst>
                    <a:ext uri="{9D8B030D-6E8A-4147-A177-3AD203B41FA5}">
                      <a16:colId xmlns="" xmlns:a16="http://schemas.microsoft.com/office/drawing/2014/main" val="2775959721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431955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738720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937596"/>
                  </a:ext>
                </a:extLst>
              </a:tr>
            </a:tbl>
          </a:graphicData>
        </a:graphic>
      </p:graphicFrame>
      <p:sp>
        <p:nvSpPr>
          <p:cNvPr id="71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나오는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063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C0D605B-DCD6-4F67-80B4-98B48F29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901113"/>
            <a:ext cx="6912669" cy="4678169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6188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3_2_1_ani.mp4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5436" y="901113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배구공의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무게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잘못 계산한 곳을 찾아     표 한 후 바르게 계산해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00404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>
            <a:extLst>
              <a:ext uri="{FF2B5EF4-FFF2-40B4-BE49-F238E27FC236}">
                <a16:creationId xmlns="" xmlns:a16="http://schemas.microsoft.com/office/drawing/2014/main" id="{17414FC1-C8D2-4075-BC93-7321AC0BD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2A417E31-695B-479E-AE88-B9DA3C8F5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02237"/>
              </p:ext>
            </p:extLst>
          </p:nvPr>
        </p:nvGraphicFramePr>
        <p:xfrm>
          <a:off x="824736" y="2303666"/>
          <a:ext cx="1340288" cy="2659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07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431955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738720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937596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0EF3FF8A-9943-4CCE-906F-C5C60CACF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6019"/>
              </p:ext>
            </p:extLst>
          </p:nvPr>
        </p:nvGraphicFramePr>
        <p:xfrm>
          <a:off x="4680012" y="2303666"/>
          <a:ext cx="1340288" cy="2659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07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431955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738720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937596"/>
                  </a:ext>
                </a:extLst>
              </a:tr>
            </a:tbl>
          </a:graphicData>
        </a:graphic>
      </p:graphicFrame>
      <p:pic>
        <p:nvPicPr>
          <p:cNvPr id="52" name="Picture 31">
            <a:extLst>
              <a:ext uri="{FF2B5EF4-FFF2-40B4-BE49-F238E27FC236}">
                <a16:creationId xmlns="" xmlns:a16="http://schemas.microsoft.com/office/drawing/2014/main" id="{5029008A-A002-4418-9C4F-B623B940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687" y="329837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15FE1560-25C9-4FD8-BEE4-29D8FBF79801}"/>
              </a:ext>
            </a:extLst>
          </p:cNvPr>
          <p:cNvSpPr/>
          <p:nvPr/>
        </p:nvSpPr>
        <p:spPr bwMode="auto">
          <a:xfrm>
            <a:off x="4753161" y="3434735"/>
            <a:ext cx="129548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6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45BAD3DF-95DA-4CAD-A2E9-4DD97B356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612" y="3234796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26BF787-003A-4B00-81E9-FEE20DF16930}"/>
              </a:ext>
            </a:extLst>
          </p:cNvPr>
          <p:cNvSpPr/>
          <p:nvPr/>
        </p:nvSpPr>
        <p:spPr bwMode="auto">
          <a:xfrm>
            <a:off x="4738827" y="3958886"/>
            <a:ext cx="129548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 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9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0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　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00C592A4-B5A6-4A90-BA99-D2BF5AF22EB7}"/>
              </a:ext>
            </a:extLst>
          </p:cNvPr>
          <p:cNvSpPr/>
          <p:nvPr/>
        </p:nvSpPr>
        <p:spPr bwMode="auto">
          <a:xfrm>
            <a:off x="4753161" y="4500801"/>
            <a:ext cx="129548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0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BED94389-3600-465D-8573-8AEFFEDF2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866" y="3799865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53FE6F5E-898F-40EB-BBED-D767890F4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612" y="4332662"/>
            <a:ext cx="360000" cy="355000"/>
          </a:xfrm>
          <a:prstGeom prst="rect">
            <a:avLst/>
          </a:prstGeom>
        </p:spPr>
      </p:pic>
      <p:pic>
        <p:nvPicPr>
          <p:cNvPr id="75" name="Picture 12">
            <a:extLst>
              <a:ext uri="{FF2B5EF4-FFF2-40B4-BE49-F238E27FC236}">
                <a16:creationId xmlns="" xmlns:a16="http://schemas.microsoft.com/office/drawing/2014/main" id="{D64224C6-5A8F-4F7F-8528-4D970278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3208524" y="1628060"/>
            <a:ext cx="323961" cy="32396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24" y="3799865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1133419" y="4008274"/>
            <a:ext cx="1025983" cy="32396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6DE0954A-133B-4DA4-AEA0-784C1B102D89}"/>
              </a:ext>
            </a:extLst>
          </p:cNvPr>
          <p:cNvSpPr/>
          <p:nvPr/>
        </p:nvSpPr>
        <p:spPr>
          <a:xfrm>
            <a:off x="3365332" y="14082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6DE0954A-133B-4DA4-AEA0-784C1B102D89}"/>
              </a:ext>
            </a:extLst>
          </p:cNvPr>
          <p:cNvSpPr/>
          <p:nvPr/>
        </p:nvSpPr>
        <p:spPr>
          <a:xfrm>
            <a:off x="2377198" y="36538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8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://cdata2.tsherpa.co.kr/tsherpa/MultiMedia/Flash/2020/curri/index.html?flashxmlnum=pink700&amp;classa=A8-C1-41-MM-MM-04-04-03-0-0-0-0&amp;classno=MM_41_04/suh_0401_03_0003/suh_0401_03_0003_401_1.html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원 약물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원이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(#2-1)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="" xmlns:a16="http://schemas.microsoft.com/office/drawing/2014/main" id="{6DE0954A-133B-4DA4-AEA0-784C1B102D89}"/>
              </a:ext>
            </a:extLst>
          </p:cNvPr>
          <p:cNvSpPr/>
          <p:nvPr/>
        </p:nvSpPr>
        <p:spPr>
          <a:xfrm>
            <a:off x="715330" y="3878150"/>
            <a:ext cx="58006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6DE0954A-133B-4DA4-AEA0-784C1B102D89}"/>
              </a:ext>
            </a:extLst>
          </p:cNvPr>
          <p:cNvSpPr/>
          <p:nvPr/>
        </p:nvSpPr>
        <p:spPr>
          <a:xfrm>
            <a:off x="440450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6DE0954A-133B-4DA4-AEA0-784C1B102D89}"/>
              </a:ext>
            </a:extLst>
          </p:cNvPr>
          <p:cNvSpPr/>
          <p:nvPr/>
        </p:nvSpPr>
        <p:spPr>
          <a:xfrm>
            <a:off x="5547629" y="50859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잘못 계산한 곳을 찾아     표 한 후 바르게 계산해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3208524" y="1628060"/>
            <a:ext cx="323961" cy="32396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순서도: 대체 처리 47"/>
          <p:cNvSpPr/>
          <p:nvPr/>
        </p:nvSpPr>
        <p:spPr>
          <a:xfrm>
            <a:off x="627286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1000404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6">
            <a:extLst>
              <a:ext uri="{FF2B5EF4-FFF2-40B4-BE49-F238E27FC236}">
                <a16:creationId xmlns="" xmlns:a16="http://schemas.microsoft.com/office/drawing/2014/main" id="{17414FC1-C8D2-4075-BC93-7321AC0BD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표 42">
            <a:extLst>
              <a:ext uri="{FF2B5EF4-FFF2-40B4-BE49-F238E27FC236}">
                <a16:creationId xmlns="" xmlns:a16="http://schemas.microsoft.com/office/drawing/2014/main" id="{2A417E31-695B-479E-AE88-B9DA3C8F5CC3}"/>
              </a:ext>
            </a:extLst>
          </p:cNvPr>
          <p:cNvGraphicFramePr>
            <a:graphicFrameLocks noGrp="1"/>
          </p:cNvGraphicFramePr>
          <p:nvPr/>
        </p:nvGraphicFramePr>
        <p:xfrm>
          <a:off x="824736" y="2303666"/>
          <a:ext cx="1675360" cy="2659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072">
                  <a:extLst>
                    <a:ext uri="{9D8B030D-6E8A-4147-A177-3AD203B41FA5}">
                      <a16:colId xmlns="" xmlns:a16="http://schemas.microsoft.com/office/drawing/2014/main" val="2775959721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431955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738720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937596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="" xmlns:a16="http://schemas.microsoft.com/office/drawing/2014/main" id="{0EF3FF8A-9943-4CCE-906F-C5C60CACF603}"/>
              </a:ext>
            </a:extLst>
          </p:cNvPr>
          <p:cNvGraphicFramePr>
            <a:graphicFrameLocks noGrp="1"/>
          </p:cNvGraphicFramePr>
          <p:nvPr/>
        </p:nvGraphicFramePr>
        <p:xfrm>
          <a:off x="4351304" y="2303666"/>
          <a:ext cx="1675360" cy="2659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072">
                  <a:extLst>
                    <a:ext uri="{9D8B030D-6E8A-4147-A177-3AD203B41FA5}">
                      <a16:colId xmlns="" xmlns:a16="http://schemas.microsoft.com/office/drawing/2014/main" val="2775959721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39258648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431955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738720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937596"/>
                  </a:ext>
                </a:extLst>
              </a:tr>
            </a:tbl>
          </a:graphicData>
        </a:graphic>
      </p:graphicFrame>
      <p:pic>
        <p:nvPicPr>
          <p:cNvPr id="52" name="Picture 31">
            <a:extLst>
              <a:ext uri="{FF2B5EF4-FFF2-40B4-BE49-F238E27FC236}">
                <a16:creationId xmlns="" xmlns:a16="http://schemas.microsoft.com/office/drawing/2014/main" id="{5029008A-A002-4418-9C4F-B623B940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68" y="356458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="" xmlns:a16="http://schemas.microsoft.com/office/drawing/2014/main" id="{B09F5125-924C-41E2-8245-9BC44DF82B43}"/>
              </a:ext>
            </a:extLst>
          </p:cNvPr>
          <p:cNvSpPr/>
          <p:nvPr/>
        </p:nvSpPr>
        <p:spPr>
          <a:xfrm>
            <a:off x="1403648" y="3897052"/>
            <a:ext cx="1162754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5B58A2F9-2C66-4D42-B30E-2321DD959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352" y="3790749"/>
            <a:ext cx="360000" cy="35500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15FE1560-25C9-4FD8-BEE4-29D8FBF79801}"/>
              </a:ext>
            </a:extLst>
          </p:cNvPr>
          <p:cNvSpPr/>
          <p:nvPr/>
        </p:nvSpPr>
        <p:spPr bwMode="auto">
          <a:xfrm>
            <a:off x="4952342" y="3700947"/>
            <a:ext cx="129548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6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45BAD3DF-95DA-4CAD-A2E9-4DD97B356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793" y="3501008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26BF787-003A-4B00-81E9-FEE20DF16930}"/>
              </a:ext>
            </a:extLst>
          </p:cNvPr>
          <p:cNvSpPr/>
          <p:nvPr/>
        </p:nvSpPr>
        <p:spPr bwMode="auto">
          <a:xfrm>
            <a:off x="4572000" y="3943415"/>
            <a:ext cx="129548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00C592A4-B5A6-4A90-BA99-D2BF5AF22EB7}"/>
              </a:ext>
            </a:extLst>
          </p:cNvPr>
          <p:cNvSpPr/>
          <p:nvPr/>
        </p:nvSpPr>
        <p:spPr bwMode="auto">
          <a:xfrm>
            <a:off x="4753161" y="4500801"/>
            <a:ext cx="129548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0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BED94389-3600-465D-8573-8AEFFEDF2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156" y="3783729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53FE6F5E-898F-40EB-BBED-D767890F4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612" y="4332662"/>
            <a:ext cx="360000" cy="355000"/>
          </a:xfrm>
          <a:prstGeom prst="rect">
            <a:avLst/>
          </a:prstGeom>
        </p:spPr>
      </p:pic>
      <p:pic>
        <p:nvPicPr>
          <p:cNvPr id="47" name="Picture 12">
            <a:extLst>
              <a:ext uri="{FF2B5EF4-FFF2-40B4-BE49-F238E27FC236}">
                <a16:creationId xmlns="" xmlns:a16="http://schemas.microsoft.com/office/drawing/2014/main" id="{92081DBC-BE9C-4960-8B18-EB1958276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F9E69A8D-47CF-450E-9028-D53F23835264}"/>
              </a:ext>
            </a:extLst>
          </p:cNvPr>
          <p:cNvGrpSpPr/>
          <p:nvPr/>
        </p:nvGrpSpPr>
        <p:grpSpPr>
          <a:xfrm>
            <a:off x="287525" y="2132856"/>
            <a:ext cx="6467855" cy="3121025"/>
            <a:chOff x="192745" y="820708"/>
            <a:chExt cx="6667165" cy="3302020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57665274-0FB5-47EF-9C03-3B563EECC1E1}"/>
                </a:ext>
              </a:extLst>
            </p:cNvPr>
            <p:cNvSpPr/>
            <p:nvPr/>
          </p:nvSpPr>
          <p:spPr>
            <a:xfrm>
              <a:off x="192745" y="1005172"/>
              <a:ext cx="6667165" cy="29262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모서리가 둥근 직사각형 67">
              <a:extLst>
                <a:ext uri="{FF2B5EF4-FFF2-40B4-BE49-F238E27FC236}">
                  <a16:creationId xmlns="" xmlns:a16="http://schemas.microsoft.com/office/drawing/2014/main" id="{420B66DC-7752-404B-A228-CB6EC52F6726}"/>
                </a:ext>
              </a:extLst>
            </p:cNvPr>
            <p:cNvSpPr/>
            <p:nvPr/>
          </p:nvSpPr>
          <p:spPr>
            <a:xfrm>
              <a:off x="332840" y="82070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="" xmlns:a16="http://schemas.microsoft.com/office/drawing/2014/main" id="{CC4CC3F3-95EC-4923-9CCD-E00EB1619229}"/>
                </a:ext>
              </a:extLst>
            </p:cNvPr>
            <p:cNvSpPr/>
            <p:nvPr/>
          </p:nvSpPr>
          <p:spPr>
            <a:xfrm flipH="1" flipV="1">
              <a:off x="5171629" y="393462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BA3F8A7B-251A-4A63-B957-42CAFBE36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97171"/>
              </p:ext>
            </p:extLst>
          </p:nvPr>
        </p:nvGraphicFramePr>
        <p:xfrm>
          <a:off x="1829952" y="2481165"/>
          <a:ext cx="1340288" cy="23879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07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39258648"/>
                    </a:ext>
                  </a:extLst>
                </a:gridCol>
              </a:tblGrid>
              <a:tr h="47759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77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7759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43195520"/>
                  </a:ext>
                </a:extLst>
              </a:tr>
              <a:tr h="477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87387207"/>
                  </a:ext>
                </a:extLst>
              </a:tr>
              <a:tr h="477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9375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6133FDB-B456-4FDB-985C-0ACB68EC37FF}"/>
              </a:ext>
            </a:extLst>
          </p:cNvPr>
          <p:cNvSpPr txBox="1"/>
          <p:nvPr/>
        </p:nvSpPr>
        <p:spPr>
          <a:xfrm>
            <a:off x="3532485" y="3501008"/>
            <a:ext cx="2474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123×30=4305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나오는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88925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한 번씩만 사용하여 가장 작은 세 자리 수와 가장 큰 두 자리 수를 만들고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만든 두 수로 곱셈식을 만들어 계산해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1000404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https://cdata2.tsherpa.co.kr/tsherpa/MultiMedia/Flash/2020/curri/index.html?flashxmlnum=pink700&amp;classa=A8-C1-41-MM-MM-04-04-03-0-0-0-0&amp;classno=MM_41_04/suh_0401_03_0003/suh_0401_03_0003_401_1.html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6">
            <a:extLst>
              <a:ext uri="{FF2B5EF4-FFF2-40B4-BE49-F238E27FC236}">
                <a16:creationId xmlns="" xmlns:a16="http://schemas.microsoft.com/office/drawing/2014/main" id="{2C075B69-080F-45C4-A24A-74CF29B4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="" xmlns:a16="http://schemas.microsoft.com/office/drawing/2014/main" id="{AE013C42-0DA3-43C8-AB90-97A52F5D7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BED0B4F-EDCD-43E9-9346-1520BE826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620" y="2598502"/>
            <a:ext cx="4797899" cy="93851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C77D412-578A-4236-AC55-3DFAF8074043}"/>
              </a:ext>
            </a:extLst>
          </p:cNvPr>
          <p:cNvSpPr/>
          <p:nvPr/>
        </p:nvSpPr>
        <p:spPr bwMode="auto">
          <a:xfrm>
            <a:off x="3130080" y="3781296"/>
            <a:ext cx="8344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0FCA3C51-36C4-46C8-8CF8-7393EBDF7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5700" y="3645024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9E92504-67CD-43BF-8571-8569E0F6F76E}"/>
              </a:ext>
            </a:extLst>
          </p:cNvPr>
          <p:cNvSpPr/>
          <p:nvPr/>
        </p:nvSpPr>
        <p:spPr bwMode="auto">
          <a:xfrm>
            <a:off x="3130080" y="4249348"/>
            <a:ext cx="8344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E9770006-DE41-4478-AF99-62AE5BACD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3936" y="4101279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0908D1E-00A2-4A60-953A-5248C78AE2DF}"/>
              </a:ext>
            </a:extLst>
          </p:cNvPr>
          <p:cNvSpPr/>
          <p:nvPr/>
        </p:nvSpPr>
        <p:spPr bwMode="auto">
          <a:xfrm>
            <a:off x="3130080" y="4725705"/>
            <a:ext cx="834476" cy="3547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AA0FD682-C1B1-4118-A64C-510F9373B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009" y="4570941"/>
            <a:ext cx="360000" cy="355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7583974-DD7F-4F86-8818-31C1F792AFF4}"/>
              </a:ext>
            </a:extLst>
          </p:cNvPr>
          <p:cNvSpPr txBox="1"/>
          <p:nvPr/>
        </p:nvSpPr>
        <p:spPr>
          <a:xfrm>
            <a:off x="3970142" y="4710717"/>
            <a:ext cx="3791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ABE6346-168A-4896-8F1C-D85FD2912C90}"/>
              </a:ext>
            </a:extLst>
          </p:cNvPr>
          <p:cNvSpPr/>
          <p:nvPr/>
        </p:nvSpPr>
        <p:spPr bwMode="auto">
          <a:xfrm>
            <a:off x="4269093" y="4725705"/>
            <a:ext cx="834476" cy="3547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0B9553A-665B-4669-B1EE-A0D3AAB88C2A}"/>
              </a:ext>
            </a:extLst>
          </p:cNvPr>
          <p:cNvSpPr/>
          <p:nvPr/>
        </p:nvSpPr>
        <p:spPr bwMode="auto">
          <a:xfrm>
            <a:off x="5332745" y="4725704"/>
            <a:ext cx="895459" cy="3697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10664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716E087-DB96-4C69-A683-C12612FB3A61}"/>
              </a:ext>
            </a:extLst>
          </p:cNvPr>
          <p:cNvSpPr txBox="1"/>
          <p:nvPr/>
        </p:nvSpPr>
        <p:spPr>
          <a:xfrm>
            <a:off x="5044713" y="4710717"/>
            <a:ext cx="3791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9D275311-38D1-450E-A1BD-2E2AD898A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012" y="4570941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58FA3482-C630-44B9-ACC4-65FEE0702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204" y="4570941"/>
            <a:ext cx="360000" cy="355000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F135491E-BACC-4C16-A64E-54732E1D8D2A}"/>
              </a:ext>
            </a:extLst>
          </p:cNvPr>
          <p:cNvSpPr/>
          <p:nvPr/>
        </p:nvSpPr>
        <p:spPr>
          <a:xfrm>
            <a:off x="1147131" y="2573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14" y="3743011"/>
            <a:ext cx="2085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39" y="4212332"/>
            <a:ext cx="18478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341" y="4680384"/>
            <a:ext cx="876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F135491E-BACC-4C16-A64E-54732E1D8D2A}"/>
              </a:ext>
            </a:extLst>
          </p:cNvPr>
          <p:cNvSpPr/>
          <p:nvPr/>
        </p:nvSpPr>
        <p:spPr>
          <a:xfrm>
            <a:off x="807406" y="3596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98D43596-12DD-4F3E-87BD-D6F694AD36A2}"/>
              </a:ext>
            </a:extLst>
          </p:cNvPr>
          <p:cNvSpPr/>
          <p:nvPr/>
        </p:nvSpPr>
        <p:spPr>
          <a:xfrm>
            <a:off x="5463594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068B69D7-DE36-467F-AC47-44B09D7F732E}"/>
              </a:ext>
            </a:extLst>
          </p:cNvPr>
          <p:cNvSpPr/>
          <p:nvPr/>
        </p:nvSpPr>
        <p:spPr>
          <a:xfrm>
            <a:off x="4383474" y="51467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한 번씩만 사용하여 가장 작은 세 자리 수와 가장 큰 두 자리 수를 만들고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만든 두 수로 곱셈식을 만들어 계산해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1000404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6">
            <a:extLst>
              <a:ext uri="{FF2B5EF4-FFF2-40B4-BE49-F238E27FC236}">
                <a16:creationId xmlns="" xmlns:a16="http://schemas.microsoft.com/office/drawing/2014/main" id="{2C075B69-080F-45C4-A24A-74CF29B4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="" xmlns:a16="http://schemas.microsoft.com/office/drawing/2014/main" id="{AE013C42-0DA3-43C8-AB90-97A52F5D7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BED0B4F-EDCD-43E9-9346-1520BE826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620" y="2541977"/>
            <a:ext cx="4797899" cy="9385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EC20AED-776A-4B72-98DA-01F0E320E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3439356"/>
            <a:ext cx="2114550" cy="172402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AC77D412-578A-4236-AC55-3DFAF8074043}"/>
              </a:ext>
            </a:extLst>
          </p:cNvPr>
          <p:cNvSpPr/>
          <p:nvPr/>
        </p:nvSpPr>
        <p:spPr bwMode="auto">
          <a:xfrm>
            <a:off x="2724713" y="3556931"/>
            <a:ext cx="8344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0FCA3C51-36C4-46C8-8CF8-7393EBDF7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0333" y="3420659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9E92504-67CD-43BF-8571-8569E0F6F76E}"/>
              </a:ext>
            </a:extLst>
          </p:cNvPr>
          <p:cNvSpPr/>
          <p:nvPr/>
        </p:nvSpPr>
        <p:spPr bwMode="auto">
          <a:xfrm>
            <a:off x="2724713" y="4104188"/>
            <a:ext cx="83447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E9770006-DE41-4478-AF99-62AE5BACD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8569" y="3992123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0908D1E-00A2-4A60-953A-5248C78AE2DF}"/>
              </a:ext>
            </a:extLst>
          </p:cNvPr>
          <p:cNvSpPr/>
          <p:nvPr/>
        </p:nvSpPr>
        <p:spPr bwMode="auto">
          <a:xfrm>
            <a:off x="2724713" y="4684014"/>
            <a:ext cx="834476" cy="3547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AA0FD682-C1B1-4118-A64C-510F9373B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3642" y="4529250"/>
            <a:ext cx="360000" cy="355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7583974-DD7F-4F86-8818-31C1F792AFF4}"/>
              </a:ext>
            </a:extLst>
          </p:cNvPr>
          <p:cNvSpPr txBox="1"/>
          <p:nvPr/>
        </p:nvSpPr>
        <p:spPr>
          <a:xfrm>
            <a:off x="3564775" y="4669026"/>
            <a:ext cx="3791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8ABE6346-168A-4896-8F1C-D85FD2912C90}"/>
              </a:ext>
            </a:extLst>
          </p:cNvPr>
          <p:cNvSpPr/>
          <p:nvPr/>
        </p:nvSpPr>
        <p:spPr bwMode="auto">
          <a:xfrm>
            <a:off x="3863726" y="4684014"/>
            <a:ext cx="834476" cy="3547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0B9553A-665B-4669-B1EE-A0D3AAB88C2A}"/>
              </a:ext>
            </a:extLst>
          </p:cNvPr>
          <p:cNvSpPr/>
          <p:nvPr/>
        </p:nvSpPr>
        <p:spPr bwMode="auto">
          <a:xfrm>
            <a:off x="5112059" y="4684013"/>
            <a:ext cx="895459" cy="3697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10664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716E087-DB96-4C69-A683-C12612FB3A61}"/>
              </a:ext>
            </a:extLst>
          </p:cNvPr>
          <p:cNvSpPr txBox="1"/>
          <p:nvPr/>
        </p:nvSpPr>
        <p:spPr>
          <a:xfrm>
            <a:off x="4708000" y="4669026"/>
            <a:ext cx="3791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3B30C6CF-FC9A-4A14-B1CB-1BEEAA93F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649" y="4529250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9556ED4C-690A-4A65-8DF0-A0055860D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7518" y="4529250"/>
            <a:ext cx="360000" cy="3550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FAB92AC9-7619-4237-B19A-BAFA1E3DF17D}"/>
              </a:ext>
            </a:extLst>
          </p:cNvPr>
          <p:cNvGrpSpPr/>
          <p:nvPr/>
        </p:nvGrpSpPr>
        <p:grpSpPr>
          <a:xfrm>
            <a:off x="287525" y="2204864"/>
            <a:ext cx="6467855" cy="3060340"/>
            <a:chOff x="192745" y="1222813"/>
            <a:chExt cx="6667165" cy="3060340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F7F4BEBF-4DED-41BF-A2A9-27FEAC636C8D}"/>
                </a:ext>
              </a:extLst>
            </p:cNvPr>
            <p:cNvSpPr/>
            <p:nvPr/>
          </p:nvSpPr>
          <p:spPr>
            <a:xfrm>
              <a:off x="192745" y="1396860"/>
              <a:ext cx="6667165" cy="26981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7">
              <a:extLst>
                <a:ext uri="{FF2B5EF4-FFF2-40B4-BE49-F238E27FC236}">
                  <a16:creationId xmlns="" xmlns:a16="http://schemas.microsoft.com/office/drawing/2014/main" id="{6654BB87-D7F3-4913-8976-F7D3175B6CE0}"/>
                </a:ext>
              </a:extLst>
            </p:cNvPr>
            <p:cNvSpPr/>
            <p:nvPr/>
          </p:nvSpPr>
          <p:spPr>
            <a:xfrm>
              <a:off x="332840" y="122281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="" xmlns:a16="http://schemas.microsoft.com/office/drawing/2014/main" id="{F20CCA60-5780-4DF6-818B-B90C9256639A}"/>
                </a:ext>
              </a:extLst>
            </p:cNvPr>
            <p:cNvSpPr/>
            <p:nvPr/>
          </p:nvSpPr>
          <p:spPr>
            <a:xfrm flipH="1" flipV="1">
              <a:off x="5171629" y="4095046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8" name="표 67">
            <a:extLst>
              <a:ext uri="{FF2B5EF4-FFF2-40B4-BE49-F238E27FC236}">
                <a16:creationId xmlns="" xmlns:a16="http://schemas.microsoft.com/office/drawing/2014/main" id="{4FB77009-6A36-4721-B905-C313A0812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14938"/>
              </p:ext>
            </p:extLst>
          </p:nvPr>
        </p:nvGraphicFramePr>
        <p:xfrm>
          <a:off x="2585962" y="2561027"/>
          <a:ext cx="1675360" cy="23578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072">
                  <a:extLst>
                    <a:ext uri="{9D8B030D-6E8A-4147-A177-3AD203B41FA5}">
                      <a16:colId xmlns="" xmlns:a16="http://schemas.microsoft.com/office/drawing/2014/main" val="2775959721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  <a:gridCol w="335072">
                  <a:extLst>
                    <a:ext uri="{9D8B030D-6E8A-4147-A177-3AD203B41FA5}">
                      <a16:colId xmlns="" xmlns:a16="http://schemas.microsoft.com/office/drawing/2014/main" val="39258648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43195520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7387207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937596"/>
                  </a:ext>
                </a:extLst>
              </a:tr>
            </a:tbl>
          </a:graphicData>
        </a:graphic>
      </p:graphicFrame>
      <p:sp>
        <p:nvSpPr>
          <p:cNvPr id="47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나오는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21593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1000404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https://cdata2.tsherpa.co.kr/tsherpa/MultiMedia/Flash/2020/curri/index.html?flashxmlnum=pink700&amp;classa=A8-C1-41-MM-MM-04-04-03-0-0-0-0&amp;classno=MM_41_04/suh_0401_03_0003/suh_0401_03_0003_401_1.html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084B5371-AFD1-4719-BFE4-061D94713172}"/>
              </a:ext>
            </a:extLst>
          </p:cNvPr>
          <p:cNvSpPr txBox="1"/>
          <p:nvPr/>
        </p:nvSpPr>
        <p:spPr>
          <a:xfrm>
            <a:off x="644499" y="1604119"/>
            <a:ext cx="61108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행복 가게에서는 사탕을 하루에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판다고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가게에서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 동안 판 사탕은 모두 몇 개인지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Picture 6">
            <a:extLst>
              <a:ext uri="{FF2B5EF4-FFF2-40B4-BE49-F238E27FC236}">
                <a16:creationId xmlns="" xmlns:a16="http://schemas.microsoft.com/office/drawing/2014/main" id="{61A6E253-6332-4A46-BF56-51F8C9794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>
            <a:extLst>
              <a:ext uri="{FF2B5EF4-FFF2-40B4-BE49-F238E27FC236}">
                <a16:creationId xmlns="" xmlns:a16="http://schemas.microsoft.com/office/drawing/2014/main" id="{319AF1F5-CDDB-420F-BC70-4225FE3D7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51B14441-52AF-4D89-B39C-364CF6BF71B1}"/>
              </a:ext>
            </a:extLst>
          </p:cNvPr>
          <p:cNvSpPr/>
          <p:nvPr/>
        </p:nvSpPr>
        <p:spPr>
          <a:xfrm>
            <a:off x="5472100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6BDFCD1C-EA89-4385-8339-86CB3FA7BAD4}"/>
              </a:ext>
            </a:extLst>
          </p:cNvPr>
          <p:cNvSpPr/>
          <p:nvPr/>
        </p:nvSpPr>
        <p:spPr>
          <a:xfrm>
            <a:off x="4391980" y="50387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1BBA093-EFE6-486C-88F1-44008E4B8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609" y="2331209"/>
            <a:ext cx="1304925" cy="28194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ACAFFD2-5492-4D84-8EC0-8CB906523AC3}"/>
              </a:ext>
            </a:extLst>
          </p:cNvPr>
          <p:cNvSpPr/>
          <p:nvPr/>
        </p:nvSpPr>
        <p:spPr bwMode="auto">
          <a:xfrm>
            <a:off x="4067944" y="3344275"/>
            <a:ext cx="94035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4114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89052EA1-1506-4AE1-9915-AEBE60F768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785" y="3140968"/>
            <a:ext cx="360000" cy="355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86133FDB-B456-4FDB-985C-0ACB68EC37FF}"/>
              </a:ext>
            </a:extLst>
          </p:cNvPr>
          <p:cNvSpPr txBox="1"/>
          <p:nvPr/>
        </p:nvSpPr>
        <p:spPr>
          <a:xfrm>
            <a:off x="4952805" y="3344176"/>
            <a:ext cx="3392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C1BBA093-EFE6-486C-88F1-44008E4B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09" y="2331209"/>
            <a:ext cx="1304925" cy="28194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ACAFFD2-5492-4D84-8EC0-8CB906523AC3}"/>
              </a:ext>
            </a:extLst>
          </p:cNvPr>
          <p:cNvSpPr/>
          <p:nvPr/>
        </p:nvSpPr>
        <p:spPr bwMode="auto">
          <a:xfrm>
            <a:off x="4067944" y="3344275"/>
            <a:ext cx="94035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4114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89052EA1-1506-4AE1-9915-AEBE60F76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785" y="3140968"/>
            <a:ext cx="360000" cy="355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6133FDB-B456-4FDB-985C-0ACB68EC37FF}"/>
              </a:ext>
            </a:extLst>
          </p:cNvPr>
          <p:cNvSpPr txBox="1"/>
          <p:nvPr/>
        </p:nvSpPr>
        <p:spPr>
          <a:xfrm>
            <a:off x="4952805" y="3344176"/>
            <a:ext cx="3392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1000404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100040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4472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풀이확인 클릭 시 나타나는 화면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="" xmlns:a16="http://schemas.microsoft.com/office/drawing/2014/main" id="{084B5371-AFD1-4719-BFE4-061D94713172}"/>
              </a:ext>
            </a:extLst>
          </p:cNvPr>
          <p:cNvSpPr txBox="1"/>
          <p:nvPr/>
        </p:nvSpPr>
        <p:spPr>
          <a:xfrm>
            <a:off x="644499" y="1604119"/>
            <a:ext cx="61108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행복 가게에서는 사탕을 하루에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판다고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 가게에서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 동안 판 사탕은 모두 몇 개인지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Picture 6">
            <a:extLst>
              <a:ext uri="{FF2B5EF4-FFF2-40B4-BE49-F238E27FC236}">
                <a16:creationId xmlns="" xmlns:a16="http://schemas.microsoft.com/office/drawing/2014/main" id="{61A6E253-6332-4A46-BF56-51F8C9794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>
            <a:extLst>
              <a:ext uri="{FF2B5EF4-FFF2-40B4-BE49-F238E27FC236}">
                <a16:creationId xmlns="" xmlns:a16="http://schemas.microsoft.com/office/drawing/2014/main" id="{319AF1F5-CDDB-420F-BC70-4225FE3D7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1288BB7-2649-4E00-9559-E2E7ADCB6FCB}"/>
              </a:ext>
            </a:extLst>
          </p:cNvPr>
          <p:cNvGrpSpPr/>
          <p:nvPr/>
        </p:nvGrpSpPr>
        <p:grpSpPr>
          <a:xfrm>
            <a:off x="287525" y="3330931"/>
            <a:ext cx="6569938" cy="1610237"/>
            <a:chOff x="287525" y="3330931"/>
            <a:chExt cx="6569938" cy="1610237"/>
          </a:xfrm>
        </p:grpSpPr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9E2B5FC0-C367-434E-8185-0BBEAED71D6B}"/>
                </a:ext>
              </a:extLst>
            </p:cNvPr>
            <p:cNvGrpSpPr/>
            <p:nvPr/>
          </p:nvGrpSpPr>
          <p:grpSpPr>
            <a:xfrm>
              <a:off x="287525" y="3330931"/>
              <a:ext cx="6467855" cy="1610237"/>
              <a:chOff x="192745" y="2348880"/>
              <a:chExt cx="6667165" cy="16102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14541D4A-F893-42B6-89A0-1C5394993EB7}"/>
                  </a:ext>
                </a:extLst>
              </p:cNvPr>
              <p:cNvSpPr/>
              <p:nvPr/>
            </p:nvSpPr>
            <p:spPr>
              <a:xfrm>
                <a:off x="192745" y="2546903"/>
                <a:ext cx="6667165" cy="12196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67">
                <a:extLst>
                  <a:ext uri="{FF2B5EF4-FFF2-40B4-BE49-F238E27FC236}">
                    <a16:creationId xmlns="" xmlns:a16="http://schemas.microsoft.com/office/drawing/2014/main" id="{733F0D60-B7EC-40AE-B422-CB131B1B273B}"/>
                  </a:ext>
                </a:extLst>
              </p:cNvPr>
              <p:cNvSpPr/>
              <p:nvPr/>
            </p:nvSpPr>
            <p:spPr>
              <a:xfrm>
                <a:off x="332840" y="2348880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50" name="직각 삼각형 49">
                <a:extLst>
                  <a:ext uri="{FF2B5EF4-FFF2-40B4-BE49-F238E27FC236}">
                    <a16:creationId xmlns="" xmlns:a16="http://schemas.microsoft.com/office/drawing/2014/main" id="{DC123FF0-F379-4F89-AF35-C806ACC78174}"/>
                  </a:ext>
                </a:extLst>
              </p:cNvPr>
              <p:cNvSpPr/>
              <p:nvPr/>
            </p:nvSpPr>
            <p:spPr>
              <a:xfrm flipH="1" flipV="1">
                <a:off x="5171629" y="3771010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53">
              <a:extLst>
                <a:ext uri="{FF2B5EF4-FFF2-40B4-BE49-F238E27FC236}">
                  <a16:creationId xmlns="" xmlns:a16="http://schemas.microsoft.com/office/drawing/2014/main" id="{EBB337BF-5782-4878-A979-50FAD73E0DEC}"/>
                </a:ext>
              </a:extLst>
            </p:cNvPr>
            <p:cNvSpPr txBox="1"/>
            <p:nvPr/>
          </p:nvSpPr>
          <p:spPr>
            <a:xfrm>
              <a:off x="454622" y="3737980"/>
              <a:ext cx="6402841" cy="8771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121×4=484(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121×30=3630(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따라서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121×34=484+3630=4114(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0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E3A9C2DB-1D21-4EEC-B305-BDE93D31D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3" t="15855" r="7532" b="23000"/>
          <a:stretch/>
        </p:blipFill>
        <p:spPr>
          <a:xfrm>
            <a:off x="71500" y="1773341"/>
            <a:ext cx="3664861" cy="299057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563372" y="50535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24055" y="2275151"/>
            <a:ext cx="2866519" cy="6722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배구공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개의 무게를 재고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097651"/>
            <a:ext cx="360000" cy="355000"/>
          </a:xfrm>
          <a:prstGeom prst="rect">
            <a:avLst/>
          </a:prstGeom>
        </p:spPr>
      </p:pic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3627589" y="4264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63F43D9-3931-4F72-AE97-B2C59B20516B}"/>
              </a:ext>
            </a:extLst>
          </p:cNvPr>
          <p:cNvSpPr/>
          <p:nvPr/>
        </p:nvSpPr>
        <p:spPr bwMode="auto">
          <a:xfrm>
            <a:off x="4024055" y="3044781"/>
            <a:ext cx="2866520" cy="6722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배구공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개의 무게를 구하려고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17A6A411-06DB-44AB-8639-70352AD43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906851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80882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9347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31F0D608-A627-49C4-A19A-DC49475C8C70}"/>
              </a:ext>
            </a:extLst>
          </p:cNvPr>
          <p:cNvGrpSpPr/>
          <p:nvPr/>
        </p:nvGrpSpPr>
        <p:grpSpPr>
          <a:xfrm>
            <a:off x="4283968" y="1340768"/>
            <a:ext cx="2699082" cy="260415"/>
            <a:chOff x="4283968" y="1340768"/>
            <a:chExt cx="2699082" cy="260415"/>
          </a:xfrm>
        </p:grpSpPr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984047DE-0806-486C-A82F-E67474F73448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4BA36D43-9AC8-496B-B3F2-300F754F962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74138668-6E01-44F8-A0D4-5C05E68734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="" xmlns:a16="http://schemas.microsoft.com/office/drawing/2014/main" id="{0F793B8A-76E5-45C1-BF1C-2C2F675D551F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71B8DF5C-2524-4E09-AFF1-59BC385580E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="" xmlns:a16="http://schemas.microsoft.com/office/drawing/2014/main" id="{3375EF08-7664-462B-A78C-1F8E9B5C1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="" xmlns:a16="http://schemas.microsoft.com/office/drawing/2014/main" id="{7CB2C6CD-149A-47F2-8FFB-5776AA77011E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BA54017C-FF6E-4C63-9459-325637EB5D9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6165166E-9780-4914-AF49-22A64C5DD4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242EF968-8C7C-49BB-B820-1537E9ED79AC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271F5A54-E84C-4D33-A72A-F3CE7F2B53D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DCABC4AE-616A-4DEA-BA3E-C7192CFC6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91334405-33A8-4573-958E-A84DF088D47F}"/>
                </a:ext>
              </a:extLst>
            </p:cNvPr>
            <p:cNvGrpSpPr/>
            <p:nvPr/>
          </p:nvGrpSpPr>
          <p:grpSpPr>
            <a:xfrm>
              <a:off x="6461776" y="1341553"/>
              <a:ext cx="521274" cy="255591"/>
              <a:chOff x="4887332" y="345958"/>
              <a:chExt cx="521274" cy="25559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82311C2A-60CE-45EC-B05A-7FF07CE2D33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1EA861CE-2054-4770-960C-2166E470F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46" name="타원 45"/>
          <p:cNvSpPr/>
          <p:nvPr/>
        </p:nvSpPr>
        <p:spPr>
          <a:xfrm>
            <a:off x="3987430" y="13608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말풍선: 사각형 8">
            <a:extLst>
              <a:ext uri="{FF2B5EF4-FFF2-40B4-BE49-F238E27FC236}">
                <a16:creationId xmlns="" xmlns:a16="http://schemas.microsoft.com/office/drawing/2014/main" id="{3394B2F9-E2FF-4EE4-ACA1-74C1D76E9D01}"/>
              </a:ext>
            </a:extLst>
          </p:cNvPr>
          <p:cNvSpPr/>
          <p:nvPr/>
        </p:nvSpPr>
        <p:spPr>
          <a:xfrm flipH="1">
            <a:off x="178781" y="2159454"/>
            <a:ext cx="1596043" cy="643004"/>
          </a:xfrm>
          <a:prstGeom prst="wedgeRoundRectCallout">
            <a:avLst>
              <a:gd name="adj1" fmla="val 6792"/>
              <a:gd name="adj2" fmla="val 7696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배구공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무게가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275 g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말풍선: 사각형 8">
            <a:extLst>
              <a:ext uri="{FF2B5EF4-FFF2-40B4-BE49-F238E27FC236}">
                <a16:creationId xmlns="" xmlns:a16="http://schemas.microsoft.com/office/drawing/2014/main" id="{B267E25F-D601-4120-AE26-63C8EEA3B8DB}"/>
              </a:ext>
            </a:extLst>
          </p:cNvPr>
          <p:cNvSpPr/>
          <p:nvPr/>
        </p:nvSpPr>
        <p:spPr>
          <a:xfrm flipH="1">
            <a:off x="1820076" y="1955158"/>
            <a:ext cx="1916310" cy="690864"/>
          </a:xfrm>
          <a:prstGeom prst="wedgeRoundRectCallout">
            <a:avLst>
              <a:gd name="adj1" fmla="val -16961"/>
              <a:gd name="adj2" fmla="val 7771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배구공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무게는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어림해 볼까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F81E6E73-7893-4C85-A40E-0C51753E4872}"/>
              </a:ext>
            </a:extLst>
          </p:cNvPr>
          <p:cNvSpPr/>
          <p:nvPr/>
        </p:nvSpPr>
        <p:spPr>
          <a:xfrm>
            <a:off x="1714113" y="1670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Group 1072">
            <a:extLst>
              <a:ext uri="{FF2B5EF4-FFF2-40B4-BE49-F238E27FC236}">
                <a16:creationId xmlns="" xmlns:a16="http://schemas.microsoft.com/office/drawing/2014/main" id="{BAED8B15-D402-4EA4-BDFC-E96AE6C92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0816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)4-1-3(3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99067" y="1162636"/>
            <a:ext cx="6657031" cy="4172688"/>
            <a:chOff x="199067" y="1052736"/>
            <a:chExt cx="6657031" cy="4608511"/>
          </a:xfrm>
        </p:grpSpPr>
        <p:sp>
          <p:nvSpPr>
            <p:cNvPr id="2" name="직사각형 1"/>
            <p:cNvSpPr/>
            <p:nvPr/>
          </p:nvSpPr>
          <p:spPr>
            <a:xfrm>
              <a:off x="3959932" y="1052736"/>
              <a:ext cx="1980220" cy="9436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154A04D6-AAF6-4739-B8D5-8DC308752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43" t="15855" r="7532" b="23000"/>
            <a:stretch/>
          </p:blipFill>
          <p:spPr>
            <a:xfrm>
              <a:off x="199067" y="1058560"/>
              <a:ext cx="6657031" cy="4602687"/>
            </a:xfrm>
            <a:prstGeom prst="rect">
              <a:avLst/>
            </a:prstGeom>
          </p:spPr>
        </p:pic>
        <p:sp>
          <p:nvSpPr>
            <p:cNvPr id="25" name="말풍선: 사각형 8">
              <a:extLst>
                <a:ext uri="{FF2B5EF4-FFF2-40B4-BE49-F238E27FC236}">
                  <a16:creationId xmlns="" xmlns:a16="http://schemas.microsoft.com/office/drawing/2014/main" id="{1DA96BB1-B7E1-465B-A55D-F1AF957401C7}"/>
                </a:ext>
              </a:extLst>
            </p:cNvPr>
            <p:cNvSpPr/>
            <p:nvPr/>
          </p:nvSpPr>
          <p:spPr>
            <a:xfrm flipH="1">
              <a:off x="892175" y="2038470"/>
              <a:ext cx="1833208" cy="643004"/>
            </a:xfrm>
            <a:prstGeom prst="wedgeRoundRectCallout">
              <a:avLst>
                <a:gd name="adj1" fmla="val 10485"/>
                <a:gd name="adj2" fmla="val 83690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CD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배구공 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</a:t>
              </a:r>
              <a:endPara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무게가 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275 g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이네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말풍선: 사각형 8">
              <a:extLst>
                <a:ext uri="{FF2B5EF4-FFF2-40B4-BE49-F238E27FC236}">
                  <a16:creationId xmlns="" xmlns:a16="http://schemas.microsoft.com/office/drawing/2014/main" id="{2E89DE59-F2BB-4A14-9F0B-254CB479A0D6}"/>
                </a:ext>
              </a:extLst>
            </p:cNvPr>
            <p:cNvSpPr/>
            <p:nvPr/>
          </p:nvSpPr>
          <p:spPr>
            <a:xfrm flipH="1">
              <a:off x="4427984" y="1563671"/>
              <a:ext cx="2145856" cy="949599"/>
            </a:xfrm>
            <a:prstGeom prst="wedgeRoundRectCallout">
              <a:avLst>
                <a:gd name="adj1" fmla="val -11121"/>
                <a:gd name="adj2" fmla="val 71338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FCD0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배구공 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무게는</a:t>
              </a:r>
              <a:endParaRPr lang="en-US" altLang="ko-KR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인지 어림해 볼까</a:t>
              </a: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6" name="Group 1072">
            <a:extLst>
              <a:ext uri="{FF2B5EF4-FFF2-40B4-BE49-F238E27FC236}">
                <a16:creationId xmlns="" xmlns:a16="http://schemas.microsoft.com/office/drawing/2014/main" id="{BAED8B15-D402-4EA4-BDFC-E96AE6C92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3163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)4-1-3(3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15C1E21-6E1F-4775-818B-C0A76A492283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B3718FA9-EF5E-484F-BF64-8701F77740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3" t="15855" r="7532" b="23000"/>
          <a:stretch/>
        </p:blipFill>
        <p:spPr>
          <a:xfrm>
            <a:off x="71500" y="1773341"/>
            <a:ext cx="3664861" cy="29905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815788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배구공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무게는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9347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716016" y="2549549"/>
            <a:ext cx="1456925" cy="3753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275 g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546" y="2391453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2F0FDF1-BB27-4E1F-A0D5-6926765EC74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3E2BDB60-7D9B-4DE5-ABBB-1F39885958EB}"/>
              </a:ext>
            </a:extLst>
          </p:cNvPr>
          <p:cNvGrpSpPr/>
          <p:nvPr/>
        </p:nvGrpSpPr>
        <p:grpSpPr>
          <a:xfrm>
            <a:off x="4247964" y="1340768"/>
            <a:ext cx="2699082" cy="260415"/>
            <a:chOff x="4247964" y="1340768"/>
            <a:chExt cx="2699082" cy="260415"/>
          </a:xfrm>
        </p:grpSpPr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49015094-3452-4EDE-A400-9C8CFDD8CED4}"/>
                </a:ext>
              </a:extLst>
            </p:cNvPr>
            <p:cNvGrpSpPr/>
            <p:nvPr/>
          </p:nvGrpSpPr>
          <p:grpSpPr>
            <a:xfrm>
              <a:off x="4792416" y="1341094"/>
              <a:ext cx="521274" cy="258880"/>
              <a:chOff x="3792317" y="345499"/>
              <a:chExt cx="521274" cy="25888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729A2334-E731-44F4-A4E5-6C75570572C3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21C6F806-8FA8-4686-AA92-0667EEB032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9BA0F1E7-7936-46B3-A10A-3B188B69B010}"/>
                </a:ext>
              </a:extLst>
            </p:cNvPr>
            <p:cNvGrpSpPr/>
            <p:nvPr/>
          </p:nvGrpSpPr>
          <p:grpSpPr>
            <a:xfrm>
              <a:off x="5336868" y="1342762"/>
              <a:ext cx="521274" cy="255591"/>
              <a:chOff x="4338619" y="347167"/>
              <a:chExt cx="521274" cy="25559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B51168BD-8B4B-4748-B1EB-5EBA0ECD2DC4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6A8FE579-9F60-4B3F-B92B-447DEF88D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54B6E9F1-36A2-4297-9016-62BA7ED00949}"/>
                </a:ext>
              </a:extLst>
            </p:cNvPr>
            <p:cNvGrpSpPr/>
            <p:nvPr/>
          </p:nvGrpSpPr>
          <p:grpSpPr>
            <a:xfrm>
              <a:off x="5881320" y="1341553"/>
              <a:ext cx="521274" cy="255591"/>
              <a:chOff x="4887332" y="345958"/>
              <a:chExt cx="521274" cy="25559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27201596-73BB-4F03-9FCA-163C6DA94DA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D45079C2-618C-4913-842A-A93DAB777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BD8B167F-8B82-4CF8-AECD-94E93C3577E7}"/>
                </a:ext>
              </a:extLst>
            </p:cNvPr>
            <p:cNvGrpSpPr/>
            <p:nvPr/>
          </p:nvGrpSpPr>
          <p:grpSpPr>
            <a:xfrm>
              <a:off x="4247964" y="1340768"/>
              <a:ext cx="521274" cy="260415"/>
              <a:chOff x="3240719" y="345173"/>
              <a:chExt cx="521274" cy="26041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222490D6-8313-41EC-B646-FEBBBD3D147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9CD94E81-7102-4898-89F4-CBD93CDF9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8D38A020-83ED-46D8-98A3-341DEFA3EEFF}"/>
                </a:ext>
              </a:extLst>
            </p:cNvPr>
            <p:cNvGrpSpPr/>
            <p:nvPr/>
          </p:nvGrpSpPr>
          <p:grpSpPr>
            <a:xfrm>
              <a:off x="6425772" y="1341553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45EBE1B7-E7CE-4A85-A593-B7CFD6FA29D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07C5052B-FFBF-472B-96F6-6B66A248FF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B995CB40-A8CE-4644-AE2B-67CE744DC1A8}"/>
              </a:ext>
            </a:extLst>
          </p:cNvPr>
          <p:cNvSpPr/>
          <p:nvPr/>
        </p:nvSpPr>
        <p:spPr>
          <a:xfrm>
            <a:off x="1714113" y="1670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>
            <a:extLst>
              <a:ext uri="{FF2B5EF4-FFF2-40B4-BE49-F238E27FC236}">
                <a16:creationId xmlns="" xmlns:a16="http://schemas.microsoft.com/office/drawing/2014/main" id="{092BC98C-4D4B-4519-98D8-7E1F9642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370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말풍선: 사각형 8">
            <a:extLst>
              <a:ext uri="{FF2B5EF4-FFF2-40B4-BE49-F238E27FC236}">
                <a16:creationId xmlns="" xmlns:a16="http://schemas.microsoft.com/office/drawing/2014/main" id="{3394B2F9-E2FF-4EE4-ACA1-74C1D76E9D01}"/>
              </a:ext>
            </a:extLst>
          </p:cNvPr>
          <p:cNvSpPr/>
          <p:nvPr/>
        </p:nvSpPr>
        <p:spPr>
          <a:xfrm flipH="1">
            <a:off x="178781" y="2159454"/>
            <a:ext cx="1596043" cy="643004"/>
          </a:xfrm>
          <a:prstGeom prst="wedgeRoundRectCallout">
            <a:avLst>
              <a:gd name="adj1" fmla="val 6792"/>
              <a:gd name="adj2" fmla="val 7696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배구공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무게가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275 g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말풍선: 사각형 8">
            <a:extLst>
              <a:ext uri="{FF2B5EF4-FFF2-40B4-BE49-F238E27FC236}">
                <a16:creationId xmlns="" xmlns:a16="http://schemas.microsoft.com/office/drawing/2014/main" id="{B267E25F-D601-4120-AE26-63C8EEA3B8DB}"/>
              </a:ext>
            </a:extLst>
          </p:cNvPr>
          <p:cNvSpPr/>
          <p:nvPr/>
        </p:nvSpPr>
        <p:spPr>
          <a:xfrm flipH="1">
            <a:off x="1820076" y="1955158"/>
            <a:ext cx="1916310" cy="690864"/>
          </a:xfrm>
          <a:prstGeom prst="wedgeRoundRectCallout">
            <a:avLst>
              <a:gd name="adj1" fmla="val -16961"/>
              <a:gd name="adj2" fmla="val 7771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배구공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무게는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어림해 볼까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0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115C1E21-6E1F-4775-818B-C0A76A492283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B3718FA9-EF5E-484F-BF64-8701F77740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3" t="15855" r="7532" b="23000"/>
          <a:stretch/>
        </p:blipFill>
        <p:spPr>
          <a:xfrm>
            <a:off x="71500" y="1773341"/>
            <a:ext cx="3664861" cy="29905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88129" y="1808924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9347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2F0FDF1-BB27-4E1F-A0D5-6926765EC74A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3DCA2902-BFA5-4D57-A1B0-4652C0A99E85}"/>
              </a:ext>
            </a:extLst>
          </p:cNvPr>
          <p:cNvGrpSpPr/>
          <p:nvPr/>
        </p:nvGrpSpPr>
        <p:grpSpPr>
          <a:xfrm>
            <a:off x="4249182" y="1340768"/>
            <a:ext cx="2699082" cy="260415"/>
            <a:chOff x="4249182" y="1340768"/>
            <a:chExt cx="2699082" cy="260415"/>
          </a:xfrm>
        </p:grpSpPr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B160F114-2DBC-4E0B-8BC7-A4B4DC26F5C2}"/>
                </a:ext>
              </a:extLst>
            </p:cNvPr>
            <p:cNvGrpSpPr/>
            <p:nvPr/>
          </p:nvGrpSpPr>
          <p:grpSpPr>
            <a:xfrm>
              <a:off x="4793634" y="1341094"/>
              <a:ext cx="521274" cy="258880"/>
              <a:chOff x="3792317" y="345499"/>
              <a:chExt cx="521274" cy="25888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D8EE7546-E496-4731-A860-24330A0CE175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EA5B7DAB-410E-41D5-94AD-C57B0BF4A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25EA6EAD-0380-49D0-B40A-97A08A01D694}"/>
                </a:ext>
              </a:extLst>
            </p:cNvPr>
            <p:cNvGrpSpPr/>
            <p:nvPr/>
          </p:nvGrpSpPr>
          <p:grpSpPr>
            <a:xfrm>
              <a:off x="5338086" y="1342762"/>
              <a:ext cx="521274" cy="255591"/>
              <a:chOff x="4338619" y="347167"/>
              <a:chExt cx="521274" cy="25559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6701BB77-605E-4DFE-B283-F0A96BF586B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EFA79D75-9D8F-49A8-8821-6FC8B12846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78141C0D-14D8-4AF3-87E2-3C4AB9AE020B}"/>
                </a:ext>
              </a:extLst>
            </p:cNvPr>
            <p:cNvGrpSpPr/>
            <p:nvPr/>
          </p:nvGrpSpPr>
          <p:grpSpPr>
            <a:xfrm>
              <a:off x="5882538" y="1341553"/>
              <a:ext cx="521274" cy="255591"/>
              <a:chOff x="4887332" y="345958"/>
              <a:chExt cx="521274" cy="25559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02B1703A-9D0B-43B9-9289-F2B741443AA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0F5A8794-8197-44E9-9A6F-E56653EB46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18D4EF5E-373D-4854-8118-38CA6A4ED64B}"/>
                </a:ext>
              </a:extLst>
            </p:cNvPr>
            <p:cNvGrpSpPr/>
            <p:nvPr/>
          </p:nvGrpSpPr>
          <p:grpSpPr>
            <a:xfrm>
              <a:off x="4249182" y="1340768"/>
              <a:ext cx="521274" cy="260415"/>
              <a:chOff x="3240719" y="345173"/>
              <a:chExt cx="521274" cy="26041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FDAC644A-C3A0-4E2C-BF90-2BFBC89A2FB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94857762-671D-4B65-AE1D-2E30289BF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93030608-087F-4CE5-947F-85AE9D645A07}"/>
                </a:ext>
              </a:extLst>
            </p:cNvPr>
            <p:cNvGrpSpPr/>
            <p:nvPr/>
          </p:nvGrpSpPr>
          <p:grpSpPr>
            <a:xfrm>
              <a:off x="6426990" y="1341553"/>
              <a:ext cx="521274" cy="255591"/>
              <a:chOff x="4887332" y="345958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046885C6-706B-44E4-A76C-633485BB226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8784C8D2-FB76-42FC-A479-66ECCED2B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94330461-1181-42CF-8F80-3A4343F8048B}"/>
              </a:ext>
            </a:extLst>
          </p:cNvPr>
          <p:cNvSpPr/>
          <p:nvPr/>
        </p:nvSpPr>
        <p:spPr>
          <a:xfrm>
            <a:off x="1714113" y="1670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Group 1072">
            <a:extLst>
              <a:ext uri="{FF2B5EF4-FFF2-40B4-BE49-F238E27FC236}">
                <a16:creationId xmlns="" xmlns:a16="http://schemas.microsoft.com/office/drawing/2014/main" id="{F281EF1B-9B26-4AB0-A7A2-78C1862DA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6609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261EF48-A71A-4999-A7DE-0264050C756F}"/>
              </a:ext>
            </a:extLst>
          </p:cNvPr>
          <p:cNvSpPr/>
          <p:nvPr/>
        </p:nvSpPr>
        <p:spPr bwMode="auto">
          <a:xfrm>
            <a:off x="3956439" y="2225301"/>
            <a:ext cx="2934136" cy="6996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배구공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개의 무게를 궁금해합니다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말풍선: 사각형 8">
            <a:extLst>
              <a:ext uri="{FF2B5EF4-FFF2-40B4-BE49-F238E27FC236}">
                <a16:creationId xmlns="" xmlns:a16="http://schemas.microsoft.com/office/drawing/2014/main" id="{3394B2F9-E2FF-4EE4-ACA1-74C1D76E9D01}"/>
              </a:ext>
            </a:extLst>
          </p:cNvPr>
          <p:cNvSpPr/>
          <p:nvPr/>
        </p:nvSpPr>
        <p:spPr>
          <a:xfrm flipH="1">
            <a:off x="178781" y="2159454"/>
            <a:ext cx="1596043" cy="643004"/>
          </a:xfrm>
          <a:prstGeom prst="wedgeRoundRectCallout">
            <a:avLst>
              <a:gd name="adj1" fmla="val 6792"/>
              <a:gd name="adj2" fmla="val 7696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배구공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무게가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275 g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말풍선: 사각형 8">
            <a:extLst>
              <a:ext uri="{FF2B5EF4-FFF2-40B4-BE49-F238E27FC236}">
                <a16:creationId xmlns="" xmlns:a16="http://schemas.microsoft.com/office/drawing/2014/main" id="{B267E25F-D601-4120-AE26-63C8EEA3B8DB}"/>
              </a:ext>
            </a:extLst>
          </p:cNvPr>
          <p:cNvSpPr/>
          <p:nvPr/>
        </p:nvSpPr>
        <p:spPr>
          <a:xfrm flipH="1">
            <a:off x="1820076" y="1955158"/>
            <a:ext cx="1916310" cy="690864"/>
          </a:xfrm>
          <a:prstGeom prst="wedgeRoundRectCallout">
            <a:avLst>
              <a:gd name="adj1" fmla="val -16961"/>
              <a:gd name="adj2" fmla="val 7771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배구공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무게는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어림해 볼까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C23E8294-BCA7-42A5-B214-957D7E639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910" y="2110730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2C704EC-7CFF-4468-AED2-BEB286D3E33D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6CB64DB7-3F77-4ED8-AA37-DC525EF9B2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3" t="15855" r="7532" b="23000"/>
          <a:stretch/>
        </p:blipFill>
        <p:spPr>
          <a:xfrm>
            <a:off x="71500" y="1773341"/>
            <a:ext cx="3664861" cy="29905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99838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배구공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무게는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257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31972" y="2478438"/>
            <a:ext cx="2986912" cy="4015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번 더합니다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280" y="2288561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B0D764E-A553-4644-8035-7D7C5D190C49}"/>
              </a:ext>
            </a:extLst>
          </p:cNvPr>
          <p:cNvSpPr/>
          <p:nvPr/>
        </p:nvSpPr>
        <p:spPr bwMode="auto">
          <a:xfrm>
            <a:off x="3937847" y="2960948"/>
            <a:ext cx="2981038" cy="6840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 한 값에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275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 한 값을 더합니다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78981DA7-B158-48DB-B517-69ACB273F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284" y="2879958"/>
            <a:ext cx="360000" cy="355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9FC10D5-2333-4BA9-BD76-C67EC8369D38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5995A04-4DE4-4488-A6CF-873A5401769A}"/>
              </a:ext>
            </a:extLst>
          </p:cNvPr>
          <p:cNvGrpSpPr/>
          <p:nvPr/>
        </p:nvGrpSpPr>
        <p:grpSpPr>
          <a:xfrm>
            <a:off x="4249182" y="1340768"/>
            <a:ext cx="2699082" cy="260415"/>
            <a:chOff x="4249182" y="1340768"/>
            <a:chExt cx="2699082" cy="260415"/>
          </a:xfrm>
        </p:grpSpPr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78AD4C54-3CB3-4E6E-99E5-32C2BD437424}"/>
                </a:ext>
              </a:extLst>
            </p:cNvPr>
            <p:cNvGrpSpPr/>
            <p:nvPr/>
          </p:nvGrpSpPr>
          <p:grpSpPr>
            <a:xfrm>
              <a:off x="4793634" y="1341094"/>
              <a:ext cx="521274" cy="258880"/>
              <a:chOff x="3792317" y="345499"/>
              <a:chExt cx="521274" cy="25888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E3AFA67-AF30-426C-A7BD-D2D6262A6C6E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999E8606-E311-4F89-B531-001E1B94B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84721751-D9DD-4B0A-9176-2B5127B34B0B}"/>
                </a:ext>
              </a:extLst>
            </p:cNvPr>
            <p:cNvGrpSpPr/>
            <p:nvPr/>
          </p:nvGrpSpPr>
          <p:grpSpPr>
            <a:xfrm>
              <a:off x="5338086" y="1342762"/>
              <a:ext cx="521274" cy="255591"/>
              <a:chOff x="4338619" y="347167"/>
              <a:chExt cx="521274" cy="25559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665461DF-B428-4D6B-846D-08A9D6F641B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6B37295A-161F-4144-90E7-FAA7632184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6CE6BB4A-9C29-46FC-B642-A87FEF618469}"/>
                </a:ext>
              </a:extLst>
            </p:cNvPr>
            <p:cNvGrpSpPr/>
            <p:nvPr/>
          </p:nvGrpSpPr>
          <p:grpSpPr>
            <a:xfrm>
              <a:off x="5882538" y="1341553"/>
              <a:ext cx="521274" cy="255591"/>
              <a:chOff x="4887332" y="345958"/>
              <a:chExt cx="521274" cy="25559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DD2275E7-7846-41E0-95A6-7BA3B16952F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32476743-33DE-46C4-B21C-6B9DA50C3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07052057-0E53-4C83-B994-DC6533F75F69}"/>
                </a:ext>
              </a:extLst>
            </p:cNvPr>
            <p:cNvGrpSpPr/>
            <p:nvPr/>
          </p:nvGrpSpPr>
          <p:grpSpPr>
            <a:xfrm>
              <a:off x="4249182" y="1340768"/>
              <a:ext cx="521274" cy="260415"/>
              <a:chOff x="3240719" y="345173"/>
              <a:chExt cx="521274" cy="260415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07459684-41A8-483A-9FE8-39BB55EE2787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7DD4C092-E66D-44FB-83DE-1BCF92C85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3EA4745F-6E15-42C1-9388-818CA81460D0}"/>
                </a:ext>
              </a:extLst>
            </p:cNvPr>
            <p:cNvGrpSpPr/>
            <p:nvPr/>
          </p:nvGrpSpPr>
          <p:grpSpPr>
            <a:xfrm>
              <a:off x="6426990" y="1341553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0C91C89B-840A-4236-A2C7-16F51360387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D0774A4A-E637-4DD7-8184-E9C7FF5C87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441396B4-8EA3-4EFE-95DB-129FED15F93C}"/>
              </a:ext>
            </a:extLst>
          </p:cNvPr>
          <p:cNvSpPr/>
          <p:nvPr/>
        </p:nvSpPr>
        <p:spPr>
          <a:xfrm>
            <a:off x="1714113" y="1670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Group 1072">
            <a:extLst>
              <a:ext uri="{FF2B5EF4-FFF2-40B4-BE49-F238E27FC236}">
                <a16:creationId xmlns="" xmlns:a16="http://schemas.microsoft.com/office/drawing/2014/main" id="{8430A2A0-558A-4CFB-9880-E24B5413A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4852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말풍선: 사각형 8">
            <a:extLst>
              <a:ext uri="{FF2B5EF4-FFF2-40B4-BE49-F238E27FC236}">
                <a16:creationId xmlns="" xmlns:a16="http://schemas.microsoft.com/office/drawing/2014/main" id="{3394B2F9-E2FF-4EE4-ACA1-74C1D76E9D01}"/>
              </a:ext>
            </a:extLst>
          </p:cNvPr>
          <p:cNvSpPr/>
          <p:nvPr/>
        </p:nvSpPr>
        <p:spPr>
          <a:xfrm flipH="1">
            <a:off x="178781" y="2159454"/>
            <a:ext cx="1596043" cy="643004"/>
          </a:xfrm>
          <a:prstGeom prst="wedgeRoundRectCallout">
            <a:avLst>
              <a:gd name="adj1" fmla="val 6792"/>
              <a:gd name="adj2" fmla="val 7696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배구공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무게가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275 g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말풍선: 사각형 8">
            <a:extLst>
              <a:ext uri="{FF2B5EF4-FFF2-40B4-BE49-F238E27FC236}">
                <a16:creationId xmlns="" xmlns:a16="http://schemas.microsoft.com/office/drawing/2014/main" id="{B267E25F-D601-4120-AE26-63C8EEA3B8DB}"/>
              </a:ext>
            </a:extLst>
          </p:cNvPr>
          <p:cNvSpPr/>
          <p:nvPr/>
        </p:nvSpPr>
        <p:spPr>
          <a:xfrm flipH="1">
            <a:off x="1820076" y="1955158"/>
            <a:ext cx="1916310" cy="690864"/>
          </a:xfrm>
          <a:prstGeom prst="wedgeRoundRectCallout">
            <a:avLst>
              <a:gd name="adj1" fmla="val -16961"/>
              <a:gd name="adj2" fmla="val 7771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배구공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무게는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어림해 볼까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3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B25F74E-04A0-4A5C-9878-C0402CCC05DB}"/>
              </a:ext>
            </a:extLst>
          </p:cNvPr>
          <p:cNvSpPr/>
          <p:nvPr/>
        </p:nvSpPr>
        <p:spPr>
          <a:xfrm>
            <a:off x="65312" y="894492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BD86FEC7-2AF2-428A-9810-5FEE849B6C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3" t="15855" r="7532" b="23000"/>
          <a:stretch/>
        </p:blipFill>
        <p:spPr>
          <a:xfrm>
            <a:off x="71500" y="1773341"/>
            <a:ext cx="3664861" cy="29905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809018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배구공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개의 무게는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93489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139952" y="2524632"/>
            <a:ext cx="2689474" cy="4363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6000 g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쯤일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156" y="2347132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를 계산해 볼까요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41026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7FE2BAB-1BD9-4ED3-911A-F172FF895662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CE4FF64-181F-45B3-93CD-D9F98B61E630}"/>
              </a:ext>
            </a:extLst>
          </p:cNvPr>
          <p:cNvGrpSpPr/>
          <p:nvPr/>
        </p:nvGrpSpPr>
        <p:grpSpPr>
          <a:xfrm>
            <a:off x="4247964" y="1340768"/>
            <a:ext cx="2699082" cy="265605"/>
            <a:chOff x="4247964" y="1340768"/>
            <a:chExt cx="2699082" cy="265605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AEC6DECF-4C02-480F-BBF3-49CB4771BF32}"/>
                </a:ext>
              </a:extLst>
            </p:cNvPr>
            <p:cNvGrpSpPr/>
            <p:nvPr/>
          </p:nvGrpSpPr>
          <p:grpSpPr>
            <a:xfrm>
              <a:off x="4792416" y="1346284"/>
              <a:ext cx="521274" cy="258880"/>
              <a:chOff x="3792317" y="345499"/>
              <a:chExt cx="521274" cy="25888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033E4A94-9A43-437E-AA24-2A78B680F70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81CF70D1-E187-4C25-B9D9-EAC09F221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0EA8545B-68EA-47EF-B762-6B01DD3F9CB6}"/>
                </a:ext>
              </a:extLst>
            </p:cNvPr>
            <p:cNvGrpSpPr/>
            <p:nvPr/>
          </p:nvGrpSpPr>
          <p:grpSpPr>
            <a:xfrm>
              <a:off x="5336868" y="1347952"/>
              <a:ext cx="521274" cy="255591"/>
              <a:chOff x="4338619" y="347167"/>
              <a:chExt cx="521274" cy="25559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A0E6FC01-3812-40C1-92A5-9565699714A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56C36C1B-E97F-49DE-9987-7DEADBFE0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D9F8F1B6-1A78-44A0-A72E-5A82FFCA5B56}"/>
                </a:ext>
              </a:extLst>
            </p:cNvPr>
            <p:cNvGrpSpPr/>
            <p:nvPr/>
          </p:nvGrpSpPr>
          <p:grpSpPr>
            <a:xfrm>
              <a:off x="5881320" y="1346743"/>
              <a:ext cx="521274" cy="255591"/>
              <a:chOff x="4887332" y="345958"/>
              <a:chExt cx="521274" cy="25559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DE72DCDB-2974-42EE-ABD6-DC927EADF85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D6D58F4F-399E-4CBD-AAC9-6D5916DFC0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1B40AB55-C5F1-424F-B525-62595334B4F0}"/>
                </a:ext>
              </a:extLst>
            </p:cNvPr>
            <p:cNvGrpSpPr/>
            <p:nvPr/>
          </p:nvGrpSpPr>
          <p:grpSpPr>
            <a:xfrm>
              <a:off x="4247964" y="1345958"/>
              <a:ext cx="521274" cy="260415"/>
              <a:chOff x="3240719" y="345173"/>
              <a:chExt cx="521274" cy="26041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479B4BBF-9905-4CB0-9D13-8802A2596B7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34896C61-6980-4F53-8D93-CB36FB37E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7802A540-6AA5-4B41-8F62-F96811F12D46}"/>
                </a:ext>
              </a:extLst>
            </p:cNvPr>
            <p:cNvGrpSpPr/>
            <p:nvPr/>
          </p:nvGrpSpPr>
          <p:grpSpPr>
            <a:xfrm>
              <a:off x="6425772" y="1340768"/>
              <a:ext cx="521274" cy="261566"/>
              <a:chOff x="4887332" y="339983"/>
              <a:chExt cx="521274" cy="261566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05447919-CB1B-4FFC-B79E-6CA85DFC8CD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E89AFCE3-911E-4775-ABC5-86FEED6A2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3998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5C6155FF-D81C-4EFE-972B-FDAD7C9A2AE1}"/>
              </a:ext>
            </a:extLst>
          </p:cNvPr>
          <p:cNvSpPr/>
          <p:nvPr/>
        </p:nvSpPr>
        <p:spPr>
          <a:xfrm>
            <a:off x="1714113" y="16705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>
            <a:extLst>
              <a:ext uri="{FF2B5EF4-FFF2-40B4-BE49-F238E27FC236}">
                <a16:creationId xmlns="" xmlns:a16="http://schemas.microsoft.com/office/drawing/2014/main" id="{B94953B5-9259-4487-9196-5F647272D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1051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말풍선: 사각형 8">
            <a:extLst>
              <a:ext uri="{FF2B5EF4-FFF2-40B4-BE49-F238E27FC236}">
                <a16:creationId xmlns="" xmlns:a16="http://schemas.microsoft.com/office/drawing/2014/main" id="{3394B2F9-E2FF-4EE4-ACA1-74C1D76E9D01}"/>
              </a:ext>
            </a:extLst>
          </p:cNvPr>
          <p:cNvSpPr/>
          <p:nvPr/>
        </p:nvSpPr>
        <p:spPr>
          <a:xfrm flipH="1">
            <a:off x="178781" y="2159454"/>
            <a:ext cx="1596043" cy="643004"/>
          </a:xfrm>
          <a:prstGeom prst="wedgeRoundRectCallout">
            <a:avLst>
              <a:gd name="adj1" fmla="val 6792"/>
              <a:gd name="adj2" fmla="val 76968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배구공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무게가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275 g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이네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말풍선: 사각형 8">
            <a:extLst>
              <a:ext uri="{FF2B5EF4-FFF2-40B4-BE49-F238E27FC236}">
                <a16:creationId xmlns="" xmlns:a16="http://schemas.microsoft.com/office/drawing/2014/main" id="{B267E25F-D601-4120-AE26-63C8EEA3B8DB}"/>
              </a:ext>
            </a:extLst>
          </p:cNvPr>
          <p:cNvSpPr/>
          <p:nvPr/>
        </p:nvSpPr>
        <p:spPr>
          <a:xfrm flipH="1">
            <a:off x="1820076" y="1955158"/>
            <a:ext cx="1916310" cy="690864"/>
          </a:xfrm>
          <a:prstGeom prst="wedgeRoundRectCallout">
            <a:avLst>
              <a:gd name="adj1" fmla="val -16961"/>
              <a:gd name="adj2" fmla="val 7771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배구공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무게는</a:t>
            </a:r>
            <a:endParaRPr lang="en-US" altLang="ko-KR" sz="1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인지 어림해 볼까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75019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44245</TotalTime>
  <Words>3124</Words>
  <Application>Microsoft Office PowerPoint</Application>
  <PresentationFormat>화면 슬라이드 쇼(4:3)</PresentationFormat>
  <Paragraphs>1241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8047</cp:revision>
  <cp:lastPrinted>2021-12-20T01:30:02Z</cp:lastPrinted>
  <dcterms:created xsi:type="dcterms:W3CDTF">2008-07-15T12:19:11Z</dcterms:created>
  <dcterms:modified xsi:type="dcterms:W3CDTF">2022-02-18T02:18:39Z</dcterms:modified>
</cp:coreProperties>
</file>