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351" r:id="rId5"/>
    <p:sldId id="1339" r:id="rId6"/>
    <p:sldId id="1378" r:id="rId7"/>
    <p:sldId id="1379" r:id="rId8"/>
    <p:sldId id="1380" r:id="rId9"/>
    <p:sldId id="1381" r:id="rId10"/>
    <p:sldId id="1382" r:id="rId11"/>
    <p:sldId id="1383" r:id="rId12"/>
    <p:sldId id="1097" r:id="rId13"/>
    <p:sldId id="1289" r:id="rId14"/>
    <p:sldId id="1384" r:id="rId15"/>
    <p:sldId id="1385" r:id="rId16"/>
    <p:sldId id="1368" r:id="rId17"/>
    <p:sldId id="1403" r:id="rId18"/>
    <p:sldId id="1404" r:id="rId19"/>
    <p:sldId id="1371" r:id="rId20"/>
    <p:sldId id="1386" r:id="rId21"/>
    <p:sldId id="1365" r:id="rId22"/>
    <p:sldId id="1297" r:id="rId23"/>
    <p:sldId id="1315" r:id="rId24"/>
    <p:sldId id="1316" r:id="rId25"/>
    <p:sldId id="1322" r:id="rId26"/>
    <p:sldId id="1405" r:id="rId27"/>
    <p:sldId id="1323" r:id="rId28"/>
    <p:sldId id="1324" r:id="rId29"/>
    <p:sldId id="1317" r:id="rId30"/>
    <p:sldId id="1399" r:id="rId31"/>
    <p:sldId id="1319" r:id="rId32"/>
    <p:sldId id="1318" r:id="rId33"/>
    <p:sldId id="1400" r:id="rId34"/>
    <p:sldId id="1320" r:id="rId35"/>
    <p:sldId id="1401" r:id="rId36"/>
    <p:sldId id="1321" r:id="rId37"/>
    <p:sldId id="1402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6AEB5"/>
    <a:srgbClr val="FCDFE0"/>
    <a:srgbClr val="85B73B"/>
    <a:srgbClr val="CBDCAA"/>
    <a:srgbClr val="B9D989"/>
    <a:srgbClr val="D1E3AF"/>
    <a:srgbClr val="EBBEC2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95" d="100"/>
          <a:sy n="95" d="100"/>
        </p:scale>
        <p:origin x="-1908" y="-588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blackbox7&amp;classa=A8-C1-41-MM-MM-04-04-06-0-0-0-0&amp;classno=MM_41_04/suh_0401_03_0006/suh_0401_03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lackbox7&amp;classa=A8-C1-41-MM-MM-04-04-06-0-0-0-0&amp;classno=MM_41_04/suh_0401_03_0006/suh_0401_03_0006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lackbox7&amp;classa=A8-C1-41-MM-MM-04-04-06-0-0-0-0&amp;classno=MM_41_04/suh_0401_03_0006/suh_0401_03_0006_401_1.html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blackbox7&amp;classa=A8-C1-41-MM-MM-04-04-06-0-0-0-0&amp;classno=MM_41_04/suh_0401_03_0006/suh_0401_03_0006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hyperlink" Target="https://cdata2.tsherpa.co.kr/tsherpa/MultiMedia/Flash/2020/curri/index.html?flashxmlnum=blackbox7&amp;classa=A8-C1-41-MM-MM-04-04-06-0-0-0-0&amp;classno=MM_41_04/suh_0401_03_0006/suh_0401_03_0006_401_1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6389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2022.1.19.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66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21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1143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826842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몇 번 더하면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되는지 구합니다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2667429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787EAAE-8038-4462-AA5F-19EF34EE7503}"/>
              </a:ext>
            </a:extLst>
          </p:cNvPr>
          <p:cNvGrpSpPr/>
          <p:nvPr/>
        </p:nvGrpSpPr>
        <p:grpSpPr>
          <a:xfrm>
            <a:off x="3167844" y="1368385"/>
            <a:ext cx="3787986" cy="260415"/>
            <a:chOff x="3167844" y="1332381"/>
            <a:chExt cx="3787986" cy="260415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891F32DC-1F66-4A9B-B78D-8918445E986C}"/>
                </a:ext>
              </a:extLst>
            </p:cNvPr>
            <p:cNvGrpSpPr/>
            <p:nvPr/>
          </p:nvGrpSpPr>
          <p:grpSpPr>
            <a:xfrm>
              <a:off x="3712296" y="1332707"/>
              <a:ext cx="521274" cy="258880"/>
              <a:chOff x="3792317" y="345499"/>
              <a:chExt cx="521274" cy="25888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88DC567D-9884-4958-8D37-9C09619F387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67DD5F50-F542-4B34-9FBA-AD8B0BE8E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72A76C8B-5073-49F3-A8A9-36BE6FBF7E89}"/>
                </a:ext>
              </a:extLst>
            </p:cNvPr>
            <p:cNvGrpSpPr/>
            <p:nvPr/>
          </p:nvGrpSpPr>
          <p:grpSpPr>
            <a:xfrm>
              <a:off x="4256748" y="1334375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3F100FED-84FE-4449-9A0F-9D7CA012D63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8AAA88EE-390E-4FD0-9978-5CEA3E475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2937A182-322C-40D7-ADDA-E1387D2997E0}"/>
                </a:ext>
              </a:extLst>
            </p:cNvPr>
            <p:cNvGrpSpPr/>
            <p:nvPr/>
          </p:nvGrpSpPr>
          <p:grpSpPr>
            <a:xfrm>
              <a:off x="4801200" y="1333166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9CDB9D19-7D89-4682-83CB-EBEA501703B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22DE6D55-B8A7-4028-B621-A32756A33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465B9C1F-F0BE-4759-9FCB-344127303D8C}"/>
                </a:ext>
              </a:extLst>
            </p:cNvPr>
            <p:cNvGrpSpPr/>
            <p:nvPr/>
          </p:nvGrpSpPr>
          <p:grpSpPr>
            <a:xfrm>
              <a:off x="3167844" y="1332381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1F56EDB9-5897-4F74-AB78-7B5FB0AC1F5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535A1A5-5A2B-4898-B6B2-B27C14DEF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5003DFA2-8B89-4A6A-A391-DF8FA2C22237}"/>
                </a:ext>
              </a:extLst>
            </p:cNvPr>
            <p:cNvGrpSpPr/>
            <p:nvPr/>
          </p:nvGrpSpPr>
          <p:grpSpPr>
            <a:xfrm>
              <a:off x="5345652" y="1333166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E362032B-CE33-4BC0-9BEF-E150F3A0016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6D1DEA74-88C7-438D-A496-566AE819C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E0899452-F5ED-422D-B9AD-9CC3585D79A0}"/>
                </a:ext>
              </a:extLst>
            </p:cNvPr>
            <p:cNvGrpSpPr/>
            <p:nvPr/>
          </p:nvGrpSpPr>
          <p:grpSpPr>
            <a:xfrm>
              <a:off x="5890104" y="1333166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0D7B6949-AF59-40D3-BD2B-7F0E4AA0BB1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28CD40DF-9FBB-4B82-BFBD-6BED37845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9FB6EEFB-0121-4789-9CD0-8F16396E57BF}"/>
                </a:ext>
              </a:extLst>
            </p:cNvPr>
            <p:cNvGrpSpPr/>
            <p:nvPr/>
          </p:nvGrpSpPr>
          <p:grpSpPr>
            <a:xfrm>
              <a:off x="6434556" y="1333166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A9C55F14-24FA-407C-9179-A57AABA41C9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85F9DF03-5ECD-4371-8063-3E4FBF1C7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2C683710-D75A-453A-BDCE-5BB2FA5E4E8A}"/>
              </a:ext>
            </a:extLst>
          </p:cNvPr>
          <p:cNvSpPr/>
          <p:nvPr/>
        </p:nvSpPr>
        <p:spPr bwMode="auto">
          <a:xfrm>
            <a:off x="3916115" y="368866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 곱해서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 수를 찾습니다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462AE6D4-8047-4C6B-BD3E-31DFBA3E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3529248"/>
            <a:ext cx="360000" cy="355000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89DCB4EB-453E-43FF-B558-9B4C05EDD342}"/>
              </a:ext>
            </a:extLst>
          </p:cNvPr>
          <p:cNvSpPr/>
          <p:nvPr/>
        </p:nvSpPr>
        <p:spPr bwMode="auto">
          <a:xfrm>
            <a:off x="3916115" y="4570294"/>
            <a:ext cx="2974460" cy="4068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나눕니다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96A17240-9BC3-4548-B262-E4A58379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4410880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396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81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5179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4201546" y="2621345"/>
            <a:ext cx="2403598" cy="3858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개쯤일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것 같습니다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413" y="2461932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8FE9B33-D54A-4E22-BEDE-49D39AABDD38}"/>
              </a:ext>
            </a:extLst>
          </p:cNvPr>
          <p:cNvGrpSpPr/>
          <p:nvPr/>
        </p:nvGrpSpPr>
        <p:grpSpPr>
          <a:xfrm>
            <a:off x="3167844" y="1368385"/>
            <a:ext cx="3787986" cy="260415"/>
            <a:chOff x="3167844" y="1332381"/>
            <a:chExt cx="3787986" cy="260415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1F59A380-7D53-449B-9331-7D06C1641262}"/>
                </a:ext>
              </a:extLst>
            </p:cNvPr>
            <p:cNvGrpSpPr/>
            <p:nvPr/>
          </p:nvGrpSpPr>
          <p:grpSpPr>
            <a:xfrm>
              <a:off x="3712296" y="1332707"/>
              <a:ext cx="521274" cy="258880"/>
              <a:chOff x="3792317" y="345499"/>
              <a:chExt cx="521274" cy="2588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ADD732A5-6340-45B3-91C3-DED8D582902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57CDE926-CFC1-466B-A83C-F92188171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A85CC32F-6D57-4E89-98AC-3227FE9CE9D8}"/>
                </a:ext>
              </a:extLst>
            </p:cNvPr>
            <p:cNvGrpSpPr/>
            <p:nvPr/>
          </p:nvGrpSpPr>
          <p:grpSpPr>
            <a:xfrm>
              <a:off x="4256748" y="1334375"/>
              <a:ext cx="521274" cy="255591"/>
              <a:chOff x="4338619" y="347167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C541AD9D-7607-4EE4-B7C8-026021DA64A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D8864775-9B7F-43C3-8CAA-0904F08BF4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F88F6011-763A-4196-A5A2-3D91205E4B76}"/>
                </a:ext>
              </a:extLst>
            </p:cNvPr>
            <p:cNvGrpSpPr/>
            <p:nvPr/>
          </p:nvGrpSpPr>
          <p:grpSpPr>
            <a:xfrm>
              <a:off x="4801200" y="1333166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6A302057-9896-4E9B-8066-72432A6A6C0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01CD28A9-2F16-4A43-9BA1-4BD87D270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35BE5B87-6014-4149-9350-9672C3094412}"/>
                </a:ext>
              </a:extLst>
            </p:cNvPr>
            <p:cNvGrpSpPr/>
            <p:nvPr/>
          </p:nvGrpSpPr>
          <p:grpSpPr>
            <a:xfrm>
              <a:off x="3167844" y="1332381"/>
              <a:ext cx="521274" cy="260415"/>
              <a:chOff x="3240719" y="345173"/>
              <a:chExt cx="521274" cy="26041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4CACF9A6-4249-4BB2-853E-C8D7E6F4AE9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459BD176-8996-45CF-B1D7-827F452F0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FAF86E51-AE2E-4C36-87EE-F165C614ED94}"/>
                </a:ext>
              </a:extLst>
            </p:cNvPr>
            <p:cNvGrpSpPr/>
            <p:nvPr/>
          </p:nvGrpSpPr>
          <p:grpSpPr>
            <a:xfrm>
              <a:off x="5345652" y="1333166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027FA99F-D3CF-4250-A4AD-0D581240C3F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9885DCF5-1425-452B-ADA9-B1F0B32D9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18511420-8D41-4E77-8087-30D921D381D6}"/>
                </a:ext>
              </a:extLst>
            </p:cNvPr>
            <p:cNvGrpSpPr/>
            <p:nvPr/>
          </p:nvGrpSpPr>
          <p:grpSpPr>
            <a:xfrm>
              <a:off x="5890104" y="1333166"/>
              <a:ext cx="521274" cy="255591"/>
              <a:chOff x="4887332" y="345958"/>
              <a:chExt cx="521274" cy="25559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F115E63F-E5C2-418C-A71F-DBAC6FC69B6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AC0BA508-CBAD-4F24-BFAD-6D55F8A7E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6D2378C2-5ABF-42D8-AFE5-A1B2E62B2CBD}"/>
                </a:ext>
              </a:extLst>
            </p:cNvPr>
            <p:cNvGrpSpPr/>
            <p:nvPr/>
          </p:nvGrpSpPr>
          <p:grpSpPr>
            <a:xfrm>
              <a:off x="6434556" y="1333166"/>
              <a:ext cx="521274" cy="255591"/>
              <a:chOff x="4887332" y="345958"/>
              <a:chExt cx="521274" cy="25559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52BD9F6E-8D6B-43BA-9FBD-2908EA4CF28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B8FCE863-6805-4CAB-9F17-4C5BC45371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799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15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220486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한 자리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3634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99271A1-0E6B-40F8-8C68-A1FCD62B8C15}"/>
              </a:ext>
            </a:extLst>
          </p:cNvPr>
          <p:cNvSpPr txBox="1"/>
          <p:nvPr/>
        </p:nvSpPr>
        <p:spPr>
          <a:xfrm>
            <a:off x="725860" y="289590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한 자리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A1E16770-7C39-4E19-B6A5-173C62C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B4DFD7A-777B-4AC0-8792-94742EC51DD2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54E5DEF-C18B-4407-A600-918B514BB08E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5F546FCD-FA6B-45E2-A4CC-84B54B16141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FEAEDD70-ECFE-47DE-B2D4-4DE4E234A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65629B6B-BE5D-465F-BCE2-F951351EDAC0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E7524A3-0446-4F10-98F0-65925FBACA7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A87F11B0-900A-4C76-8DC7-91FC0DF105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3082EF6C-E165-4B29-8FD5-E8B7845DC492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81FCBA5E-7660-4186-9AD9-EB8F04D83F1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F8D13721-55AF-4D57-9B46-C7F816E3C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1C89AF9-2DEC-40BA-BBFE-7DA4A6C3BDB6}"/>
              </a:ext>
            </a:extLst>
          </p:cNvPr>
          <p:cNvSpPr/>
          <p:nvPr/>
        </p:nvSpPr>
        <p:spPr>
          <a:xfrm>
            <a:off x="6655979" y="1164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E8A642C-FBD3-4F41-9BEF-EF3781F5A8E0}"/>
              </a:ext>
            </a:extLst>
          </p:cNvPr>
          <p:cNvSpPr/>
          <p:nvPr/>
        </p:nvSpPr>
        <p:spPr bwMode="auto">
          <a:xfrm>
            <a:off x="2621822" y="2458056"/>
            <a:ext cx="1806182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95÷15=□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04" y="2301078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이용하여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465E570-7877-4408-B858-D431976091A5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6563FAC0-E5C0-4126-A47F-8892E19069BF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3F650C66-2EA3-4F9E-9E35-B1FE6E6657D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D0237040-FEEC-4183-94DB-747A80284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B3B09745-0229-4094-9CA8-9FFFCD63A6C2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A4EE734A-E979-4FF9-B60B-D355438FB86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7ADDF7E7-960E-491E-B6F1-CDBE01E45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A35EE1FD-FA3B-4886-B002-92D209F4D6F7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E8BB4F5B-994B-411B-93A4-9847F273221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57FB2BA3-5CD6-47A5-AA7F-4C2F2D591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16415A0-9878-4E3A-9CD5-37E7F1D8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76158"/>
              </p:ext>
            </p:extLst>
          </p:nvPr>
        </p:nvGraphicFramePr>
        <p:xfrm>
          <a:off x="389042" y="2240868"/>
          <a:ext cx="6331682" cy="2175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640">
                  <a:extLst>
                    <a:ext uri="{9D8B030D-6E8A-4147-A177-3AD203B41FA5}">
                      <a16:colId xmlns="" xmlns:a16="http://schemas.microsoft.com/office/drawing/2014/main" val="4243712012"/>
                    </a:ext>
                  </a:extLst>
                </a:gridCol>
                <a:gridCol w="2599021">
                  <a:extLst>
                    <a:ext uri="{9D8B030D-6E8A-4147-A177-3AD203B41FA5}">
                      <a16:colId xmlns="" xmlns:a16="http://schemas.microsoft.com/office/drawing/2014/main" val="502851222"/>
                    </a:ext>
                  </a:extLst>
                </a:gridCol>
                <a:gridCol w="2599021">
                  <a:extLst>
                    <a:ext uri="{9D8B030D-6E8A-4147-A177-3AD203B41FA5}">
                      <a16:colId xmlns="" xmlns:a16="http://schemas.microsoft.com/office/drawing/2014/main" val="3892634666"/>
                    </a:ext>
                  </a:extLst>
                </a:gridCol>
              </a:tblGrid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보관함에 담은 달걀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남아 있는 달걀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7270506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15 × 4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90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60=30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34622670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15 × 5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=75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90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75=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80065005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15 ×    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90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=0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0397683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="" xmlns:a16="http://schemas.microsoft.com/office/drawing/2014/main" id="{082D9DD8-0044-45A4-BF07-AAC3D2B8EA3F}"/>
              </a:ext>
            </a:extLst>
          </p:cNvPr>
          <p:cNvSpPr/>
          <p:nvPr/>
        </p:nvSpPr>
        <p:spPr>
          <a:xfrm>
            <a:off x="2648930" y="2865677"/>
            <a:ext cx="256126" cy="384721"/>
          </a:xfrm>
          <a:prstGeom prst="ellipse">
            <a:avLst/>
          </a:prstGeom>
          <a:solidFill>
            <a:srgbClr val="F6AEB5">
              <a:alpha val="48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5962EF92-99F6-4443-A981-396BD3677264}"/>
              </a:ext>
            </a:extLst>
          </p:cNvPr>
          <p:cNvSpPr/>
          <p:nvPr/>
        </p:nvSpPr>
        <p:spPr>
          <a:xfrm>
            <a:off x="3103265" y="2865677"/>
            <a:ext cx="288032" cy="384721"/>
          </a:xfrm>
          <a:prstGeom prst="ellipse">
            <a:avLst/>
          </a:prstGeom>
          <a:solidFill>
            <a:schemeClr val="tx2">
              <a:lumMod val="40000"/>
              <a:lumOff val="60000"/>
              <a:alpha val="4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0CD4DB8-CBB8-4B0F-9907-C5D04085806D}"/>
              </a:ext>
            </a:extLst>
          </p:cNvPr>
          <p:cNvSpPr/>
          <p:nvPr/>
        </p:nvSpPr>
        <p:spPr>
          <a:xfrm>
            <a:off x="2648930" y="3405923"/>
            <a:ext cx="256126" cy="384721"/>
          </a:xfrm>
          <a:prstGeom prst="ellipse">
            <a:avLst/>
          </a:prstGeom>
          <a:solidFill>
            <a:srgbClr val="F6AEB5">
              <a:alpha val="48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0618B74-AEDE-43A3-89BF-80E101208BF5}"/>
              </a:ext>
            </a:extLst>
          </p:cNvPr>
          <p:cNvSpPr/>
          <p:nvPr/>
        </p:nvSpPr>
        <p:spPr bwMode="auto">
          <a:xfrm>
            <a:off x="2627784" y="3964697"/>
            <a:ext cx="396044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387BA0FB-B4FA-43E4-9A4D-AB1064D9B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06" y="3787197"/>
            <a:ext cx="360000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B3C72152-41B5-4EB5-811C-CFC5CFF1CF99}"/>
              </a:ext>
            </a:extLst>
          </p:cNvPr>
          <p:cNvSpPr/>
          <p:nvPr/>
        </p:nvSpPr>
        <p:spPr bwMode="auto">
          <a:xfrm>
            <a:off x="3239852" y="3964697"/>
            <a:ext cx="4771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8773ED35-F472-4390-A73D-0B17004F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869" y="3787197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905F7EC-2B6F-4D09-8578-38122C6F0657}"/>
              </a:ext>
            </a:extLst>
          </p:cNvPr>
          <p:cNvSpPr/>
          <p:nvPr/>
        </p:nvSpPr>
        <p:spPr bwMode="auto">
          <a:xfrm>
            <a:off x="5112060" y="3964697"/>
            <a:ext cx="4771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C80D75FA-A281-412E-B446-F5C4BBAB2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077" y="3787197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E299837-0B2B-4833-82AA-5313C74A18F4}"/>
              </a:ext>
            </a:extLst>
          </p:cNvPr>
          <p:cNvSpPr/>
          <p:nvPr/>
        </p:nvSpPr>
        <p:spPr bwMode="auto">
          <a:xfrm>
            <a:off x="5616116" y="3416011"/>
            <a:ext cx="4771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7E220500-C05C-4CA6-B6E9-91779B979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133" y="3238511"/>
            <a:ext cx="360000" cy="355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78F7FFA-AD11-4746-A98B-1839902AF431}"/>
              </a:ext>
            </a:extLst>
          </p:cNvPr>
          <p:cNvSpPr/>
          <p:nvPr/>
        </p:nvSpPr>
        <p:spPr bwMode="auto">
          <a:xfrm>
            <a:off x="3650468" y="4781867"/>
            <a:ext cx="4771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226D68EE-2048-45FD-838A-B3FDB7588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780" y="4614135"/>
            <a:ext cx="360000" cy="355000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2483768" y="4786147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5962EF92-99F6-4443-A981-396BD3677264}"/>
              </a:ext>
            </a:extLst>
          </p:cNvPr>
          <p:cNvSpPr/>
          <p:nvPr/>
        </p:nvSpPr>
        <p:spPr>
          <a:xfrm>
            <a:off x="5121585" y="2875213"/>
            <a:ext cx="288032" cy="384721"/>
          </a:xfrm>
          <a:prstGeom prst="ellipse">
            <a:avLst/>
          </a:prstGeom>
          <a:solidFill>
            <a:schemeClr val="tx2">
              <a:lumMod val="40000"/>
              <a:lumOff val="60000"/>
              <a:alpha val="4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43857" y="2144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6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5075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C42E321E-5C48-4DF3-8EFA-0D6E06F35896}"/>
              </a:ext>
            </a:extLst>
          </p:cNvPr>
          <p:cNvGrpSpPr/>
          <p:nvPr/>
        </p:nvGrpSpPr>
        <p:grpSpPr>
          <a:xfrm>
            <a:off x="5328084" y="1268760"/>
            <a:ext cx="1610178" cy="260415"/>
            <a:chOff x="5328084" y="1268760"/>
            <a:chExt cx="1610178" cy="260415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91503171-E7B7-41CA-B6CA-8E06575D2F6B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8945E852-0E48-4D9F-8BCA-59A72CB6740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4B174A25-D3E1-48D6-83C4-44E55E5B8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68404E78-0C6B-48C3-B9B8-45D6F1BF9904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D5057B2-6E02-4B61-9287-54DE10FF5B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F2885835-4199-4033-B574-7A5ECA6FB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8E011A4C-643E-484C-B8B7-E176606C66A9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CDE23125-B1E0-4F44-87B9-2C846E389FD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A304E7CE-8EAE-4C89-99F5-BCF9A0FC3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4" name="직사각형 33"/>
          <p:cNvSpPr/>
          <p:nvPr/>
        </p:nvSpPr>
        <p:spPr bwMode="auto">
          <a:xfrm>
            <a:off x="1502929" y="2564317"/>
            <a:ext cx="728831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52" y="317569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60" y="2412894"/>
            <a:ext cx="360000" cy="355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1502929" y="3068960"/>
            <a:ext cx="4221219" cy="420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323154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2911824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달걀을 담은 보관함은 모두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76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144÷28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144÷28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95A15FC-2199-49DC-A5D0-691B91C5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EA2231C5-C2A9-452E-A3AF-1A0B1705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4206"/>
              </p:ext>
            </p:extLst>
          </p:nvPr>
        </p:nvGraphicFramePr>
        <p:xfrm>
          <a:off x="1907704" y="3187304"/>
          <a:ext cx="2159732" cy="1825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45646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6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646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646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4383CBF-8818-4558-A873-C915A4C80BB3}"/>
              </a:ext>
            </a:extLst>
          </p:cNvPr>
          <p:cNvGrpSpPr/>
          <p:nvPr/>
        </p:nvGrpSpPr>
        <p:grpSpPr>
          <a:xfrm>
            <a:off x="2220350" y="3669343"/>
            <a:ext cx="1853378" cy="454306"/>
            <a:chOff x="-1404664" y="742446"/>
            <a:chExt cx="1853378" cy="454306"/>
          </a:xfrm>
        </p:grpSpPr>
        <p:sp>
          <p:nvSpPr>
            <p:cNvPr id="48" name="원호 47">
              <a:extLst>
                <a:ext uri="{FF2B5EF4-FFF2-40B4-BE49-F238E27FC236}">
                  <a16:creationId xmlns="" xmlns:a16="http://schemas.microsoft.com/office/drawing/2014/main" id="{0626A734-9910-4753-9F1C-7A1C9E14B4F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73B62550-8696-40CD-A2FD-0292C790EC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5006D648-0C1A-4329-88B6-068B1266C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063" y="4005064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A7F7836E-6846-4370-B34E-8B32E7FD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412" y="4005064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F078E943-69A4-4755-9A9A-80E5D3B2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52" y="4005064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56C8C084-20D4-4D1C-B1CA-BB288833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956" y="4571100"/>
            <a:ext cx="360000" cy="3550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3957B791-7943-4D91-9BB4-0CC8FFD54D89}"/>
              </a:ext>
            </a:extLst>
          </p:cNvPr>
          <p:cNvGrpSpPr/>
          <p:nvPr/>
        </p:nvGrpSpPr>
        <p:grpSpPr>
          <a:xfrm>
            <a:off x="5338086" y="1268760"/>
            <a:ext cx="1610178" cy="260415"/>
            <a:chOff x="5338086" y="1268760"/>
            <a:chExt cx="1610178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A017732-E47B-47F7-9125-EBCF2A8E36F0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38F7C4C1-4CA7-4240-A844-A0583E6A8A9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58121AD5-71E4-4D3C-8999-4F764523A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1745F323-6BD2-4512-B862-4DE2C1511CC4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CEF30AC2-C995-4DE8-9F7A-63A40318D8E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02D1AD2F-98D1-436E-BCD8-991B17C39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F0C33F3E-C8D5-40FB-AEF4-AA70890CC197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5ADE7C90-05E6-4619-8AF4-8C0FA4D16A4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FEA5CFDB-5BA6-4232-BF04-961C3B15E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E454802C-A021-402F-8CF8-BC728B4AAA15}"/>
              </a:ext>
            </a:extLst>
          </p:cNvPr>
          <p:cNvSpPr txBox="1"/>
          <p:nvPr/>
        </p:nvSpPr>
        <p:spPr>
          <a:xfrm>
            <a:off x="4060602" y="4176101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8DEA500E-2764-4961-A373-F22099C91A1C}"/>
              </a:ext>
            </a:extLst>
          </p:cNvPr>
          <p:cNvSpPr/>
          <p:nvPr/>
        </p:nvSpPr>
        <p:spPr>
          <a:xfrm>
            <a:off x="5184068" y="1024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3">
            <a:extLst>
              <a:ext uri="{FF2B5EF4-FFF2-40B4-BE49-F238E27FC236}">
                <a16:creationId xmlns:a16="http://schemas.microsoft.com/office/drawing/2014/main" xmlns="" id="{1FCA06BF-D8E9-4781-9D08-4F923EB1B7E6}"/>
              </a:ext>
            </a:extLst>
          </p:cNvPr>
          <p:cNvSpPr/>
          <p:nvPr/>
        </p:nvSpPr>
        <p:spPr>
          <a:xfrm>
            <a:off x="389042" y="2351287"/>
            <a:ext cx="2556284" cy="3969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61" name="사각형: 둥근 모서리 30">
            <a:extLst>
              <a:ext uri="{FF2B5EF4-FFF2-40B4-BE49-F238E27FC236}">
                <a16:creationId xmlns:a16="http://schemas.microsoft.com/office/drawing/2014/main" xmlns="" id="{EAB00EB7-6ED4-468D-926E-ADC2F290D6A1}"/>
              </a:ext>
            </a:extLst>
          </p:cNvPr>
          <p:cNvSpPr/>
          <p:nvPr/>
        </p:nvSpPr>
        <p:spPr>
          <a:xfrm>
            <a:off x="3959932" y="2351287"/>
            <a:ext cx="2717643" cy="3969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xmlns="" id="{25499B9F-579F-4F15-9FF8-9F5E6655E7D3}"/>
              </a:ext>
            </a:extLst>
          </p:cNvPr>
          <p:cNvSpPr/>
          <p:nvPr/>
        </p:nvSpPr>
        <p:spPr>
          <a:xfrm>
            <a:off x="1730827" y="3073609"/>
            <a:ext cx="3587926" cy="210892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꺾임 8">
            <a:extLst>
              <a:ext uri="{FF2B5EF4-FFF2-40B4-BE49-F238E27FC236}">
                <a16:creationId xmlns:a16="http://schemas.microsoft.com/office/drawing/2014/main" xmlns="" id="{0893CD27-053B-4DFE-8DAD-D1E13D882DF1}"/>
              </a:ext>
            </a:extLst>
          </p:cNvPr>
          <p:cNvCxnSpPr/>
          <p:nvPr/>
        </p:nvCxnSpPr>
        <p:spPr bwMode="auto">
          <a:xfrm rot="16200000" flipH="1">
            <a:off x="728604" y="2778275"/>
            <a:ext cx="1029158" cy="969002"/>
          </a:xfrm>
          <a:prstGeom prst="bentConnector3">
            <a:avLst>
              <a:gd name="adj1" fmla="val 99902"/>
            </a:avLst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xmlns="" id="{E035BE8C-4512-4B3C-B232-2C1DEF7280E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28084" y="2748196"/>
            <a:ext cx="1088741" cy="1029159"/>
          </a:xfrm>
          <a:prstGeom prst="bentConnector3">
            <a:avLst>
              <a:gd name="adj1" fmla="val -1773"/>
            </a:avLst>
          </a:prstGeom>
          <a:noFill/>
          <a:ln w="381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2050E26E-5E2C-4555-A2B0-FB927CC9493C}"/>
              </a:ext>
            </a:extLst>
          </p:cNvPr>
          <p:cNvSpPr/>
          <p:nvPr/>
        </p:nvSpPr>
        <p:spPr>
          <a:xfrm>
            <a:off x="3059832" y="2205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60" y="238772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6" y="238823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96D7BD55-F72A-49E2-ACAC-A32EB8FC89FD}"/>
              </a:ext>
            </a:extLst>
          </p:cNvPr>
          <p:cNvSpPr/>
          <p:nvPr/>
        </p:nvSpPr>
        <p:spPr>
          <a:xfrm>
            <a:off x="6687627" y="2149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2526517" y="4149080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077405" y="4155543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623568" y="4155543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620811" y="4615036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97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설명화면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42611"/>
              </p:ext>
            </p:extLst>
          </p:nvPr>
        </p:nvGraphicFramePr>
        <p:xfrm>
          <a:off x="2142682" y="1629740"/>
          <a:ext cx="2159732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449544" y="2219283"/>
            <a:ext cx="1853378" cy="454306"/>
            <a:chOff x="-1404664" y="742446"/>
            <a:chExt cx="1853378" cy="454306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말풍선: 사각형 2">
            <a:extLst>
              <a:ext uri="{FF2B5EF4-FFF2-40B4-BE49-F238E27FC236}">
                <a16:creationId xmlns:a16="http://schemas.microsoft.com/office/drawing/2014/main" xmlns="" id="{9433EDE5-3144-44BE-A08B-E0D319C53221}"/>
              </a:ext>
            </a:extLst>
          </p:cNvPr>
          <p:cNvSpPr/>
          <p:nvPr/>
        </p:nvSpPr>
        <p:spPr>
          <a:xfrm>
            <a:off x="1935152" y="4292518"/>
            <a:ext cx="4679002" cy="756084"/>
          </a:xfrm>
          <a:prstGeom prst="wedgeRectCallout">
            <a:avLst>
              <a:gd name="adj1" fmla="val -55790"/>
              <a:gd name="adj2" fmla="val -1076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더 나눌 수 있네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1147131" y="3856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1974987" y="4060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85933" y="1122856"/>
            <a:ext cx="2570566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8820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4437431" y="1642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38706" y="2767553"/>
            <a:ext cx="2717370" cy="985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5064417" y="2564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94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9237" y="1122856"/>
            <a:ext cx="2743958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08504"/>
              </p:ext>
            </p:extLst>
          </p:nvPr>
        </p:nvGraphicFramePr>
        <p:xfrm>
          <a:off x="2015716" y="1808820"/>
          <a:ext cx="2159732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322578" y="2398363"/>
            <a:ext cx="1853378" cy="454306"/>
            <a:chOff x="-1404664" y="742446"/>
            <a:chExt cx="1853378" cy="454306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764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898FA85-C1EB-4DF9-8C3F-2713A5A025D8}"/>
              </a:ext>
            </a:extLst>
          </p:cNvPr>
          <p:cNvSpPr txBox="1"/>
          <p:nvPr/>
        </p:nvSpPr>
        <p:spPr>
          <a:xfrm>
            <a:off x="4175448" y="299281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30 × 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이라고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설명화면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사용하기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3_4_04.html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말풍선: 사각형 2">
            <a:extLst>
              <a:ext uri="{FF2B5EF4-FFF2-40B4-BE49-F238E27FC236}">
                <a16:creationId xmlns:a16="http://schemas.microsoft.com/office/drawing/2014/main" xmlns="" id="{9433EDE5-3144-44BE-A08B-E0D319C53221}"/>
              </a:ext>
            </a:extLst>
          </p:cNvPr>
          <p:cNvSpPr/>
          <p:nvPr/>
        </p:nvSpPr>
        <p:spPr>
          <a:xfrm>
            <a:off x="1763688" y="4292518"/>
            <a:ext cx="2636848" cy="756084"/>
          </a:xfrm>
          <a:prstGeom prst="wedgeRectCallout">
            <a:avLst>
              <a:gd name="adj1" fmla="val 57098"/>
              <a:gd name="adj2" fmla="val -19315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04" y="4187984"/>
            <a:ext cx="10382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5602639" y="4136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4383474" y="4060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38705" y="2857008"/>
            <a:ext cx="2822249" cy="607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5171416" y="26879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69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4368978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32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1E52919D-4DD6-40AF-AF59-368E5193939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144÷28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몫과 나머지를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35AD27D1-E334-42B2-8AD0-F59777558BD3}"/>
              </a:ext>
            </a:extLst>
          </p:cNvPr>
          <p:cNvGrpSpPr/>
          <p:nvPr/>
        </p:nvGrpSpPr>
        <p:grpSpPr>
          <a:xfrm>
            <a:off x="5882538" y="1269086"/>
            <a:ext cx="521274" cy="258880"/>
            <a:chOff x="3792317" y="345499"/>
            <a:chExt cx="521274" cy="258880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2A236B25-5DDD-40B6-ADC8-8D30F007A966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9DEDFDAA-5958-4350-8824-4EB3859BC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15A72C41-CF69-4529-8E2C-E5A7ABD71D2C}"/>
              </a:ext>
            </a:extLst>
          </p:cNvPr>
          <p:cNvGrpSpPr/>
          <p:nvPr/>
        </p:nvGrpSpPr>
        <p:grpSpPr>
          <a:xfrm>
            <a:off x="6426990" y="1270754"/>
            <a:ext cx="521274" cy="255591"/>
            <a:chOff x="4338619" y="347167"/>
            <a:chExt cx="521274" cy="255591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38B9162A-E6A7-4FBC-87D1-6F20C72C0BFD}"/>
                </a:ext>
              </a:extLst>
            </p:cNvPr>
            <p:cNvSpPr/>
            <p:nvPr/>
          </p:nvSpPr>
          <p:spPr>
            <a:xfrm>
              <a:off x="4338619" y="34716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B71FA157-1AE6-4863-89A3-C416C30F8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723" y="35035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B6AF9C68-46AB-479C-BD59-625DFE30EBD4}"/>
              </a:ext>
            </a:extLst>
          </p:cNvPr>
          <p:cNvGrpSpPr/>
          <p:nvPr/>
        </p:nvGrpSpPr>
        <p:grpSpPr>
          <a:xfrm>
            <a:off x="5338086" y="1268760"/>
            <a:ext cx="521274" cy="260415"/>
            <a:chOff x="3240719" y="345173"/>
            <a:chExt cx="521274" cy="260415"/>
          </a:xfrm>
        </p:grpSpPr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465FB1FA-740C-4D38-9FB9-4E0DAA1B9B32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B71B0D95-81E7-430A-A62D-1E44A6411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144÷28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1543985" y="254740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51920" y="25291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0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6064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달걀 농장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달걀을 담은 보관함은 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달걀을 담은 보관함은 모두 몇 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144÷28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1E52919D-4DD6-40AF-AF59-368E5193939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C80667BC-BE83-4D0B-A171-6B2E3CDD277E}"/>
              </a:ext>
            </a:extLst>
          </p:cNvPr>
          <p:cNvGrpSpPr/>
          <p:nvPr/>
        </p:nvGrpSpPr>
        <p:grpSpPr>
          <a:xfrm>
            <a:off x="5328084" y="1268760"/>
            <a:ext cx="1610178" cy="260415"/>
            <a:chOff x="5328084" y="1268760"/>
            <a:chExt cx="1610178" cy="260415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E1E80883-7A8F-40E8-A10E-20A36C276AD6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A9D45726-62A2-4CAA-B914-5192C40982C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813FBAD8-4821-408A-821E-FE3D9F542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12371465-DF2E-4B2A-8204-0CE17139EA5D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71BA3AFA-377D-426A-B5A5-103875CB77F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75A080E6-B4DE-408E-8EA8-69FE1E5CB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CE78CEEA-9807-45FC-AE61-43065771407E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F431502D-E63B-4310-847E-708F3FA7EEB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63A1A044-BAD4-43A5-A86E-6A79A5B08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144÷28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CCEA7C8-0AB4-4F9C-8392-E58A3A80EE9A}"/>
              </a:ext>
            </a:extLst>
          </p:cNvPr>
          <p:cNvSpPr/>
          <p:nvPr/>
        </p:nvSpPr>
        <p:spPr bwMode="auto">
          <a:xfrm>
            <a:off x="4160218" y="2460206"/>
            <a:ext cx="1929435" cy="3834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140+4=144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D80F95C3-9A77-4114-A3F2-DC790C814339}"/>
              </a:ext>
            </a:extLst>
          </p:cNvPr>
          <p:cNvSpPr/>
          <p:nvPr/>
        </p:nvSpPr>
        <p:spPr bwMode="auto">
          <a:xfrm>
            <a:off x="1801705" y="2468474"/>
            <a:ext cx="1803672" cy="375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28×5=140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C1391D3-436D-4BE8-9D2B-3D1034BF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942" y="2229605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6A4CA087-18A8-4DC2-A136-7F4E8F2F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44" y="2211133"/>
            <a:ext cx="360000" cy="355000"/>
          </a:xfrm>
          <a:prstGeom prst="rect">
            <a:avLst/>
          </a:prstGeom>
        </p:spPr>
      </p:pic>
      <p:pic>
        <p:nvPicPr>
          <p:cNvPr id="9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55" y="252447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3830605" y="2242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956375" y="2460270"/>
            <a:ext cx="740554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755576" y="230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22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E4336C82-2EBC-495F-92DF-A30A6CDC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02775"/>
              </p:ext>
            </p:extLst>
          </p:nvPr>
        </p:nvGraphicFramePr>
        <p:xfrm>
          <a:off x="1421694" y="1913324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30DCD5F-84B2-4E9E-A0D8-F1C972CB63A3}"/>
              </a:ext>
            </a:extLst>
          </p:cNvPr>
          <p:cNvGrpSpPr/>
          <p:nvPr/>
        </p:nvGrpSpPr>
        <p:grpSpPr>
          <a:xfrm>
            <a:off x="1728556" y="2502867"/>
            <a:ext cx="1312937" cy="454306"/>
            <a:chOff x="-1404664" y="742446"/>
            <a:chExt cx="1312937" cy="454306"/>
          </a:xfrm>
        </p:grpSpPr>
        <p:sp>
          <p:nvSpPr>
            <p:cNvPr id="54" name="원호 53">
              <a:extLst>
                <a:ext uri="{FF2B5EF4-FFF2-40B4-BE49-F238E27FC236}">
                  <a16:creationId xmlns="" xmlns:a16="http://schemas.microsoft.com/office/drawing/2014/main" id="{7E8CBF24-87F5-4D31-BFEC-825619A4E85B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EC48CCF6-2A4D-48B2-8CE8-373FF84E98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23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AB313F8-818C-477B-8046-B8B3F1D2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25" y="1766425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4BBC05AE-2A3A-4017-A468-A10E0831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25" y="2827024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34C2D6F9-9C50-46BA-ACFE-804506B9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17" y="2858196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F87F924A-4BBC-46D4-8D3F-ECFA3378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339" y="3356475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99÷32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계산하고 계산결과가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15572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024835" y="308508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570520" y="3069695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553995" y="2021144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DAD230A-00CC-4866-A931-F19F07FD0AAA}"/>
              </a:ext>
            </a:extLst>
          </p:cNvPr>
          <p:cNvSpPr/>
          <p:nvPr/>
        </p:nvSpPr>
        <p:spPr bwMode="auto">
          <a:xfrm>
            <a:off x="2553995" y="3611484"/>
            <a:ext cx="376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787144" y="2544772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17" y="2295698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E0DE6DD-A2DD-4F12-8304-C35A80319A2B}"/>
              </a:ext>
            </a:extLst>
          </p:cNvPr>
          <p:cNvSpPr/>
          <p:nvPr/>
        </p:nvSpPr>
        <p:spPr bwMode="auto">
          <a:xfrm>
            <a:off x="4787144" y="306545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9386585D-EB13-4EC6-9261-04EA7E0F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2" y="2876361"/>
            <a:ext cx="360000" cy="35500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3686185" y="2515010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686185" y="3035696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3589696" y="2414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[DVD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E7356D59-BC4E-47FA-B226-AB86A1C42090}"/>
              </a:ext>
            </a:extLst>
          </p:cNvPr>
          <p:cNvSpPr txBox="1"/>
          <p:nvPr/>
        </p:nvSpPr>
        <p:spPr>
          <a:xfrm>
            <a:off x="1325199" y="4463555"/>
            <a:ext cx="797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32×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17FA8197-1D88-49F0-9FD1-C776D3955654}"/>
              </a:ext>
            </a:extLst>
          </p:cNvPr>
          <p:cNvSpPr/>
          <p:nvPr/>
        </p:nvSpPr>
        <p:spPr bwMode="auto">
          <a:xfrm>
            <a:off x="1798460" y="4498449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CCEA7C8-0AB4-4F9C-8392-E58A3A80EE9A}"/>
              </a:ext>
            </a:extLst>
          </p:cNvPr>
          <p:cNvSpPr/>
          <p:nvPr/>
        </p:nvSpPr>
        <p:spPr bwMode="auto">
          <a:xfrm>
            <a:off x="4157338" y="4485723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D80F95C3-9A77-4114-A3F2-DC790C814339}"/>
              </a:ext>
            </a:extLst>
          </p:cNvPr>
          <p:cNvSpPr/>
          <p:nvPr/>
        </p:nvSpPr>
        <p:spPr bwMode="auto">
          <a:xfrm>
            <a:off x="2842576" y="4493990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FE6FE4C-20AD-4BEA-BF4D-43FB8A920B35}"/>
              </a:ext>
            </a:extLst>
          </p:cNvPr>
          <p:cNvSpPr/>
          <p:nvPr/>
        </p:nvSpPr>
        <p:spPr bwMode="auto">
          <a:xfrm>
            <a:off x="5178859" y="4479977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43">
            <a:extLst>
              <a:ext uri="{FF2B5EF4-FFF2-40B4-BE49-F238E27FC236}">
                <a16:creationId xmlns:a16="http://schemas.microsoft.com/office/drawing/2014/main" xmlns="" id="{341184FB-0B6C-4F5D-9B79-7A746B523CF1}"/>
              </a:ext>
            </a:extLst>
          </p:cNvPr>
          <p:cNvSpPr txBox="1"/>
          <p:nvPr/>
        </p:nvSpPr>
        <p:spPr>
          <a:xfrm>
            <a:off x="2554544" y="4432489"/>
            <a:ext cx="3986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17" name="TextBox 43">
            <a:extLst>
              <a:ext uri="{FF2B5EF4-FFF2-40B4-BE49-F238E27FC236}">
                <a16:creationId xmlns:a16="http://schemas.microsoft.com/office/drawing/2014/main" xmlns="" id="{A83E6646-AE79-4D46-9F82-76056ADE48ED}"/>
              </a:ext>
            </a:extLst>
          </p:cNvPr>
          <p:cNvSpPr txBox="1"/>
          <p:nvPr/>
        </p:nvSpPr>
        <p:spPr>
          <a:xfrm>
            <a:off x="5934943" y="4418640"/>
            <a:ext cx="7972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=99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>
            <a:extLst>
              <a:ext uri="{FF2B5EF4-FFF2-40B4-BE49-F238E27FC236}">
                <a16:creationId xmlns:a16="http://schemas.microsoft.com/office/drawing/2014/main" xmlns="" id="{956BD1BB-69D6-494D-9EF5-32122A29AC6B}"/>
              </a:ext>
            </a:extLst>
          </p:cNvPr>
          <p:cNvSpPr txBox="1"/>
          <p:nvPr/>
        </p:nvSpPr>
        <p:spPr>
          <a:xfrm>
            <a:off x="4890827" y="4454644"/>
            <a:ext cx="3986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3B126B37-E182-4637-A3B0-DDAFB0AF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047" y="4255121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xmlns="" id="{BC1391D3-436D-4BE8-9D2B-3D1034BF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53" y="4255121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6A4CA087-18A8-4DC2-A136-7F4E8F2F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11" y="4236649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044DF1F5-3F84-4755-BA76-EFA4C7C4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87" y="4236649"/>
            <a:ext cx="360000" cy="355000"/>
          </a:xfrm>
          <a:prstGeom prst="rect">
            <a:avLst/>
          </a:prstGeom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87" y="452432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3892133" y="4268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54846" y="4485786"/>
            <a:ext cx="740554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354047" y="43299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52344AD7-CA40-4BC8-A3CE-6A407F162D78}"/>
              </a:ext>
            </a:extLst>
          </p:cNvPr>
          <p:cNvSpPr/>
          <p:nvPr/>
        </p:nvSpPr>
        <p:spPr>
          <a:xfrm>
            <a:off x="658397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24" y="4839365"/>
            <a:ext cx="146043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4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나누기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69000" y="4756466"/>
            <a:ext cx="264402" cy="3785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32672" y="4756466"/>
            <a:ext cx="181018" cy="3785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494192" y="5308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3013FAE7-58AD-4378-B82F-30E853F0C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37187"/>
              </p:ext>
            </p:extLst>
          </p:nvPr>
        </p:nvGraphicFramePr>
        <p:xfrm>
          <a:off x="756964" y="2294124"/>
          <a:ext cx="1431756" cy="16749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</a:tblGrid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2D8979A-17A7-4E72-B0F0-3D4DA9F10411}"/>
              </a:ext>
            </a:extLst>
          </p:cNvPr>
          <p:cNvSpPr txBox="1"/>
          <p:nvPr/>
        </p:nvSpPr>
        <p:spPr>
          <a:xfrm>
            <a:off x="2178802" y="3140968"/>
            <a:ext cx="10081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14×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06D78BC-6FE3-4786-BFFE-A3AF3BD5AB96}"/>
              </a:ext>
            </a:extLst>
          </p:cNvPr>
          <p:cNvGrpSpPr/>
          <p:nvPr/>
        </p:nvGrpSpPr>
        <p:grpSpPr>
          <a:xfrm>
            <a:off x="1081000" y="2713408"/>
            <a:ext cx="1133806" cy="454306"/>
            <a:chOff x="-1404664" y="742446"/>
            <a:chExt cx="1133806" cy="454306"/>
          </a:xfrm>
        </p:grpSpPr>
        <p:sp>
          <p:nvSpPr>
            <p:cNvPr id="68" name="원호 67">
              <a:extLst>
                <a:ext uri="{FF2B5EF4-FFF2-40B4-BE49-F238E27FC236}">
                  <a16:creationId xmlns:a16="http://schemas.microsoft.com/office/drawing/2014/main" xmlns="" id="{0121852F-8058-4B66-8202-F03426CAE624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66C97F64-56CE-4A87-A5AE-40D468A0D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0446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9A68111E-5DB3-4871-9386-3ACC2818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39687"/>
              </p:ext>
            </p:extLst>
          </p:nvPr>
        </p:nvGraphicFramePr>
        <p:xfrm>
          <a:off x="3438942" y="2294124"/>
          <a:ext cx="1909008" cy="16749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77252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18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65CBF35-BC84-4D0B-9C02-73F64A34C622}"/>
              </a:ext>
            </a:extLst>
          </p:cNvPr>
          <p:cNvSpPr txBox="1"/>
          <p:nvPr/>
        </p:nvSpPr>
        <p:spPr>
          <a:xfrm>
            <a:off x="5337619" y="3140968"/>
            <a:ext cx="9985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7CCA4137-CF14-4E54-B069-5EE0B4AA6B4E}"/>
              </a:ext>
            </a:extLst>
          </p:cNvPr>
          <p:cNvGrpSpPr/>
          <p:nvPr/>
        </p:nvGrpSpPr>
        <p:grpSpPr>
          <a:xfrm>
            <a:off x="3745296" y="2713408"/>
            <a:ext cx="1602652" cy="454306"/>
            <a:chOff x="-1404664" y="742446"/>
            <a:chExt cx="1602652" cy="454306"/>
          </a:xfrm>
        </p:grpSpPr>
        <p:sp>
          <p:nvSpPr>
            <p:cNvPr id="75" name="원호 74">
              <a:extLst>
                <a:ext uri="{FF2B5EF4-FFF2-40B4-BE49-F238E27FC236}">
                  <a16:creationId xmlns:a16="http://schemas.microsoft.com/office/drawing/2014/main" xmlns="" id="{0F79F728-AAA8-46C3-A9EF-187D7A3033CD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3DEDBB44-65DE-4E5F-8560-4EF646C39A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51349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D5029920-5970-467E-B50D-C7871741B1D8}"/>
              </a:ext>
            </a:extLst>
          </p:cNvPr>
          <p:cNvSpPr txBox="1"/>
          <p:nvPr/>
        </p:nvSpPr>
        <p:spPr>
          <a:xfrm>
            <a:off x="3887924" y="4750303"/>
            <a:ext cx="3265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19×7=133        133+15=148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65886" y="4268289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5886" y="4737257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1727200" y="4298051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3" y="4077072"/>
            <a:ext cx="360000" cy="355000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1727199" y="4756466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2" y="4535487"/>
            <a:ext cx="360000" cy="355000"/>
          </a:xfrm>
          <a:prstGeom prst="rect">
            <a:avLst/>
          </a:prstGeom>
        </p:spPr>
      </p:pic>
      <p:sp>
        <p:nvSpPr>
          <p:cNvPr id="109" name="모서리가 둥근 직사각형 108"/>
          <p:cNvSpPr/>
          <p:nvPr/>
        </p:nvSpPr>
        <p:spPr>
          <a:xfrm>
            <a:off x="2968878" y="4278402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030192" y="4308164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5" y="4087185"/>
            <a:ext cx="360000" cy="355000"/>
          </a:xfrm>
          <a:prstGeom prst="rect">
            <a:avLst/>
          </a:prstGeom>
        </p:spPr>
      </p:pic>
      <p:sp>
        <p:nvSpPr>
          <p:cNvPr id="112" name="모서리가 둥근 직사각형 111"/>
          <p:cNvSpPr/>
          <p:nvPr/>
        </p:nvSpPr>
        <p:spPr>
          <a:xfrm>
            <a:off x="4872304" y="4278842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5933617" y="4298051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90" y="4077072"/>
            <a:ext cx="360000" cy="355000"/>
          </a:xfrm>
          <a:prstGeom prst="rect">
            <a:avLst/>
          </a:prstGeom>
        </p:spPr>
      </p:pic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96" y="4811076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모서리가 둥근 직사각형 115"/>
          <p:cNvSpPr/>
          <p:nvPr/>
        </p:nvSpPr>
        <p:spPr>
          <a:xfrm>
            <a:off x="2951820" y="4738663"/>
            <a:ext cx="944569" cy="383374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14407" y="4133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803551" y="4655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18371" y="1092168"/>
            <a:ext cx="212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65" y="5106747"/>
            <a:ext cx="9143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56285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3FBB9040-43D5-4351-8068-999C3A16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08186"/>
              </p:ext>
            </p:extLst>
          </p:nvPr>
        </p:nvGraphicFramePr>
        <p:xfrm>
          <a:off x="571134" y="2711853"/>
          <a:ext cx="5914197" cy="1365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865">
                  <a:extLst>
                    <a:ext uri="{9D8B030D-6E8A-4147-A177-3AD203B41FA5}">
                      <a16:colId xmlns="" xmlns:a16="http://schemas.microsoft.com/office/drawing/2014/main" val="1460584302"/>
                    </a:ext>
                  </a:extLst>
                </a:gridCol>
                <a:gridCol w="2565666">
                  <a:extLst>
                    <a:ext uri="{9D8B030D-6E8A-4147-A177-3AD203B41FA5}">
                      <a16:colId xmlns="" xmlns:a16="http://schemas.microsoft.com/office/drawing/2014/main" val="1821671006"/>
                    </a:ext>
                  </a:extLst>
                </a:gridCol>
                <a:gridCol w="2565666">
                  <a:extLst>
                    <a:ext uri="{9D8B030D-6E8A-4147-A177-3AD203B41FA5}">
                      <a16:colId xmlns="" xmlns:a16="http://schemas.microsoft.com/office/drawing/2014/main" val="3396589929"/>
                    </a:ext>
                  </a:extLst>
                </a:gridCol>
              </a:tblGrid>
              <a:tr h="45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12×5=60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42776115"/>
                  </a:ext>
                </a:extLst>
              </a:tr>
              <a:tr h="45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12×6=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84 -           =  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62692137"/>
                  </a:ext>
                </a:extLst>
              </a:tr>
              <a:tr h="45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12×          = 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84 -           =  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4873030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2AF8CF5-649F-43EA-A30C-D9CA3C21E86B}"/>
              </a:ext>
            </a:extLst>
          </p:cNvPr>
          <p:cNvSpPr/>
          <p:nvPr/>
        </p:nvSpPr>
        <p:spPr bwMode="auto">
          <a:xfrm>
            <a:off x="2623362" y="3211671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4E1A098E-9B35-444A-B981-82565F07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935" y="2962597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C3DF7E5-0E14-4CDF-9195-4918A1FBF875}"/>
              </a:ext>
            </a:extLst>
          </p:cNvPr>
          <p:cNvSpPr/>
          <p:nvPr/>
        </p:nvSpPr>
        <p:spPr bwMode="auto">
          <a:xfrm>
            <a:off x="2036880" y="3676058"/>
            <a:ext cx="725289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BA77901-D2B4-4B42-9047-4DE20485CA07}"/>
              </a:ext>
            </a:extLst>
          </p:cNvPr>
          <p:cNvSpPr/>
          <p:nvPr/>
        </p:nvSpPr>
        <p:spPr bwMode="auto">
          <a:xfrm>
            <a:off x="3014197" y="367605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47D9AABB-93B5-463D-A106-919DB4FCA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346" y="3480024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44512761-D1B8-4D63-B677-D09A9B55B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784" y="3480024"/>
            <a:ext cx="360000" cy="355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7FFB948E-69AB-47C5-B411-0C26061E1487}"/>
              </a:ext>
            </a:extLst>
          </p:cNvPr>
          <p:cNvSpPr/>
          <p:nvPr/>
        </p:nvSpPr>
        <p:spPr bwMode="auto">
          <a:xfrm>
            <a:off x="4505337" y="323069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5597441" y="3230694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82A03B6-F9B7-4111-A1BA-E7F3B4A5DA58}"/>
              </a:ext>
            </a:extLst>
          </p:cNvPr>
          <p:cNvSpPr/>
          <p:nvPr/>
        </p:nvSpPr>
        <p:spPr bwMode="auto">
          <a:xfrm>
            <a:off x="4506932" y="367605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0D3E2AB-F827-4007-A4FC-6EE5CDD3AC48}"/>
              </a:ext>
            </a:extLst>
          </p:cNvPr>
          <p:cNvSpPr/>
          <p:nvPr/>
        </p:nvSpPr>
        <p:spPr bwMode="auto">
          <a:xfrm>
            <a:off x="5597441" y="3676058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B6E67D2E-638E-4867-9CA7-667B02820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862" y="3480024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092AC2B1-1080-44E4-A5C4-783CBB198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3480024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B0DFD8DE-1D90-4AE3-89DD-65C1425F0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862" y="3046544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DB288DB4-FE39-4116-8C7A-8AB47EBE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4" y="3046544"/>
            <a:ext cx="360000" cy="355000"/>
          </a:xfrm>
          <a:prstGeom prst="rect">
            <a:avLst/>
          </a:prstGeom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118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52" y="523084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99" y="529803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848" y="523084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6325" y="529518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4043550" y="5070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110" name="표 109">
            <a:extLst>
              <a:ext uri="{FF2B5EF4-FFF2-40B4-BE49-F238E27FC236}">
                <a16:creationId xmlns="" xmlns:a16="http://schemas.microsoft.com/office/drawing/2014/main" id="{F932AC3F-2702-4220-AD60-74D1A1E20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73228"/>
              </p:ext>
            </p:extLst>
          </p:nvPr>
        </p:nvGraphicFramePr>
        <p:xfrm>
          <a:off x="2555776" y="2449685"/>
          <a:ext cx="1431756" cy="180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AFC5CE73-E399-46C7-B821-8A91AC2F7CA6}"/>
              </a:ext>
            </a:extLst>
          </p:cNvPr>
          <p:cNvGrpSpPr/>
          <p:nvPr/>
        </p:nvGrpSpPr>
        <p:grpSpPr>
          <a:xfrm>
            <a:off x="2866137" y="2926372"/>
            <a:ext cx="1125402" cy="454306"/>
            <a:chOff x="-1404664" y="742446"/>
            <a:chExt cx="1125402" cy="454306"/>
          </a:xfrm>
        </p:grpSpPr>
        <p:sp>
          <p:nvSpPr>
            <p:cNvPr id="112" name="원호 111">
              <a:extLst>
                <a:ext uri="{FF2B5EF4-FFF2-40B4-BE49-F238E27FC236}">
                  <a16:creationId xmlns="" xmlns:a16="http://schemas.microsoft.com/office/drawing/2014/main" id="{5209AF64-8E4D-458B-9797-E4B206EDC87A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6671B1F1-A15B-43A2-BA5F-D29BBE7C2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0362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118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68393" y="520475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8680" y="521634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25" y="52650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06" y="527130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3076674" y="3431255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3534250" y="3431255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3534250" y="3879520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3534250" y="2518910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8C4B2FA0-E189-4BAA-B216-053A9813D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52" y="2312876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9B2F68AD-F2E6-47B4-8BF6-4AE963E16D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52" y="3253755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CCF750FA-75BD-40C8-9140-A099DDA3C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52" y="3654319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CEE6AFA9-F6F3-47F3-A2C0-DCB19B805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2890" y="32537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6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계산하여 몫과 나머지를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D2F8F63-6A1E-4605-B25A-543806AF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62" y="2300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057F54D-18A3-4678-B3AF-B63BDF0FAB6F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97FE7DE-B984-4CA8-B6A1-A0EF05DC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53919"/>
              </p:ext>
            </p:extLst>
          </p:nvPr>
        </p:nvGraphicFramePr>
        <p:xfrm>
          <a:off x="1511660" y="2488380"/>
          <a:ext cx="1431756" cy="180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4A2A84E2-DB35-44E9-8A80-34A9C20F0DDA}"/>
              </a:ext>
            </a:extLst>
          </p:cNvPr>
          <p:cNvGrpSpPr/>
          <p:nvPr/>
        </p:nvGrpSpPr>
        <p:grpSpPr>
          <a:xfrm>
            <a:off x="1822021" y="2965067"/>
            <a:ext cx="1125402" cy="454306"/>
            <a:chOff x="-1404664" y="742446"/>
            <a:chExt cx="1125402" cy="454306"/>
          </a:xfrm>
        </p:grpSpPr>
        <p:sp>
          <p:nvSpPr>
            <p:cNvPr id="57" name="원호 56">
              <a:extLst>
                <a:ext uri="{FF2B5EF4-FFF2-40B4-BE49-F238E27FC236}">
                  <a16:creationId xmlns="" xmlns:a16="http://schemas.microsoft.com/office/drawing/2014/main" id="{D888A37C-CFEA-418D-A08A-C01D56B2D2E9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661604F8-25FF-42CA-804D-82B1C48091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0362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BC728D1A-9CE0-4D9C-9F62-C64FAADF2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69" y="2411079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5E2C8AE-5A7B-4F8B-AB16-8C77EFC29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69" y="3301447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AA305C3-6FF7-43A5-844E-3F7E4F405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69" y="3814976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10DBCDF9-DC98-4F05-8543-3B95C3FC8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741" y="3301447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8E8CF9D9-7C7B-4268-B423-7D8FD6218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741" y="3814976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508759" y="2541829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017954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516796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000985" y="3456890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499827" y="3456890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804258" y="3397366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804258" y="3866334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865572" y="3427128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45" y="3206149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865571" y="3885543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44" y="36645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계산하여 몫과 나머지를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267AC12F-12AD-4860-85A7-E4D3EE671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55588"/>
              </p:ext>
            </p:extLst>
          </p:nvPr>
        </p:nvGraphicFramePr>
        <p:xfrm>
          <a:off x="1151620" y="2488380"/>
          <a:ext cx="1899808" cy="180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2484740382"/>
                    </a:ext>
                  </a:extLst>
                </a:gridCol>
              </a:tblGrid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5674305-6DBB-4C57-8A15-C6CED189AD74}"/>
              </a:ext>
            </a:extLst>
          </p:cNvPr>
          <p:cNvGrpSpPr/>
          <p:nvPr/>
        </p:nvGrpSpPr>
        <p:grpSpPr>
          <a:xfrm>
            <a:off x="1439652" y="2955932"/>
            <a:ext cx="1563809" cy="463441"/>
            <a:chOff x="-1404664" y="733311"/>
            <a:chExt cx="1563809" cy="463441"/>
          </a:xfrm>
        </p:grpSpPr>
        <p:sp>
          <p:nvSpPr>
            <p:cNvPr id="60" name="원호 59">
              <a:extLst>
                <a:ext uri="{FF2B5EF4-FFF2-40B4-BE49-F238E27FC236}">
                  <a16:creationId xmlns="" xmlns:a16="http://schemas.microsoft.com/office/drawing/2014/main" id="{3C667265-C49A-40DF-94AB-A1E73B969879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923F968C-FADA-4D98-ABAE-E052143C5E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315502" y="733311"/>
              <a:ext cx="1474647" cy="948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DDDBE0AA-A551-4E77-AC6A-D71D43259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81" y="2411079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EA80556A-0A12-4E13-BC46-4EB1EB4E5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81" y="3301447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91AD2FFA-B977-4877-9992-A7A1FEC3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481" y="3814976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33794040-4993-4783-A5BE-0970BA725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753" y="3301447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B5D52FD5-73C8-48A7-8088-3CBE9FB9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753" y="3814976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929AAC17-C97F-4E44-9073-320CB1633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731" y="330144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119907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618749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110671" y="3459026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609513" y="3459026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1658566" y="3459026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609513" y="2565463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804258" y="3397366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804258" y="3866334"/>
            <a:ext cx="944569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865572" y="3427128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45" y="3206149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317AF5B-7B44-4B67-8EB4-959C56850600}"/>
              </a:ext>
            </a:extLst>
          </p:cNvPr>
          <p:cNvSpPr/>
          <p:nvPr/>
        </p:nvSpPr>
        <p:spPr bwMode="auto">
          <a:xfrm>
            <a:off x="4865571" y="3885543"/>
            <a:ext cx="59957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7BF0578D-D962-4A07-9E07-D267B1B4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44" y="366456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https://cdata2.tsherpa.co.kr/tsherpa/MultiMedia/Flash/2020/curri/index.html?flashxmlnum=blackbox7&amp;classa=A8-C1-41-MM-MM-04-04-06-0-0-0-0&amp;classno=MM_41_04/suh_0401_03_0006/suh_0401_03_0006_401_1.html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나눗셈의 몫으로 가장 적절한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EE994344-BDD3-45CF-AC15-90D1F25B263A}"/>
              </a:ext>
            </a:extLst>
          </p:cNvPr>
          <p:cNvSpPr/>
          <p:nvPr/>
        </p:nvSpPr>
        <p:spPr>
          <a:xfrm>
            <a:off x="1401583" y="2708920"/>
            <a:ext cx="1188132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169÷38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0A1909B-C349-4085-BFA6-C19111A353E1}"/>
              </a:ext>
            </a:extLst>
          </p:cNvPr>
          <p:cNvSpPr/>
          <p:nvPr/>
        </p:nvSpPr>
        <p:spPr>
          <a:xfrm>
            <a:off x="3367255" y="2737199"/>
            <a:ext cx="2125629" cy="576064"/>
          </a:xfrm>
          <a:prstGeom prst="roundRect">
            <a:avLst/>
          </a:prstGeom>
          <a:noFill/>
          <a:ln w="3810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2    4    6    10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6C8D6F6-AED7-4AD7-A6A6-F38A43052927}"/>
              </a:ext>
            </a:extLst>
          </p:cNvPr>
          <p:cNvSpPr txBox="1"/>
          <p:nvPr/>
        </p:nvSpPr>
        <p:spPr>
          <a:xfrm>
            <a:off x="3162110" y="4287972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098B0BD0-0B59-43EE-8F27-96E90776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35" y="4059931"/>
            <a:ext cx="360000" cy="355000"/>
          </a:xfrm>
          <a:prstGeom prst="rect">
            <a:avLst/>
          </a:prstGeom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56E147FD-185E-4CE6-AF9F-0D699EC8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D5465FCE-725B-4E92-BDFE-8CA21FF7A1CB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B96407F-217E-499D-ADF4-2315BFB6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908720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6468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599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농장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나눗셈의 몫으로 가장 적절한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EE994344-BDD3-45CF-AC15-90D1F25B263A}"/>
              </a:ext>
            </a:extLst>
          </p:cNvPr>
          <p:cNvSpPr/>
          <p:nvPr/>
        </p:nvSpPr>
        <p:spPr>
          <a:xfrm>
            <a:off x="1401583" y="2708920"/>
            <a:ext cx="1188132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169÷38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0A1909B-C349-4085-BFA6-C19111A353E1}"/>
              </a:ext>
            </a:extLst>
          </p:cNvPr>
          <p:cNvSpPr/>
          <p:nvPr/>
        </p:nvSpPr>
        <p:spPr>
          <a:xfrm>
            <a:off x="3367255" y="2737199"/>
            <a:ext cx="2125629" cy="576064"/>
          </a:xfrm>
          <a:prstGeom prst="roundRect">
            <a:avLst/>
          </a:prstGeom>
          <a:noFill/>
          <a:ln w="38100">
            <a:solidFill>
              <a:srgbClr val="B3A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2    4    6    10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6C8D6F6-AED7-4AD7-A6A6-F38A43052927}"/>
              </a:ext>
            </a:extLst>
          </p:cNvPr>
          <p:cNvSpPr txBox="1"/>
          <p:nvPr/>
        </p:nvSpPr>
        <p:spPr>
          <a:xfrm>
            <a:off x="3162110" y="4287972"/>
            <a:ext cx="88566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098B0BD0-0B59-43EE-8F27-96E90776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435" y="4059931"/>
            <a:ext cx="360000" cy="35500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46E787F1-47A3-4A46-B129-6A755AE6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EA15A9E-623D-4526-BC57-BFD6A9EB036C}"/>
              </a:ext>
            </a:extLst>
          </p:cNvPr>
          <p:cNvGrpSpPr/>
          <p:nvPr/>
        </p:nvGrpSpPr>
        <p:grpSpPr>
          <a:xfrm>
            <a:off x="287525" y="4077072"/>
            <a:ext cx="6467856" cy="945520"/>
            <a:chOff x="192745" y="1984666"/>
            <a:chExt cx="6667165" cy="1637022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E4DF000-A9E9-40D1-892B-106C24E8B493}"/>
                </a:ext>
              </a:extLst>
            </p:cNvPr>
            <p:cNvSpPr/>
            <p:nvPr/>
          </p:nvSpPr>
          <p:spPr>
            <a:xfrm>
              <a:off x="192745" y="1984666"/>
              <a:ext cx="6667165" cy="14464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A5C2BC22-7CF7-4406-B649-9BB650FE58BB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67">
            <a:extLst>
              <a:ext uri="{FF2B5EF4-FFF2-40B4-BE49-F238E27FC236}">
                <a16:creationId xmlns="" xmlns:a16="http://schemas.microsoft.com/office/drawing/2014/main" id="{9AEDC080-002C-437C-B315-03D6DFE0E358}"/>
              </a:ext>
            </a:extLst>
          </p:cNvPr>
          <p:cNvSpPr/>
          <p:nvPr/>
        </p:nvSpPr>
        <p:spPr>
          <a:xfrm>
            <a:off x="445190" y="38970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72271516-261C-4FE5-B580-92BB4BB5E412}"/>
              </a:ext>
            </a:extLst>
          </p:cNvPr>
          <p:cNvSpPr txBox="1"/>
          <p:nvPr/>
        </p:nvSpPr>
        <p:spPr>
          <a:xfrm>
            <a:off x="381954" y="4357748"/>
            <a:ext cx="64678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169÷38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계산하면 몫이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447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https://cdata2.tsherpa.co.kr/tsherpa/MultiMedia/Flash/2020/curri/index.html?flashxmlnum=blackbox7&amp;classa=A8-C1-41-MM-MM-04-04-06-0-0-0-0&amp;classno=MM_41_04/suh_0401_03_0006/suh_0401_03_0006_401_1.html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19F57D9-496C-4482-BE52-6D89A3718EE3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97FE7DE-B984-4CA8-B6A1-A0EF05DC3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47867"/>
              </p:ext>
            </p:extLst>
          </p:nvPr>
        </p:nvGraphicFramePr>
        <p:xfrm>
          <a:off x="1392293" y="2488380"/>
          <a:ext cx="1431756" cy="180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2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72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4A2A84E2-DB35-44E9-8A80-34A9C20F0DDA}"/>
              </a:ext>
            </a:extLst>
          </p:cNvPr>
          <p:cNvGrpSpPr/>
          <p:nvPr/>
        </p:nvGrpSpPr>
        <p:grpSpPr>
          <a:xfrm>
            <a:off x="1702654" y="2965067"/>
            <a:ext cx="1125402" cy="454306"/>
            <a:chOff x="-1404664" y="742446"/>
            <a:chExt cx="1125402" cy="454306"/>
          </a:xfrm>
        </p:grpSpPr>
        <p:sp>
          <p:nvSpPr>
            <p:cNvPr id="70" name="원호 69">
              <a:extLst>
                <a:ext uri="{FF2B5EF4-FFF2-40B4-BE49-F238E27FC236}">
                  <a16:creationId xmlns="" xmlns:a16="http://schemas.microsoft.com/office/drawing/2014/main" id="{D888A37C-CFEA-418D-A08A-C01D56B2D2E9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661604F8-25FF-42CA-804D-82B1C48091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0362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BC728D1A-9CE0-4D9C-9F62-C64FAADF2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102" y="2411079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A5E2C8AE-5A7B-4F8B-AB16-8C77EFC29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102" y="3301447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BAA305C3-6FF7-43A5-844E-3F7E4F405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102" y="3814976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10DBCDF9-DC98-4F05-8543-3B95C3FC8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374" y="3301447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389392" y="2541829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397429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1881618" y="3456890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2380460" y="3456890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267AC12F-12AD-4860-85A7-E4D3EE671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28788"/>
              </p:ext>
            </p:extLst>
          </p:nvPr>
        </p:nvGraphicFramePr>
        <p:xfrm>
          <a:off x="3613255" y="2488380"/>
          <a:ext cx="1899808" cy="1804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5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74952">
                  <a:extLst>
                    <a:ext uri="{9D8B030D-6E8A-4147-A177-3AD203B41FA5}">
                      <a16:colId xmlns="" xmlns:a16="http://schemas.microsoft.com/office/drawing/2014/main" val="2484740382"/>
                    </a:ext>
                  </a:extLst>
                </a:gridCol>
              </a:tblGrid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5117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45674305-6DBB-4C57-8A15-C6CED189AD74}"/>
              </a:ext>
            </a:extLst>
          </p:cNvPr>
          <p:cNvGrpSpPr/>
          <p:nvPr/>
        </p:nvGrpSpPr>
        <p:grpSpPr>
          <a:xfrm>
            <a:off x="3901287" y="2955932"/>
            <a:ext cx="1563809" cy="463441"/>
            <a:chOff x="-1404664" y="733311"/>
            <a:chExt cx="1563809" cy="463441"/>
          </a:xfrm>
        </p:grpSpPr>
        <p:sp>
          <p:nvSpPr>
            <p:cNvPr id="110" name="원호 109">
              <a:extLst>
                <a:ext uri="{FF2B5EF4-FFF2-40B4-BE49-F238E27FC236}">
                  <a16:creationId xmlns="" xmlns:a16="http://schemas.microsoft.com/office/drawing/2014/main" id="{3C667265-C49A-40DF-94AB-A1E73B969879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23F968C-FADA-4D98-ABAE-E052143C5E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315502" y="733311"/>
              <a:ext cx="1474647" cy="948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DDBE0AA-A551-4E77-AC6A-D71D43259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116" y="2411079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EA80556A-0A12-4E13-BC46-4EB1EB4E5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116" y="3301447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91AD2FFA-B977-4877-9992-A7A1FEC39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116" y="3814976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33794040-4993-4783-A5BE-0970BA725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388" y="3301447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B5D52FD5-73C8-48A7-8088-3CBE9FB9E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388" y="3814976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929AAC17-C97F-4E44-9073-320CB1633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366" y="3301447"/>
            <a:ext cx="360000" cy="355000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4581542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5080384" y="3914192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4572306" y="3459026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5071148" y="3459026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4120201" y="3459026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01646619-F629-404C-8A58-BAA618C87DCA}"/>
              </a:ext>
            </a:extLst>
          </p:cNvPr>
          <p:cNvSpPr/>
          <p:nvPr/>
        </p:nvSpPr>
        <p:spPr bwMode="auto">
          <a:xfrm>
            <a:off x="5071148" y="2565463"/>
            <a:ext cx="393948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https://cdata2.tsherpa.co.kr/tsherpa/MultiMedia/Flash/2020/curri/index.html?flashxmlnum=blackbox7&amp;classa=A8-C1-41-MM-MM-04-04-06-0-0-0-0&amp;classno=MM_41_04/suh_0401_03_0006/suh_0401_03_0006_401_1.html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E421E4A0-866C-4435-B5CD-249662B538F0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F901DBA-A436-49D2-A1C2-CD99B9ABDF28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AA7BCA-848D-42E1-939F-B54BCA2FC593}"/>
              </a:ext>
            </a:extLst>
          </p:cNvPr>
          <p:cNvSpPr txBox="1"/>
          <p:nvPr/>
        </p:nvSpPr>
        <p:spPr>
          <a:xfrm>
            <a:off x="2015717" y="2816932"/>
            <a:ext cx="1764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96÷19=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4BD93F2-F5AC-4D95-9ACD-66984F0E07C7}"/>
              </a:ext>
            </a:extLst>
          </p:cNvPr>
          <p:cNvSpPr txBox="1"/>
          <p:nvPr/>
        </p:nvSpPr>
        <p:spPr>
          <a:xfrm>
            <a:off x="3945205" y="2816932"/>
            <a:ext cx="370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B0D6343-F047-4771-AFCB-9E6087AD0C02}"/>
              </a:ext>
            </a:extLst>
          </p:cNvPr>
          <p:cNvSpPr txBox="1"/>
          <p:nvPr/>
        </p:nvSpPr>
        <p:spPr>
          <a:xfrm>
            <a:off x="3372442" y="2816932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74686B6D-B821-455D-82B3-352E9DCE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348" y="2649658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702A2F9-31D5-4198-B9C5-B31D87064D59}"/>
              </a:ext>
            </a:extLst>
          </p:cNvPr>
          <p:cNvSpPr txBox="1"/>
          <p:nvPr/>
        </p:nvSpPr>
        <p:spPr>
          <a:xfrm>
            <a:off x="4258549" y="2816932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7559A056-A3B1-404D-99EA-3D57E9185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455" y="2649658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B67E70C-1D48-4FCC-ADE8-B7CCB04C6370}"/>
              </a:ext>
            </a:extLst>
          </p:cNvPr>
          <p:cNvSpPr txBox="1"/>
          <p:nvPr/>
        </p:nvSpPr>
        <p:spPr>
          <a:xfrm>
            <a:off x="2015716" y="3665476"/>
            <a:ext cx="1836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235÷32=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2C081DD6-D559-4349-A33D-860589F8B5D4}"/>
              </a:ext>
            </a:extLst>
          </p:cNvPr>
          <p:cNvSpPr txBox="1"/>
          <p:nvPr/>
        </p:nvSpPr>
        <p:spPr>
          <a:xfrm>
            <a:off x="4017213" y="3665476"/>
            <a:ext cx="370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F40E6D3E-FFF9-4AF5-9C6D-97DC0532E469}"/>
              </a:ext>
            </a:extLst>
          </p:cNvPr>
          <p:cNvSpPr txBox="1"/>
          <p:nvPr/>
        </p:nvSpPr>
        <p:spPr>
          <a:xfrm>
            <a:off x="3444450" y="3665476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81152448-AA06-4017-92D8-43945992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356" y="3498202"/>
            <a:ext cx="360000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12AE1AB-9E80-4BE4-B863-0F875F8FBE14}"/>
              </a:ext>
            </a:extLst>
          </p:cNvPr>
          <p:cNvSpPr txBox="1"/>
          <p:nvPr/>
        </p:nvSpPr>
        <p:spPr>
          <a:xfrm>
            <a:off x="4330557" y="3665476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F7EF90A6-F456-4051-9C12-1878604A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63" y="3498202"/>
            <a:ext cx="360000" cy="355000"/>
          </a:xfrm>
          <a:prstGeom prst="rect">
            <a:avLst/>
          </a:prstGeom>
        </p:spPr>
      </p:pic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48BC628A-A774-48E2-8614-6F6104C2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2F2AA0EF-E70B-4B4D-A58E-B10DFB2E881E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3AA7BCA-848D-42E1-939F-B54BCA2FC593}"/>
              </a:ext>
            </a:extLst>
          </p:cNvPr>
          <p:cNvSpPr txBox="1"/>
          <p:nvPr/>
        </p:nvSpPr>
        <p:spPr>
          <a:xfrm>
            <a:off x="2240581" y="2816932"/>
            <a:ext cx="1764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96÷19=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14BD93F2-F5AC-4D95-9ACD-66984F0E07C7}"/>
              </a:ext>
            </a:extLst>
          </p:cNvPr>
          <p:cNvSpPr txBox="1"/>
          <p:nvPr/>
        </p:nvSpPr>
        <p:spPr>
          <a:xfrm>
            <a:off x="4170069" y="2816932"/>
            <a:ext cx="370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1B0D6343-F047-4771-AFCB-9E6087AD0C02}"/>
              </a:ext>
            </a:extLst>
          </p:cNvPr>
          <p:cNvSpPr txBox="1"/>
          <p:nvPr/>
        </p:nvSpPr>
        <p:spPr>
          <a:xfrm>
            <a:off x="3597306" y="2816932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702A2F9-31D5-4198-B9C5-B31D87064D59}"/>
              </a:ext>
            </a:extLst>
          </p:cNvPr>
          <p:cNvSpPr txBox="1"/>
          <p:nvPr/>
        </p:nvSpPr>
        <p:spPr>
          <a:xfrm>
            <a:off x="4483413" y="2816932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EB67E70C-1D48-4FCC-ADE8-B7CCB04C6370}"/>
              </a:ext>
            </a:extLst>
          </p:cNvPr>
          <p:cNvSpPr txBox="1"/>
          <p:nvPr/>
        </p:nvSpPr>
        <p:spPr>
          <a:xfrm>
            <a:off x="2240580" y="3665476"/>
            <a:ext cx="1836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235÷32=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2C081DD6-D559-4349-A33D-860589F8B5D4}"/>
              </a:ext>
            </a:extLst>
          </p:cNvPr>
          <p:cNvSpPr txBox="1"/>
          <p:nvPr/>
        </p:nvSpPr>
        <p:spPr>
          <a:xfrm>
            <a:off x="4242077" y="3665476"/>
            <a:ext cx="370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F40E6D3E-FFF9-4AF5-9C6D-97DC0532E469}"/>
              </a:ext>
            </a:extLst>
          </p:cNvPr>
          <p:cNvSpPr txBox="1"/>
          <p:nvPr/>
        </p:nvSpPr>
        <p:spPr>
          <a:xfrm>
            <a:off x="3669314" y="3665476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="" xmlns:a16="http://schemas.microsoft.com/office/drawing/2014/main" id="{81152448-AA06-4017-92D8-43945992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220" y="3498202"/>
            <a:ext cx="360000" cy="355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12AE1AB-9E80-4BE4-B863-0F875F8FBE14}"/>
              </a:ext>
            </a:extLst>
          </p:cNvPr>
          <p:cNvSpPr txBox="1"/>
          <p:nvPr/>
        </p:nvSpPr>
        <p:spPr>
          <a:xfrm>
            <a:off x="4555421" y="3665476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F7EF90A6-F456-4051-9C12-1878604A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327" y="3498202"/>
            <a:ext cx="360000" cy="355000"/>
          </a:xfrm>
          <a:prstGeom prst="rect">
            <a:avLst/>
          </a:prstGeom>
        </p:spPr>
      </p:pic>
      <p:pic>
        <p:nvPicPr>
          <p:cNvPr id="106" name="Picture 27">
            <a:extLst>
              <a:ext uri="{FF2B5EF4-FFF2-40B4-BE49-F238E27FC236}">
                <a16:creationId xmlns="" xmlns:a16="http://schemas.microsoft.com/office/drawing/2014/main" id="{F07A6A68-27AA-4CE2-9F0A-F50BC95D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81028"/>
            <a:ext cx="353283" cy="36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3AA7BCA-848D-42E1-939F-B54BCA2FC593}"/>
              </a:ext>
            </a:extLst>
          </p:cNvPr>
          <p:cNvSpPr txBox="1"/>
          <p:nvPr/>
        </p:nvSpPr>
        <p:spPr>
          <a:xfrm>
            <a:off x="812581" y="3313839"/>
            <a:ext cx="1764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96 ÷ 19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4BD93F2-F5AC-4D95-9ACD-66984F0E07C7}"/>
              </a:ext>
            </a:extLst>
          </p:cNvPr>
          <p:cNvSpPr txBox="1"/>
          <p:nvPr/>
        </p:nvSpPr>
        <p:spPr>
          <a:xfrm>
            <a:off x="2877090" y="3313839"/>
            <a:ext cx="370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B0D6343-F047-4771-AFCB-9E6087AD0C02}"/>
              </a:ext>
            </a:extLst>
          </p:cNvPr>
          <p:cNvSpPr txBox="1"/>
          <p:nvPr/>
        </p:nvSpPr>
        <p:spPr>
          <a:xfrm>
            <a:off x="2445844" y="3313839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74686B6D-B821-455D-82B3-352E9DCE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50" y="3146565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702A2F9-31D5-4198-B9C5-B31D87064D59}"/>
              </a:ext>
            </a:extLst>
          </p:cNvPr>
          <p:cNvSpPr txBox="1"/>
          <p:nvPr/>
        </p:nvSpPr>
        <p:spPr>
          <a:xfrm>
            <a:off x="3190434" y="3313839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7559A056-A3B1-404D-99EA-3D57E918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766" y="3146565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EB67E70C-1D48-4FCC-ADE8-B7CCB04C6370}"/>
              </a:ext>
            </a:extLst>
          </p:cNvPr>
          <p:cNvSpPr txBox="1"/>
          <p:nvPr/>
        </p:nvSpPr>
        <p:spPr>
          <a:xfrm>
            <a:off x="812580" y="4162383"/>
            <a:ext cx="1836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235 ÷ 32 =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2C081DD6-D559-4349-A33D-860589F8B5D4}"/>
              </a:ext>
            </a:extLst>
          </p:cNvPr>
          <p:cNvSpPr txBox="1"/>
          <p:nvPr/>
        </p:nvSpPr>
        <p:spPr>
          <a:xfrm>
            <a:off x="3032600" y="4162383"/>
            <a:ext cx="370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F40E6D3E-FFF9-4AF5-9C6D-97DC0532E469}"/>
              </a:ext>
            </a:extLst>
          </p:cNvPr>
          <p:cNvSpPr txBox="1"/>
          <p:nvPr/>
        </p:nvSpPr>
        <p:spPr>
          <a:xfrm>
            <a:off x="2601354" y="4162383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81152448-AA06-4017-92D8-43945992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43" y="3995109"/>
            <a:ext cx="360000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812AE1AB-9E80-4BE4-B863-0F875F8FBE14}"/>
              </a:ext>
            </a:extLst>
          </p:cNvPr>
          <p:cNvSpPr txBox="1"/>
          <p:nvPr/>
        </p:nvSpPr>
        <p:spPr>
          <a:xfrm>
            <a:off x="3345944" y="4162383"/>
            <a:ext cx="52491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F7EF90A6-F456-4051-9C12-1878604A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76" y="3995109"/>
            <a:ext cx="360000" cy="355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3F70208-35EA-4A85-83DE-655B1FF018D3}"/>
              </a:ext>
            </a:extLst>
          </p:cNvPr>
          <p:cNvGrpSpPr/>
          <p:nvPr/>
        </p:nvGrpSpPr>
        <p:grpSpPr>
          <a:xfrm>
            <a:off x="287524" y="3146564"/>
            <a:ext cx="6467856" cy="2087602"/>
            <a:chOff x="192745" y="2420931"/>
            <a:chExt cx="6667165" cy="1200757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50137C6C-7F16-4374-8B9D-EDB7EAE1F2E6}"/>
                </a:ext>
              </a:extLst>
            </p:cNvPr>
            <p:cNvSpPr/>
            <p:nvPr/>
          </p:nvSpPr>
          <p:spPr>
            <a:xfrm>
              <a:off x="192745" y="2420931"/>
              <a:ext cx="6667165" cy="1010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6454E742-63F4-4B37-AF34-CE14A1A5EE2B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>
            <a:extLst>
              <a:ext uri="{FF2B5EF4-FFF2-40B4-BE49-F238E27FC236}">
                <a16:creationId xmlns="" xmlns:a16="http://schemas.microsoft.com/office/drawing/2014/main" id="{AD4C98AE-15E6-4429-A989-DC78A4CBCB6F}"/>
              </a:ext>
            </a:extLst>
          </p:cNvPr>
          <p:cNvSpPr/>
          <p:nvPr/>
        </p:nvSpPr>
        <p:spPr>
          <a:xfrm>
            <a:off x="445190" y="295523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CF16573E-2903-42F5-A024-BB627632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56196"/>
              </p:ext>
            </p:extLst>
          </p:nvPr>
        </p:nvGraphicFramePr>
        <p:xfrm>
          <a:off x="1409051" y="3266880"/>
          <a:ext cx="151809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6F670A35-8DCB-4554-BB31-019779754E45}"/>
              </a:ext>
            </a:extLst>
          </p:cNvPr>
          <p:cNvGrpSpPr/>
          <p:nvPr/>
        </p:nvGrpSpPr>
        <p:grpSpPr>
          <a:xfrm>
            <a:off x="1693895" y="3641509"/>
            <a:ext cx="1202774" cy="454306"/>
            <a:chOff x="-1404664" y="742446"/>
            <a:chExt cx="1202774" cy="454306"/>
          </a:xfrm>
        </p:grpSpPr>
        <p:sp>
          <p:nvSpPr>
            <p:cNvPr id="63" name="원호 62">
              <a:extLst>
                <a:ext uri="{FF2B5EF4-FFF2-40B4-BE49-F238E27FC236}">
                  <a16:creationId xmlns="" xmlns:a16="http://schemas.microsoft.com/office/drawing/2014/main" id="{161283F7-04CB-4C89-AEDF-31D57C697E1E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D3873E58-2423-4E8F-B586-30294307B3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1136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20E5625A-5329-4C20-B694-A40E06E8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77804"/>
              </p:ext>
            </p:extLst>
          </p:nvPr>
        </p:nvGraphicFramePr>
        <p:xfrm>
          <a:off x="3913432" y="3273152"/>
          <a:ext cx="199071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767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8D8F78BB-EC84-44C8-8D15-CE62435814AF}"/>
              </a:ext>
            </a:extLst>
          </p:cNvPr>
          <p:cNvGrpSpPr/>
          <p:nvPr/>
        </p:nvGrpSpPr>
        <p:grpSpPr>
          <a:xfrm>
            <a:off x="4198277" y="3647781"/>
            <a:ext cx="1705871" cy="454306"/>
            <a:chOff x="-1404664" y="742446"/>
            <a:chExt cx="1705871" cy="454306"/>
          </a:xfrm>
        </p:grpSpPr>
        <p:sp>
          <p:nvSpPr>
            <p:cNvPr id="84" name="원호 83">
              <a:extLst>
                <a:ext uri="{FF2B5EF4-FFF2-40B4-BE49-F238E27FC236}">
                  <a16:creationId xmlns="" xmlns:a16="http://schemas.microsoft.com/office/drawing/2014/main" id="{0E46AA1D-4EB9-4025-B6DE-91740E811F58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CC968F76-3828-41C0-B712-F6871BCBAF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167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3F51BFE6-02EC-4111-87C3-DA525101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051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더 작은 식의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https://cdata2.tsherpa.co.kr/tsherpa/MultiMedia/Flash/2020/curri/index.html?flashxmlnum=blackbox7&amp;classa=A8-C1-41-MM-MM-04-04-06-0-0-0-0&amp;classno=MM_41_04/suh_0401_03_0006/suh_0401_03_0006_401_1.html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5141A13E-8F22-41C0-85F3-06329F5CEFBE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18957A55-24CC-415E-8B5F-16E55A7DB021}"/>
              </a:ext>
            </a:extLst>
          </p:cNvPr>
          <p:cNvSpPr/>
          <p:nvPr/>
        </p:nvSpPr>
        <p:spPr>
          <a:xfrm>
            <a:off x="5510339" y="507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3" name="Picture 10">
            <a:extLst>
              <a:ext uri="{FF2B5EF4-FFF2-40B4-BE49-F238E27FC236}">
                <a16:creationId xmlns="" xmlns:a16="http://schemas.microsoft.com/office/drawing/2014/main" id="{0EE48936-3F19-402C-AD2C-A6D64E58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635384"/>
            <a:ext cx="360040" cy="3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>
            <a:extLst>
              <a:ext uri="{FF2B5EF4-FFF2-40B4-BE49-F238E27FC236}">
                <a16:creationId xmlns="" xmlns:a16="http://schemas.microsoft.com/office/drawing/2014/main" id="{CF3AD43C-210B-41D0-88E7-D288BF79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8" y="2642051"/>
            <a:ext cx="366708" cy="36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1806E250-0C30-4317-96B2-60518D7DC7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1640" y="2769973"/>
          <a:ext cx="151809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C27C1AA1-6AF6-485F-9E72-96F0508A8E8F}"/>
              </a:ext>
            </a:extLst>
          </p:cNvPr>
          <p:cNvGrpSpPr/>
          <p:nvPr/>
        </p:nvGrpSpPr>
        <p:grpSpPr>
          <a:xfrm>
            <a:off x="1616484" y="3144602"/>
            <a:ext cx="1202774" cy="454306"/>
            <a:chOff x="-1404664" y="742446"/>
            <a:chExt cx="1202774" cy="454306"/>
          </a:xfrm>
        </p:grpSpPr>
        <p:sp>
          <p:nvSpPr>
            <p:cNvPr id="72" name="원호 71">
              <a:extLst>
                <a:ext uri="{FF2B5EF4-FFF2-40B4-BE49-F238E27FC236}">
                  <a16:creationId xmlns="" xmlns:a16="http://schemas.microsoft.com/office/drawing/2014/main" id="{199740FE-6AE3-4A5F-BD08-0D1C2E4F6B73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DB67BDB7-9AA9-4841-9664-5F03185B0C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1136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982071EF-A400-453A-BDE7-6A333F20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EC38CCBA-1DBA-4AC9-895F-F5E88A921E8F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AE688D8F-C394-4125-BDA8-D98631DD97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7715" y="2776245"/>
          <a:ext cx="199071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767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5D651446-5EF8-47DB-9BF6-9F75399D11AF}"/>
              </a:ext>
            </a:extLst>
          </p:cNvPr>
          <p:cNvGrpSpPr/>
          <p:nvPr/>
        </p:nvGrpSpPr>
        <p:grpSpPr>
          <a:xfrm>
            <a:off x="4252560" y="3150874"/>
            <a:ext cx="1705871" cy="454306"/>
            <a:chOff x="-1404664" y="742446"/>
            <a:chExt cx="1705871" cy="454306"/>
          </a:xfrm>
        </p:grpSpPr>
        <p:sp>
          <p:nvSpPr>
            <p:cNvPr id="79" name="원호 78">
              <a:extLst>
                <a:ext uri="{FF2B5EF4-FFF2-40B4-BE49-F238E27FC236}">
                  <a16:creationId xmlns="" xmlns:a16="http://schemas.microsoft.com/office/drawing/2014/main" id="{EA500D2F-D8C0-4549-9941-7F83ABAA193D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6D3D20DB-0462-46AE-A26E-BA058F0FF5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167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3" name="Picture 10">
            <a:extLst>
              <a:ext uri="{FF2B5EF4-FFF2-40B4-BE49-F238E27FC236}">
                <a16:creationId xmlns="" xmlns:a16="http://schemas.microsoft.com/office/drawing/2014/main" id="{37DE4B4A-17F8-47B3-987B-35313F85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68" y="4308862"/>
            <a:ext cx="333329" cy="34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2AF8CF5-649F-43EA-A30C-D9CA3C21E86B}"/>
              </a:ext>
            </a:extLst>
          </p:cNvPr>
          <p:cNvSpPr/>
          <p:nvPr/>
        </p:nvSpPr>
        <p:spPr bwMode="auto">
          <a:xfrm>
            <a:off x="3203848" y="4308862"/>
            <a:ext cx="469863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A7FF3950-047A-4B8D-A75D-C162C21F41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3928" y="412669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365513EA-C18F-406B-B8B6-80642CF66B5C}"/>
              </a:ext>
            </a:extLst>
          </p:cNvPr>
          <p:cNvGrpSpPr/>
          <p:nvPr/>
        </p:nvGrpSpPr>
        <p:grpSpPr>
          <a:xfrm>
            <a:off x="287524" y="3032956"/>
            <a:ext cx="6467856" cy="2201209"/>
            <a:chOff x="192745" y="2355586"/>
            <a:chExt cx="6667165" cy="1266102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874623B-A5B9-4D3E-91E5-081C4FC4C9E5}"/>
                </a:ext>
              </a:extLst>
            </p:cNvPr>
            <p:cNvSpPr/>
            <p:nvPr/>
          </p:nvSpPr>
          <p:spPr>
            <a:xfrm>
              <a:off x="192745" y="2355586"/>
              <a:ext cx="6667165" cy="10755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="" xmlns:a16="http://schemas.microsoft.com/office/drawing/2014/main" id="{4D98B918-FF8C-4459-A3E5-3A861027FC3A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1" name="모서리가 둥근 직사각형 67">
            <a:extLst>
              <a:ext uri="{FF2B5EF4-FFF2-40B4-BE49-F238E27FC236}">
                <a16:creationId xmlns="" xmlns:a16="http://schemas.microsoft.com/office/drawing/2014/main" id="{25B76CC5-9012-40B0-8F3E-40EFFE034F0B}"/>
              </a:ext>
            </a:extLst>
          </p:cNvPr>
          <p:cNvSpPr/>
          <p:nvPr/>
        </p:nvSpPr>
        <p:spPr>
          <a:xfrm>
            <a:off x="445190" y="2862013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더 작은 식의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5141A13E-8F22-41C0-85F3-06329F5CEFBE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1806E250-0C30-4317-96B2-60518D7DC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96861"/>
              </p:ext>
            </p:extLst>
          </p:nvPr>
        </p:nvGraphicFramePr>
        <p:xfrm>
          <a:off x="1331640" y="3255073"/>
          <a:ext cx="151809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032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0603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C27C1AA1-6AF6-485F-9E72-96F0508A8E8F}"/>
              </a:ext>
            </a:extLst>
          </p:cNvPr>
          <p:cNvGrpSpPr/>
          <p:nvPr/>
        </p:nvGrpSpPr>
        <p:grpSpPr>
          <a:xfrm>
            <a:off x="1616484" y="3629702"/>
            <a:ext cx="1202774" cy="454306"/>
            <a:chOff x="-1404664" y="742446"/>
            <a:chExt cx="1202774" cy="454306"/>
          </a:xfrm>
        </p:grpSpPr>
        <p:sp>
          <p:nvSpPr>
            <p:cNvPr id="72" name="원호 71">
              <a:extLst>
                <a:ext uri="{FF2B5EF4-FFF2-40B4-BE49-F238E27FC236}">
                  <a16:creationId xmlns="" xmlns:a16="http://schemas.microsoft.com/office/drawing/2014/main" id="{199740FE-6AE3-4A5F-BD08-0D1C2E4F6B73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DB67BDB7-9AA9-4841-9664-5F03185B0C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1136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AE688D8F-C394-4125-BDA8-D98631DD9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29450"/>
              </p:ext>
            </p:extLst>
          </p:nvPr>
        </p:nvGraphicFramePr>
        <p:xfrm>
          <a:off x="3967715" y="3261345"/>
          <a:ext cx="199071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767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7585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5D651446-5EF8-47DB-9BF6-9F75399D11AF}"/>
              </a:ext>
            </a:extLst>
          </p:cNvPr>
          <p:cNvGrpSpPr/>
          <p:nvPr/>
        </p:nvGrpSpPr>
        <p:grpSpPr>
          <a:xfrm>
            <a:off x="4252560" y="3635974"/>
            <a:ext cx="1705871" cy="454306"/>
            <a:chOff x="-1404664" y="742446"/>
            <a:chExt cx="1705871" cy="454306"/>
          </a:xfrm>
        </p:grpSpPr>
        <p:sp>
          <p:nvSpPr>
            <p:cNvPr id="79" name="원호 78">
              <a:extLst>
                <a:ext uri="{FF2B5EF4-FFF2-40B4-BE49-F238E27FC236}">
                  <a16:creationId xmlns="" xmlns:a16="http://schemas.microsoft.com/office/drawing/2014/main" id="{EA500D2F-D8C0-4549-9941-7F83ABAA193D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6D3D20DB-0462-46AE-A26E-BA058F0FF5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167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194336A3-9918-49B0-B4D1-6CFDA581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="" xmlns:a16="http://schemas.microsoft.com/office/drawing/2014/main" id="{0EE48936-3F19-402C-AD2C-A6D64E58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3248980"/>
            <a:ext cx="360040" cy="3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1">
            <a:extLst>
              <a:ext uri="{FF2B5EF4-FFF2-40B4-BE49-F238E27FC236}">
                <a16:creationId xmlns="" xmlns:a16="http://schemas.microsoft.com/office/drawing/2014/main" id="{CF3AD43C-210B-41D0-88E7-D288BF79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8" y="3279844"/>
            <a:ext cx="366708" cy="36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>
            <a:extLst>
              <a:ext uri="{FF2B5EF4-FFF2-40B4-BE49-F238E27FC236}">
                <a16:creationId xmlns="" xmlns:a16="http://schemas.microsoft.com/office/drawing/2014/main" id="{0EE48936-3F19-402C-AD2C-A6D64E58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2635384"/>
            <a:ext cx="360040" cy="3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>
            <a:extLst>
              <a:ext uri="{FF2B5EF4-FFF2-40B4-BE49-F238E27FC236}">
                <a16:creationId xmlns="" xmlns:a16="http://schemas.microsoft.com/office/drawing/2014/main" id="{CF3AD43C-210B-41D0-88E7-D288BF79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8" y="2642051"/>
            <a:ext cx="366708" cy="36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728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복숭아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https://cdata2.tsherpa.co.kr/tsherpa/MultiMedia/Flash/2020/curri/index.html?flashxmlnum=blackbox7&amp;classa=A8-C1-41-MM-MM-04-04-06-0-0-0-0&amp;classno=MM_41_04/suh_0401_03_0006/suh_0401_03_0006_401_1.html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4BC56210-6C9A-4E1A-8EBE-2B9081722703}"/>
              </a:ext>
            </a:extLst>
          </p:cNvPr>
          <p:cNvSpPr/>
          <p:nvPr/>
        </p:nvSpPr>
        <p:spPr>
          <a:xfrm>
            <a:off x="1847380" y="11189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26416785-B02F-4108-879C-2DB8F84D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5DE3AC8B-53CC-4332-BCBE-F3B30707713C}"/>
              </a:ext>
            </a:extLst>
          </p:cNvPr>
          <p:cNvSpPr/>
          <p:nvPr/>
        </p:nvSpPr>
        <p:spPr>
          <a:xfrm>
            <a:off x="4391980" y="5073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482CB1-157A-418B-8E67-FE98DE2C96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96" t="54054" r="9734" b="6637"/>
          <a:stretch/>
        </p:blipFill>
        <p:spPr>
          <a:xfrm>
            <a:off x="2484902" y="3064375"/>
            <a:ext cx="540048" cy="55413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B3768916-E838-4824-8A95-88998D2C83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92" t="6819" r="1098" b="54906"/>
          <a:stretch/>
        </p:blipFill>
        <p:spPr>
          <a:xfrm>
            <a:off x="2483768" y="2564904"/>
            <a:ext cx="612068" cy="520218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923D7ADC-448C-4AB3-B16C-5F66418B47C4}"/>
              </a:ext>
            </a:extLst>
          </p:cNvPr>
          <p:cNvSpPr/>
          <p:nvPr/>
        </p:nvSpPr>
        <p:spPr bwMode="auto">
          <a:xfrm>
            <a:off x="3094700" y="2615022"/>
            <a:ext cx="1644191" cy="366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158÷26=6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F07AC9B4-973E-4CD7-93D2-BB2C25AF41A4}"/>
              </a:ext>
            </a:extLst>
          </p:cNvPr>
          <p:cNvSpPr/>
          <p:nvPr/>
        </p:nvSpPr>
        <p:spPr bwMode="auto">
          <a:xfrm>
            <a:off x="3094701" y="3106848"/>
            <a:ext cx="562738" cy="366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584525" y="3093076"/>
            <a:ext cx="6645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상자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F482CB1-157A-418B-8E67-FE98DE2C9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6" t="54054" r="9734" b="6637"/>
          <a:stretch/>
        </p:blipFill>
        <p:spPr>
          <a:xfrm>
            <a:off x="2484902" y="3064375"/>
            <a:ext cx="540048" cy="5541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B3768916-E838-4824-8A95-88998D2C8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2" t="6819" r="1098" b="54906"/>
          <a:stretch/>
        </p:blipFill>
        <p:spPr>
          <a:xfrm>
            <a:off x="2483768" y="2564904"/>
            <a:ext cx="612068" cy="52021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923D7ADC-448C-4AB3-B16C-5F66418B47C4}"/>
              </a:ext>
            </a:extLst>
          </p:cNvPr>
          <p:cNvSpPr/>
          <p:nvPr/>
        </p:nvSpPr>
        <p:spPr bwMode="auto">
          <a:xfrm>
            <a:off x="3094700" y="2615022"/>
            <a:ext cx="1644191" cy="366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158÷26=6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···2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07AC9B4-973E-4CD7-93D2-BB2C25AF41A4}"/>
              </a:ext>
            </a:extLst>
          </p:cNvPr>
          <p:cNvSpPr/>
          <p:nvPr/>
        </p:nvSpPr>
        <p:spPr bwMode="auto">
          <a:xfrm>
            <a:off x="3094700" y="3106848"/>
            <a:ext cx="807701" cy="3666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복숭아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풀이확인 누르면 나오는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26416785-B02F-4108-879C-2DB8F84D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482CB1-157A-418B-8E67-FE98DE2C9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6" t="54054" r="9734" b="6637"/>
          <a:stretch/>
        </p:blipFill>
        <p:spPr>
          <a:xfrm>
            <a:off x="2212625" y="3601798"/>
            <a:ext cx="540048" cy="55413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F07AC9B4-973E-4CD7-93D2-BB2C25AF41A4}"/>
              </a:ext>
            </a:extLst>
          </p:cNvPr>
          <p:cNvSpPr/>
          <p:nvPr/>
        </p:nvSpPr>
        <p:spPr bwMode="auto">
          <a:xfrm>
            <a:off x="2987889" y="3274063"/>
            <a:ext cx="1644191" cy="5608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상자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8891EB42-643C-4632-BAEA-2EED2CDBB25C}"/>
              </a:ext>
            </a:extLst>
          </p:cNvPr>
          <p:cNvGrpSpPr/>
          <p:nvPr/>
        </p:nvGrpSpPr>
        <p:grpSpPr>
          <a:xfrm>
            <a:off x="287524" y="2960948"/>
            <a:ext cx="6467856" cy="2273219"/>
            <a:chOff x="192745" y="2227554"/>
            <a:chExt cx="6667165" cy="1394134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9EEA3CEB-5952-486D-8032-BAFCDD544A1A}"/>
                </a:ext>
              </a:extLst>
            </p:cNvPr>
            <p:cNvSpPr/>
            <p:nvPr/>
          </p:nvSpPr>
          <p:spPr>
            <a:xfrm>
              <a:off x="192745" y="2227554"/>
              <a:ext cx="6667165" cy="12035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69129C57-4870-4586-9D6E-0B04820FF739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모서리가 둥근 직사각형 67">
            <a:extLst>
              <a:ext uri="{FF2B5EF4-FFF2-40B4-BE49-F238E27FC236}">
                <a16:creationId xmlns="" xmlns:a16="http://schemas.microsoft.com/office/drawing/2014/main" id="{EB66B2C3-CF65-494E-B00D-743E55C17B73}"/>
              </a:ext>
            </a:extLst>
          </p:cNvPr>
          <p:cNvSpPr/>
          <p:nvPr/>
        </p:nvSpPr>
        <p:spPr>
          <a:xfrm>
            <a:off x="445190" y="279604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F87ACD66-F01A-4B10-845B-8C677FF42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95462"/>
              </p:ext>
            </p:extLst>
          </p:nvPr>
        </p:nvGraphicFramePr>
        <p:xfrm>
          <a:off x="2268538" y="2996952"/>
          <a:ext cx="1990716" cy="1908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7679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497679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E7F9EF69-1159-4A6E-8634-6C1C2B756B42}"/>
              </a:ext>
            </a:extLst>
          </p:cNvPr>
          <p:cNvGrpSpPr/>
          <p:nvPr/>
        </p:nvGrpSpPr>
        <p:grpSpPr>
          <a:xfrm>
            <a:off x="2553383" y="3514754"/>
            <a:ext cx="1705871" cy="454306"/>
            <a:chOff x="-1404664" y="742446"/>
            <a:chExt cx="1705871" cy="454306"/>
          </a:xfrm>
        </p:grpSpPr>
        <p:sp>
          <p:nvSpPr>
            <p:cNvPr id="38" name="원호 37">
              <a:extLst>
                <a:ext uri="{FF2B5EF4-FFF2-40B4-BE49-F238E27FC236}">
                  <a16:creationId xmlns="" xmlns:a16="http://schemas.microsoft.com/office/drawing/2014/main" id="{AA608779-8AEE-4A02-BEB0-A4709A9BEA11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A41ADA5B-5234-4D8F-A2BF-EA28BE3EF2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61670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350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3186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 바탕 이미지는 처음에는 테두리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916115" y="2311155"/>
            <a:ext cx="2974460" cy="10458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할아버지 농장에서 달걀을 보관함에 담은 일을 일기에 쓰고 있습니다</a:t>
            </a:r>
            <a:r>
              <a:rPr lang="en-US" altLang="ko-KR" sz="19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133655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44824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730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6FD4EA0-0B7B-4969-B16D-5377821F3BE6}"/>
              </a:ext>
            </a:extLst>
          </p:cNvPr>
          <p:cNvGrpSpPr/>
          <p:nvPr/>
        </p:nvGrpSpPr>
        <p:grpSpPr>
          <a:xfrm>
            <a:off x="3167844" y="1368385"/>
            <a:ext cx="3787986" cy="260415"/>
            <a:chOff x="3167844" y="1325412"/>
            <a:chExt cx="3787986" cy="260415"/>
          </a:xfrm>
        </p:grpSpPr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8808C227-754B-4CE3-A8DE-94D2352948F9}"/>
                </a:ext>
              </a:extLst>
            </p:cNvPr>
            <p:cNvGrpSpPr/>
            <p:nvPr/>
          </p:nvGrpSpPr>
          <p:grpSpPr>
            <a:xfrm>
              <a:off x="3712296" y="1325738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8BAD2AA1-ACAB-4237-BF11-47C9ACC74C9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CB2B4E6D-5C7E-4147-B089-694768173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DD7652AE-B186-40F7-98A9-7E3F6B587385}"/>
                </a:ext>
              </a:extLst>
            </p:cNvPr>
            <p:cNvGrpSpPr/>
            <p:nvPr/>
          </p:nvGrpSpPr>
          <p:grpSpPr>
            <a:xfrm>
              <a:off x="4256748" y="1327406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DC43A12E-06E1-422C-80BA-D66A80864B9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7A25B19E-60C3-4917-9222-C529F176C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9FE80D42-533E-41D3-8C1C-C914E4D56876}"/>
                </a:ext>
              </a:extLst>
            </p:cNvPr>
            <p:cNvGrpSpPr/>
            <p:nvPr/>
          </p:nvGrpSpPr>
          <p:grpSpPr>
            <a:xfrm>
              <a:off x="4801200" y="1326197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E941A90B-7878-4782-A804-ABF21351ADB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E921EC9-C6F8-445F-8B64-82D924CA4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8A7B45CF-EA0C-45E4-9B83-C6F68284B0A2}"/>
                </a:ext>
              </a:extLst>
            </p:cNvPr>
            <p:cNvGrpSpPr/>
            <p:nvPr/>
          </p:nvGrpSpPr>
          <p:grpSpPr>
            <a:xfrm>
              <a:off x="3167844" y="1325412"/>
              <a:ext cx="521274" cy="260415"/>
              <a:chOff x="3240719" y="345173"/>
              <a:chExt cx="521274" cy="26041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D4A7660-4077-44DC-92E6-E601068450A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EBFC7A31-0CFE-4DCB-BC0A-EFC7D5CA1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A5882302-8E20-4033-8B9F-08FFE50E2E99}"/>
                </a:ext>
              </a:extLst>
            </p:cNvPr>
            <p:cNvGrpSpPr/>
            <p:nvPr/>
          </p:nvGrpSpPr>
          <p:grpSpPr>
            <a:xfrm>
              <a:off x="5345652" y="1326197"/>
              <a:ext cx="521274" cy="255591"/>
              <a:chOff x="4887332" y="345958"/>
              <a:chExt cx="521274" cy="255591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F8C31BE2-DA8E-4196-ABBD-AF08B8ACF3D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F3C35F34-4D15-4379-9ED8-E580F71AF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630D9891-A6DC-4C2D-9121-C5A813FC023D}"/>
                </a:ext>
              </a:extLst>
            </p:cNvPr>
            <p:cNvGrpSpPr/>
            <p:nvPr/>
          </p:nvGrpSpPr>
          <p:grpSpPr>
            <a:xfrm>
              <a:off x="5890104" y="1326197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166D5858-A7C7-42CE-B42D-B6A1F1EA607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2E720CD4-6E02-4701-A0CF-B577F2862D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018037AD-4DC1-4F60-9EE9-2D32356B8BB4}"/>
                </a:ext>
              </a:extLst>
            </p:cNvPr>
            <p:cNvGrpSpPr/>
            <p:nvPr/>
          </p:nvGrpSpPr>
          <p:grpSpPr>
            <a:xfrm>
              <a:off x="6434556" y="1326197"/>
              <a:ext cx="521274" cy="255591"/>
              <a:chOff x="4887332" y="345958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8643B613-ABF3-439C-8A4C-5084E55B93A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B3D079CC-0D35-41E2-B51C-0E1627267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6655979" y="1206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BD0488D-D129-4EFC-9C12-BD0F6371DE4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1478714" y="1780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143857" y="2133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935BC17D-A213-4721-B917-A9ADCF245F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251520" y="1125581"/>
            <a:ext cx="6617205" cy="4584167"/>
          </a:xfrm>
          <a:prstGeom prst="rect">
            <a:avLst/>
          </a:prstGeom>
        </p:spPr>
      </p:pic>
      <p:sp>
        <p:nvSpPr>
          <p:cNvPr id="25" name="말풍선: 사각형 8">
            <a:extLst>
              <a:ext uri="{FF2B5EF4-FFF2-40B4-BE49-F238E27FC236}">
                <a16:creationId xmlns="" xmlns:a16="http://schemas.microsoft.com/office/drawing/2014/main" id="{1DA96BB1-B7E1-465B-A55D-F1AF957401C7}"/>
              </a:ext>
            </a:extLst>
          </p:cNvPr>
          <p:cNvSpPr/>
          <p:nvPr/>
        </p:nvSpPr>
        <p:spPr>
          <a:xfrm flipH="1">
            <a:off x="3752591" y="1141433"/>
            <a:ext cx="1980218" cy="963454"/>
          </a:xfrm>
          <a:prstGeom prst="wedgeRoundRectCallout">
            <a:avLst>
              <a:gd name="adj1" fmla="val -195"/>
              <a:gd name="adj2" fmla="val 11196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061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1587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228608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1803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친구가 오늘 한 일은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9E0F03F-3C67-4888-827C-C9C39D5D3839}"/>
              </a:ext>
            </a:extLst>
          </p:cNvPr>
          <p:cNvGrpSpPr/>
          <p:nvPr/>
        </p:nvGrpSpPr>
        <p:grpSpPr>
          <a:xfrm>
            <a:off x="3167844" y="1368385"/>
            <a:ext cx="3787986" cy="260415"/>
            <a:chOff x="3167844" y="1340768"/>
            <a:chExt cx="3787986" cy="260415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4339CB17-7465-43A8-A5CD-6FABE9D71BAC}"/>
                </a:ext>
              </a:extLst>
            </p:cNvPr>
            <p:cNvGrpSpPr/>
            <p:nvPr/>
          </p:nvGrpSpPr>
          <p:grpSpPr>
            <a:xfrm>
              <a:off x="3712296" y="1341094"/>
              <a:ext cx="521274" cy="258880"/>
              <a:chOff x="3792317" y="345499"/>
              <a:chExt cx="521274" cy="2588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FC5E040F-6D3A-482B-9F80-22FFAE40DE7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EC93623D-36B7-4EE7-9A94-2C43EF67C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A7433BB6-0766-40A1-B4E6-DAB0BB9CA454}"/>
                </a:ext>
              </a:extLst>
            </p:cNvPr>
            <p:cNvGrpSpPr/>
            <p:nvPr/>
          </p:nvGrpSpPr>
          <p:grpSpPr>
            <a:xfrm>
              <a:off x="4256748" y="1342762"/>
              <a:ext cx="521274" cy="255591"/>
              <a:chOff x="4338619" y="347167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1471E76-49A6-4445-AF2C-DBEA521B45B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298C0362-B986-4A22-8B59-DD8E0EAD0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384F3666-458F-42AC-BDC8-735DA86ECC65}"/>
                </a:ext>
              </a:extLst>
            </p:cNvPr>
            <p:cNvGrpSpPr/>
            <p:nvPr/>
          </p:nvGrpSpPr>
          <p:grpSpPr>
            <a:xfrm>
              <a:off x="4801200" y="1341553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4A35233B-A667-4459-93E9-4B22B8A6092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DD8FD18E-6292-49C4-92EE-A990DE0F1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A6C3BD6A-828F-460F-8BF2-CF933883F3B1}"/>
                </a:ext>
              </a:extLst>
            </p:cNvPr>
            <p:cNvGrpSpPr/>
            <p:nvPr/>
          </p:nvGrpSpPr>
          <p:grpSpPr>
            <a:xfrm>
              <a:off x="3167844" y="1340768"/>
              <a:ext cx="521274" cy="260415"/>
              <a:chOff x="3240719" y="345173"/>
              <a:chExt cx="521274" cy="260415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345D72C6-A34B-40A9-B27D-6AB921205AE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C0AB31F4-847B-4153-AE3D-596FFC7F5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9988C0CB-E6A2-47B8-8E1B-27F6DDADFEF8}"/>
                </a:ext>
              </a:extLst>
            </p:cNvPr>
            <p:cNvGrpSpPr/>
            <p:nvPr/>
          </p:nvGrpSpPr>
          <p:grpSpPr>
            <a:xfrm>
              <a:off x="5345652" y="1341553"/>
              <a:ext cx="521274" cy="255591"/>
              <a:chOff x="4887332" y="345958"/>
              <a:chExt cx="521274" cy="255591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DB0611BF-FAB9-470F-B077-8FCEA14CA0C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64665197-FF75-4B2C-A591-7B1147305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3ACB117A-A00A-48EE-B521-107E4B0984A7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4D150CA6-1D8C-476C-8E37-F66705484BF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F247DA48-AEE9-4DD2-92E0-7F8206399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836E01B5-C19B-4005-A091-29128F497CF7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248926B7-7F9B-417E-BE8D-1D8821BA97A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C0BF4C1D-FBF3-49CD-A941-B2FBBC09B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477329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할아버지 농장에서 달걀 담는 일을 도와드렸습니다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C413E89-52DB-47AD-8922-D7B20642DCD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462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3207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2034060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1803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225301"/>
            <a:ext cx="2974460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달걀을 담은 보관함이 모두 몇 개인지 궁금해합니다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A229801-2E9D-4D43-8395-84F7CEBFFFDD}"/>
              </a:ext>
            </a:extLst>
          </p:cNvPr>
          <p:cNvGrpSpPr/>
          <p:nvPr/>
        </p:nvGrpSpPr>
        <p:grpSpPr>
          <a:xfrm>
            <a:off x="3167844" y="1368385"/>
            <a:ext cx="3787986" cy="260415"/>
            <a:chOff x="3167844" y="1340768"/>
            <a:chExt cx="3787986" cy="260415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8F5E0731-2B2D-4BC9-9E6B-24AF66C8FEDF}"/>
                </a:ext>
              </a:extLst>
            </p:cNvPr>
            <p:cNvGrpSpPr/>
            <p:nvPr/>
          </p:nvGrpSpPr>
          <p:grpSpPr>
            <a:xfrm>
              <a:off x="3712296" y="1341094"/>
              <a:ext cx="521274" cy="258880"/>
              <a:chOff x="3792317" y="345499"/>
              <a:chExt cx="521274" cy="25888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C2EDFC86-6A52-46A1-9C05-AC271DD7EDB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B5DDBB0F-AD6F-45E0-B947-93099805E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5DCF707A-51E0-4E80-B1EB-6F99DCC64985}"/>
                </a:ext>
              </a:extLst>
            </p:cNvPr>
            <p:cNvGrpSpPr/>
            <p:nvPr/>
          </p:nvGrpSpPr>
          <p:grpSpPr>
            <a:xfrm>
              <a:off x="4256748" y="1342762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A3077BA0-E3BE-48F6-9016-A01D3D678F4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6040F0EB-E5EE-4A04-BD4E-01A23B94B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E769B371-EC8A-431F-80F5-2A9B9F386BCB}"/>
                </a:ext>
              </a:extLst>
            </p:cNvPr>
            <p:cNvGrpSpPr/>
            <p:nvPr/>
          </p:nvGrpSpPr>
          <p:grpSpPr>
            <a:xfrm>
              <a:off x="4801200" y="1341553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6ACC9A70-0821-4BE9-8365-20318AAADE3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CF1EDEDC-C607-4FC3-AE6C-65FE5A6B6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2AC17E29-5136-4CC1-BAB9-184AD7161CEE}"/>
                </a:ext>
              </a:extLst>
            </p:cNvPr>
            <p:cNvGrpSpPr/>
            <p:nvPr/>
          </p:nvGrpSpPr>
          <p:grpSpPr>
            <a:xfrm>
              <a:off x="3167844" y="1340768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48182D4E-900B-4008-81AD-59F444D9F6F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AC9BA1B-6B53-4564-87AD-4F5A3375F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1BB82BF5-5F75-40D4-BC5E-5815D8E15F13}"/>
                </a:ext>
              </a:extLst>
            </p:cNvPr>
            <p:cNvGrpSpPr/>
            <p:nvPr/>
          </p:nvGrpSpPr>
          <p:grpSpPr>
            <a:xfrm>
              <a:off x="5345652" y="1341553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A03D83AC-7B7E-4D32-8C61-79359F5DDFA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612FB528-8977-4D73-8FD3-C78B805AC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C9BBFD40-31A1-4B2A-A722-F8350C652D6E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3390620D-CB1C-40AC-B8A5-F177FB71601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6935AF16-0738-463B-9C11-C04FFB72F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4908D815-8AA6-4D01-B3F0-2A7511590A31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85B436B4-73BE-42B3-9695-5663A22154F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74D7EEF5-6990-4F54-BF8B-59AD93BAA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B7CFB9C0-D62A-4D20-947F-9687A4B0538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462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98" y="2238348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20143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닭이 달걀을 몇 개 낳았나요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4395312" y="2288093"/>
            <a:ext cx="2016066" cy="3848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낳았습니다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D4FAFB8-43B2-4A79-A158-E6FA3BA8BA92}"/>
              </a:ext>
            </a:extLst>
          </p:cNvPr>
          <p:cNvGrpSpPr/>
          <p:nvPr/>
        </p:nvGrpSpPr>
        <p:grpSpPr>
          <a:xfrm>
            <a:off x="3167844" y="1368385"/>
            <a:ext cx="3787986" cy="260415"/>
            <a:chOff x="3167844" y="1340768"/>
            <a:chExt cx="3787986" cy="260415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A09CAC8F-B360-40AE-8828-CE24F9C621C6}"/>
                </a:ext>
              </a:extLst>
            </p:cNvPr>
            <p:cNvGrpSpPr/>
            <p:nvPr/>
          </p:nvGrpSpPr>
          <p:grpSpPr>
            <a:xfrm>
              <a:off x="3712296" y="1341094"/>
              <a:ext cx="521274" cy="258880"/>
              <a:chOff x="3792317" y="345499"/>
              <a:chExt cx="521274" cy="2588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E368E48B-C4AC-4009-9D7D-1C1FC9F7239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B21892E2-9F49-47DE-89E7-E0CC6BCD4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AA524500-0C67-491D-A75D-63CCAADEC31D}"/>
                </a:ext>
              </a:extLst>
            </p:cNvPr>
            <p:cNvGrpSpPr/>
            <p:nvPr/>
          </p:nvGrpSpPr>
          <p:grpSpPr>
            <a:xfrm>
              <a:off x="4256748" y="1342762"/>
              <a:ext cx="521274" cy="255591"/>
              <a:chOff x="4338619" y="347167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A0AD0126-1CE9-4454-BE83-0A951A79CD5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1D43C71C-DFFB-4512-88A5-E075C9A77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C8E0DCB5-5A4D-44BC-B779-392A68A52CA8}"/>
                </a:ext>
              </a:extLst>
            </p:cNvPr>
            <p:cNvGrpSpPr/>
            <p:nvPr/>
          </p:nvGrpSpPr>
          <p:grpSpPr>
            <a:xfrm>
              <a:off x="4801200" y="1341553"/>
              <a:ext cx="521274" cy="255591"/>
              <a:chOff x="4887332" y="345958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78D7DDAC-8B27-4F69-B53B-49B24D121C6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C941A3F9-DD66-4F43-9E38-90D429FBA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05F7D9AD-BA64-457B-B707-CE5E75A843D4}"/>
                </a:ext>
              </a:extLst>
            </p:cNvPr>
            <p:cNvGrpSpPr/>
            <p:nvPr/>
          </p:nvGrpSpPr>
          <p:grpSpPr>
            <a:xfrm>
              <a:off x="3167844" y="1340768"/>
              <a:ext cx="521274" cy="260415"/>
              <a:chOff x="3240719" y="345173"/>
              <a:chExt cx="521274" cy="26041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8D9D88D1-435C-4903-BA62-33C7F7140FC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54770B2A-CAFE-49E5-B8AD-5E550C35F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2E7E3DC1-1DD1-4C51-818C-B4A352C36EFC}"/>
                </a:ext>
              </a:extLst>
            </p:cNvPr>
            <p:cNvGrpSpPr/>
            <p:nvPr/>
          </p:nvGrpSpPr>
          <p:grpSpPr>
            <a:xfrm>
              <a:off x="5345652" y="1341553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39AD75DB-1FF6-44B8-BDDF-D8A65EE0749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AD442C3E-FE7C-4A7B-97C2-77760FCD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E8730EFF-A613-4986-BBAA-E8B7B970C855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5A6A5939-D232-486F-8EC0-C19753182F1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18F32607-F538-4C91-9491-EB3ABB1AA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866CBF3E-79C3-4370-8CAE-87DB344BAD9F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1BE5A3EC-6C76-41C5-9B4E-57DAA5DB87C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85624144-DC9B-4E23-B09B-09025CE99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1A9372C5-E75E-44B9-A8CB-E30FC25C5E9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482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1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44824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보관함에 달걀을 몇 개씩 담았나요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4201546" y="2585342"/>
            <a:ext cx="2403598" cy="4476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담았습니다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876" y="2425928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57B8679-2C22-4A41-B3AD-F6D6572B8632}"/>
              </a:ext>
            </a:extLst>
          </p:cNvPr>
          <p:cNvGrpSpPr/>
          <p:nvPr/>
        </p:nvGrpSpPr>
        <p:grpSpPr>
          <a:xfrm>
            <a:off x="3167844" y="1363195"/>
            <a:ext cx="3787986" cy="265605"/>
            <a:chOff x="3167844" y="1327191"/>
            <a:chExt cx="3787986" cy="265605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38069D23-E0A0-4BA4-A865-8E8C4A2DE08A}"/>
                </a:ext>
              </a:extLst>
            </p:cNvPr>
            <p:cNvGrpSpPr/>
            <p:nvPr/>
          </p:nvGrpSpPr>
          <p:grpSpPr>
            <a:xfrm>
              <a:off x="3712296" y="1332707"/>
              <a:ext cx="521274" cy="258880"/>
              <a:chOff x="3792317" y="345499"/>
              <a:chExt cx="521274" cy="25888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0FD0A00D-CA8D-4358-84DB-F0134A0CBD5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3D7C389A-B240-4FFC-894E-650D2227E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9E5FFFB1-5FB5-4BF5-86A5-3ACB15868304}"/>
                </a:ext>
              </a:extLst>
            </p:cNvPr>
            <p:cNvGrpSpPr/>
            <p:nvPr/>
          </p:nvGrpSpPr>
          <p:grpSpPr>
            <a:xfrm>
              <a:off x="4256748" y="1334375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98546516-B477-4BAC-BF2B-67259DE982A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AE9D3A96-7738-4F73-959B-262187574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83094834-2401-409F-A0B4-877F500DC137}"/>
                </a:ext>
              </a:extLst>
            </p:cNvPr>
            <p:cNvGrpSpPr/>
            <p:nvPr/>
          </p:nvGrpSpPr>
          <p:grpSpPr>
            <a:xfrm>
              <a:off x="4801200" y="1333166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B845D5EA-1847-4BB1-85D6-BAA570A7985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C8BACE99-A997-4932-9974-799E827A3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6BB0E0EC-1314-4ED7-808D-CF7615ED79BE}"/>
                </a:ext>
              </a:extLst>
            </p:cNvPr>
            <p:cNvGrpSpPr/>
            <p:nvPr/>
          </p:nvGrpSpPr>
          <p:grpSpPr>
            <a:xfrm>
              <a:off x="3167844" y="1332381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6D2CD914-79CB-4FFD-B084-D5F196550F8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4AE4D093-1EB0-405C-846A-9D1DFCF88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3540CB8D-5863-4EC9-8816-91AE63250557}"/>
                </a:ext>
              </a:extLst>
            </p:cNvPr>
            <p:cNvGrpSpPr/>
            <p:nvPr/>
          </p:nvGrpSpPr>
          <p:grpSpPr>
            <a:xfrm>
              <a:off x="5345652" y="1327191"/>
              <a:ext cx="521274" cy="261566"/>
              <a:chOff x="4887332" y="339983"/>
              <a:chExt cx="521274" cy="261566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E384D035-BF70-4938-8429-628B730B476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CF83467B-B73D-4C58-9528-B15DAAFC2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73B3B9D1-48C2-4849-99E0-F5A460939B21}"/>
                </a:ext>
              </a:extLst>
            </p:cNvPr>
            <p:cNvGrpSpPr/>
            <p:nvPr/>
          </p:nvGrpSpPr>
          <p:grpSpPr>
            <a:xfrm>
              <a:off x="5890104" y="1333166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418BEAF3-2853-4D03-A134-D30F569B821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E77B4EA9-D12A-4F5D-816F-8C50C9128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27684BBF-49B7-4E7D-B563-98B15C2B047B}"/>
                </a:ext>
              </a:extLst>
            </p:cNvPr>
            <p:cNvGrpSpPr/>
            <p:nvPr/>
          </p:nvGrpSpPr>
          <p:grpSpPr>
            <a:xfrm>
              <a:off x="6434556" y="1333166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927BF4DE-D966-48B5-AB09-AEDFA3EBCFF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B29B11C1-89EF-44A0-A9C9-860912E59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A24993A-8D24-4646-B417-E4E6E8005E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8" t="19163" r="4628" b="16629"/>
          <a:stretch/>
        </p:blipFill>
        <p:spPr>
          <a:xfrm>
            <a:off x="115050" y="2171077"/>
            <a:ext cx="3664862" cy="2600597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730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말풍선: 사각형 8">
            <a:extLst>
              <a:ext uri="{FF2B5EF4-FFF2-40B4-BE49-F238E27FC236}">
                <a16:creationId xmlns="" xmlns:a16="http://schemas.microsoft.com/office/drawing/2014/main" id="{F7036580-DECD-4804-AF39-DCFE4DAFA9EB}"/>
              </a:ext>
            </a:extLst>
          </p:cNvPr>
          <p:cNvSpPr/>
          <p:nvPr/>
        </p:nvSpPr>
        <p:spPr>
          <a:xfrm flipH="1">
            <a:off x="1465625" y="1926913"/>
            <a:ext cx="2059165" cy="977870"/>
          </a:xfrm>
          <a:prstGeom prst="wedgeRoundRectCallout">
            <a:avLst>
              <a:gd name="adj1" fmla="val -2045"/>
              <a:gd name="adj2" fmla="val 6813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달걀을 담은 보관함은 모두 몇 </a:t>
            </a:r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개쯤인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2367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44677</TotalTime>
  <Words>2850</Words>
  <Application>Microsoft Office PowerPoint</Application>
  <PresentationFormat>화면 슬라이드 쇼(4:3)</PresentationFormat>
  <Paragraphs>1101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8137</cp:revision>
  <cp:lastPrinted>2021-12-20T01:30:02Z</cp:lastPrinted>
  <dcterms:created xsi:type="dcterms:W3CDTF">2008-07-15T12:19:11Z</dcterms:created>
  <dcterms:modified xsi:type="dcterms:W3CDTF">2022-02-18T04:44:53Z</dcterms:modified>
</cp:coreProperties>
</file>