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2"/>
  </p:notesMasterIdLst>
  <p:handoutMasterIdLst>
    <p:handoutMasterId r:id="rId23"/>
  </p:handoutMasterIdLst>
  <p:sldIdLst>
    <p:sldId id="782" r:id="rId2"/>
    <p:sldId id="783" r:id="rId3"/>
    <p:sldId id="1288" r:id="rId4"/>
    <p:sldId id="1327" r:id="rId5"/>
    <p:sldId id="1365" r:id="rId6"/>
    <p:sldId id="1370" r:id="rId7"/>
    <p:sldId id="1353" r:id="rId8"/>
    <p:sldId id="1371" r:id="rId9"/>
    <p:sldId id="1357" r:id="rId10"/>
    <p:sldId id="1372" r:id="rId11"/>
    <p:sldId id="1363" r:id="rId12"/>
    <p:sldId id="1373" r:id="rId13"/>
    <p:sldId id="1368" r:id="rId14"/>
    <p:sldId id="1374" r:id="rId15"/>
    <p:sldId id="1361" r:id="rId16"/>
    <p:sldId id="1362" r:id="rId17"/>
    <p:sldId id="1364" r:id="rId18"/>
    <p:sldId id="1315" r:id="rId19"/>
    <p:sldId id="1360" r:id="rId20"/>
    <p:sldId id="1351" r:id="rId21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8F4E"/>
    <a:srgbClr val="FFFFFF"/>
    <a:srgbClr val="D4EFFD"/>
    <a:srgbClr val="FFD0E4"/>
    <a:srgbClr val="D1E5AE"/>
    <a:srgbClr val="D0E6AF"/>
    <a:srgbClr val="E6ABB2"/>
    <a:srgbClr val="FF9900"/>
    <a:srgbClr val="E1EEC4"/>
    <a:srgbClr val="AE7C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3" autoAdjust="0"/>
    <p:restoredTop sz="96921" autoAdjust="0"/>
  </p:normalViewPr>
  <p:slideViewPr>
    <p:cSldViewPr>
      <p:cViewPr>
        <p:scale>
          <a:sx n="100" d="100"/>
          <a:sy n="100" d="100"/>
        </p:scale>
        <p:origin x="-2004" y="-47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218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3.png"/><Relationship Id="rId4" Type="http://schemas.openxmlformats.org/officeDocument/2006/relationships/hyperlink" Target="https://cdata2.tsherpa.co.kr/tsherpa/MultiMedia/Flash/2020/curri/index.html?flashxmlnum=jmp1130&amp;classa=A8-C1-11-MM-MA-03-06-01-0-0-0-0&amp;classno=MA_11_03/suh_0101_05_0001/suh_0101_05_0001_100.ht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cdata2.tsherpa.co.kr/tsherpa/MultiMedia/Flash/2020/curri/index.html?flashxmlnum=blackbox7&amp;classa=A8-C1-41-MM-MM-04-02-01-0-0-0-0&amp;classno=MM_41_04/suh_0401_01_0001/suh_0401_01_0001_203_1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data2.tsherpa.co.kr/tsherpa/MultiMedia/Flash/2020/curri/index.html?flashxmlnum=blackbox7&amp;classa=A8-C1-41-MM-MM-04-05-01-0-0-0-0&amp;classno=MM_41_04/suh_0401_04_0001/suh_0401_04_0001_101_1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824116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2022.1.25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김범수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2022.2.18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2022.2.18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279472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334267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 도입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suh_h_0401_04_0001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3CF7264A-6686-4BD4-AB10-8FBF1D200215}"/>
              </a:ext>
            </a:extLst>
          </p:cNvPr>
          <p:cNvSpPr/>
          <p:nvPr/>
        </p:nvSpPr>
        <p:spPr>
          <a:xfrm>
            <a:off x="65312" y="894492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43">
            <a:extLst>
              <a:ext uri="{FF2B5EF4-FFF2-40B4-BE49-F238E27FC236}">
                <a16:creationId xmlns="" xmlns:a16="http://schemas.microsoft.com/office/drawing/2014/main" id="{A596111F-D436-4294-A05F-B22C3875D1F3}"/>
              </a:ext>
            </a:extLst>
          </p:cNvPr>
          <p:cNvSpPr txBox="1"/>
          <p:nvPr/>
        </p:nvSpPr>
        <p:spPr>
          <a:xfrm>
            <a:off x="436128" y="1628800"/>
            <a:ext cx="655792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그림을 비교했을 때 달라진 점이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1" name="Picture 2">
            <a:extLst>
              <a:ext uri="{FF2B5EF4-FFF2-40B4-BE49-F238E27FC236}">
                <a16:creationId xmlns="" xmlns:a16="http://schemas.microsoft.com/office/drawing/2014/main" id="{D2ABC22F-0FED-4E70-9840-AB9FADD1E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75468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C74B9FE6-0BB8-49E2-ADE8-49F0C0DABB5B}"/>
              </a:ext>
            </a:extLst>
          </p:cNvPr>
          <p:cNvSpPr txBox="1"/>
          <p:nvPr/>
        </p:nvSpPr>
        <p:spPr>
          <a:xfrm>
            <a:off x="389042" y="1007439"/>
            <a:ext cx="497504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78FF2927-83F1-4B07-959E-C0303E6386AA}"/>
              </a:ext>
            </a:extLst>
          </p:cNvPr>
          <p:cNvGrpSpPr/>
          <p:nvPr/>
        </p:nvGrpSpPr>
        <p:grpSpPr>
          <a:xfrm>
            <a:off x="2627784" y="1368385"/>
            <a:ext cx="4332438" cy="260415"/>
            <a:chOff x="2627784" y="1368385"/>
            <a:chExt cx="4332438" cy="260415"/>
          </a:xfrm>
        </p:grpSpPr>
        <p:grpSp>
          <p:nvGrpSpPr>
            <p:cNvPr id="44" name="그룹 43">
              <a:extLst>
                <a:ext uri="{FF2B5EF4-FFF2-40B4-BE49-F238E27FC236}">
                  <a16:creationId xmlns="" xmlns:a16="http://schemas.microsoft.com/office/drawing/2014/main" id="{576D99A5-209F-45F2-976B-448E4D552B27}"/>
                </a:ext>
              </a:extLst>
            </p:cNvPr>
            <p:cNvGrpSpPr/>
            <p:nvPr/>
          </p:nvGrpSpPr>
          <p:grpSpPr>
            <a:xfrm>
              <a:off x="3172236" y="1368711"/>
              <a:ext cx="521274" cy="258880"/>
              <a:chOff x="3792317" y="345499"/>
              <a:chExt cx="521274" cy="258880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="" xmlns:a16="http://schemas.microsoft.com/office/drawing/2014/main" id="{0C7E6BE7-3348-475C-A9B0-3948AC6AEED0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="" xmlns:a16="http://schemas.microsoft.com/office/drawing/2014/main" id="{DBFA863A-71EE-4717-9631-8420741983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="" xmlns:a16="http://schemas.microsoft.com/office/drawing/2014/main" id="{B214A547-4714-47DA-8D99-0E75BBD2AA30}"/>
                </a:ext>
              </a:extLst>
            </p:cNvPr>
            <p:cNvGrpSpPr/>
            <p:nvPr/>
          </p:nvGrpSpPr>
          <p:grpSpPr>
            <a:xfrm>
              <a:off x="3716688" y="1370379"/>
              <a:ext cx="521274" cy="255591"/>
              <a:chOff x="4338619" y="347167"/>
              <a:chExt cx="521274" cy="255591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="" xmlns:a16="http://schemas.microsoft.com/office/drawing/2014/main" id="{BC8FDBBE-2AF6-4ACC-AF14-FEADA594BB2C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="" xmlns:a16="http://schemas.microsoft.com/office/drawing/2014/main" id="{16C86C48-73BF-4126-9698-7BA3E60BC8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80" name="그룹 79">
              <a:extLst>
                <a:ext uri="{FF2B5EF4-FFF2-40B4-BE49-F238E27FC236}">
                  <a16:creationId xmlns="" xmlns:a16="http://schemas.microsoft.com/office/drawing/2014/main" id="{9C5FC900-BD1E-4DE0-896E-6572DBB4D80A}"/>
                </a:ext>
              </a:extLst>
            </p:cNvPr>
            <p:cNvGrpSpPr/>
            <p:nvPr/>
          </p:nvGrpSpPr>
          <p:grpSpPr>
            <a:xfrm>
              <a:off x="4261140" y="1369170"/>
              <a:ext cx="521274" cy="255591"/>
              <a:chOff x="4887332" y="345958"/>
              <a:chExt cx="521274" cy="255591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="" xmlns:a16="http://schemas.microsoft.com/office/drawing/2014/main" id="{2DA48804-831D-4D7B-94FD-43564426C47E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="" xmlns:a16="http://schemas.microsoft.com/office/drawing/2014/main" id="{8231F4F3-4F68-432C-9A14-43DBC0E00A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="" xmlns:a16="http://schemas.microsoft.com/office/drawing/2014/main" id="{4145879C-4345-462D-AD0A-032A30C513BB}"/>
                </a:ext>
              </a:extLst>
            </p:cNvPr>
            <p:cNvGrpSpPr/>
            <p:nvPr/>
          </p:nvGrpSpPr>
          <p:grpSpPr>
            <a:xfrm>
              <a:off x="2627784" y="1368385"/>
              <a:ext cx="521274" cy="260415"/>
              <a:chOff x="3240719" y="345173"/>
              <a:chExt cx="521274" cy="260415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="" xmlns:a16="http://schemas.microsoft.com/office/drawing/2014/main" id="{2D4DB236-23EF-4B4F-A206-387F3B44E3F2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="" xmlns:a16="http://schemas.microsoft.com/office/drawing/2014/main" id="{40A56799-903F-4C41-A6E0-B6EA5ACC79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88" name="그룹 87">
              <a:extLst>
                <a:ext uri="{FF2B5EF4-FFF2-40B4-BE49-F238E27FC236}">
                  <a16:creationId xmlns="" xmlns:a16="http://schemas.microsoft.com/office/drawing/2014/main" id="{0943A4BD-8012-4299-83D9-7FB5E698155B}"/>
                </a:ext>
              </a:extLst>
            </p:cNvPr>
            <p:cNvGrpSpPr/>
            <p:nvPr/>
          </p:nvGrpSpPr>
          <p:grpSpPr>
            <a:xfrm>
              <a:off x="4805592" y="1369170"/>
              <a:ext cx="521274" cy="255591"/>
              <a:chOff x="4887332" y="345958"/>
              <a:chExt cx="521274" cy="255591"/>
            </a:xfrm>
          </p:grpSpPr>
          <p:sp>
            <p:nvSpPr>
              <p:cNvPr id="89" name="직사각형 88">
                <a:extLst>
                  <a:ext uri="{FF2B5EF4-FFF2-40B4-BE49-F238E27FC236}">
                    <a16:creationId xmlns="" xmlns:a16="http://schemas.microsoft.com/office/drawing/2014/main" id="{08CB98F9-90C1-4EDC-886C-BB706D2EF336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="" xmlns:a16="http://schemas.microsoft.com/office/drawing/2014/main" id="{E9B22A63-26B5-4A36-A5EC-0FF1293868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91" name="그룹 90">
              <a:extLst>
                <a:ext uri="{FF2B5EF4-FFF2-40B4-BE49-F238E27FC236}">
                  <a16:creationId xmlns="" xmlns:a16="http://schemas.microsoft.com/office/drawing/2014/main" id="{159F1E8B-921C-44F7-BE92-7446CE68C66D}"/>
                </a:ext>
              </a:extLst>
            </p:cNvPr>
            <p:cNvGrpSpPr/>
            <p:nvPr/>
          </p:nvGrpSpPr>
          <p:grpSpPr>
            <a:xfrm>
              <a:off x="5350044" y="1369170"/>
              <a:ext cx="521274" cy="255591"/>
              <a:chOff x="4887332" y="345958"/>
              <a:chExt cx="521274" cy="255591"/>
            </a:xfrm>
          </p:grpSpPr>
          <p:sp>
            <p:nvSpPr>
              <p:cNvPr id="92" name="직사각형 91">
                <a:extLst>
                  <a:ext uri="{FF2B5EF4-FFF2-40B4-BE49-F238E27FC236}">
                    <a16:creationId xmlns="" xmlns:a16="http://schemas.microsoft.com/office/drawing/2014/main" id="{E2B7DD53-E28E-49D3-B69D-ABC85DD5A1A5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="" xmlns:a16="http://schemas.microsoft.com/office/drawing/2014/main" id="{AE72790F-2896-4A0C-A589-78A47C2B11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  <p:grpSp>
          <p:nvGrpSpPr>
            <p:cNvPr id="94" name="그룹 93">
              <a:extLst>
                <a:ext uri="{FF2B5EF4-FFF2-40B4-BE49-F238E27FC236}">
                  <a16:creationId xmlns="" xmlns:a16="http://schemas.microsoft.com/office/drawing/2014/main" id="{EF0D99BE-ACEF-4F91-83E1-FA814E6D1B73}"/>
                </a:ext>
              </a:extLst>
            </p:cNvPr>
            <p:cNvGrpSpPr/>
            <p:nvPr/>
          </p:nvGrpSpPr>
          <p:grpSpPr>
            <a:xfrm>
              <a:off x="5894496" y="1369170"/>
              <a:ext cx="521274" cy="255591"/>
              <a:chOff x="4887332" y="345958"/>
              <a:chExt cx="521274" cy="255591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="" xmlns:a16="http://schemas.microsoft.com/office/drawing/2014/main" id="{DA393815-779F-470A-BA21-A94D9EC0744E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="" xmlns:a16="http://schemas.microsoft.com/office/drawing/2014/main" id="{78E494A4-D90A-47C3-9DA4-2522589C0B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97" name="그룹 96">
              <a:extLst>
                <a:ext uri="{FF2B5EF4-FFF2-40B4-BE49-F238E27FC236}">
                  <a16:creationId xmlns="" xmlns:a16="http://schemas.microsoft.com/office/drawing/2014/main" id="{09CA3EF5-BC16-4F3F-A06A-C8AAD03A7419}"/>
                </a:ext>
              </a:extLst>
            </p:cNvPr>
            <p:cNvGrpSpPr/>
            <p:nvPr/>
          </p:nvGrpSpPr>
          <p:grpSpPr>
            <a:xfrm>
              <a:off x="6438948" y="1369170"/>
              <a:ext cx="521274" cy="255591"/>
              <a:chOff x="4887332" y="345958"/>
              <a:chExt cx="521274" cy="255591"/>
            </a:xfrm>
          </p:grpSpPr>
          <p:sp>
            <p:nvSpPr>
              <p:cNvPr id="98" name="직사각형 97">
                <a:extLst>
                  <a:ext uri="{FF2B5EF4-FFF2-40B4-BE49-F238E27FC236}">
                    <a16:creationId xmlns="" xmlns:a16="http://schemas.microsoft.com/office/drawing/2014/main" id="{8CE474D1-CB11-46AA-90C9-2AEE96CEBFA9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="" xmlns:a16="http://schemas.microsoft.com/office/drawing/2014/main" id="{9AFE4AAE-B564-4568-A464-42D25EBF33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</p:grpSp>
      <p:sp>
        <p:nvSpPr>
          <p:cNvPr id="100" name="TextBox 99">
            <a:extLst>
              <a:ext uri="{FF2B5EF4-FFF2-40B4-BE49-F238E27FC236}">
                <a16:creationId xmlns="" xmlns:a16="http://schemas.microsoft.com/office/drawing/2014/main" id="{2AE8E669-4EBF-42F8-B66A-2B1CE52A34AA}"/>
              </a:ext>
            </a:extLst>
          </p:cNvPr>
          <p:cNvSpPr txBox="1"/>
          <p:nvPr/>
        </p:nvSpPr>
        <p:spPr>
          <a:xfrm>
            <a:off x="596559" y="2108175"/>
            <a:ext cx="5828060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거실 물건들의 위치와 방향이 조금씩 달라졌습니다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="" xmlns:a16="http://schemas.microsoft.com/office/drawing/2014/main" id="{709F2060-B008-498B-835B-643279E520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8224" y="1956589"/>
            <a:ext cx="360000" cy="355000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="" xmlns:a16="http://schemas.microsoft.com/office/drawing/2014/main" id="{360C7AFD-7013-44E6-A7D5-01D6DB869044}"/>
              </a:ext>
            </a:extLst>
          </p:cNvPr>
          <p:cNvGrpSpPr/>
          <p:nvPr/>
        </p:nvGrpSpPr>
        <p:grpSpPr>
          <a:xfrm>
            <a:off x="2094366" y="1356070"/>
            <a:ext cx="521274" cy="260415"/>
            <a:chOff x="3240719" y="345173"/>
            <a:chExt cx="521274" cy="260415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52" name="직사각형 51">
              <a:extLst>
                <a:ext uri="{FF2B5EF4-FFF2-40B4-BE49-F238E27FC236}">
                  <a16:creationId xmlns="" xmlns:a16="http://schemas.microsoft.com/office/drawing/2014/main" id="{456908B3-E056-476A-8EEE-2D128E3B416E}"/>
                </a:ext>
              </a:extLst>
            </p:cNvPr>
            <p:cNvSpPr/>
            <p:nvPr/>
          </p:nvSpPr>
          <p:spPr>
            <a:xfrm>
              <a:off x="3240719" y="349997"/>
              <a:ext cx="521274" cy="2555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schemeClr val="tx1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="" xmlns:a16="http://schemas.microsoft.com/office/drawing/2014/main" id="{ABC7C9FB-4B0F-4110-9518-DF27A0F32E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0099" y="345173"/>
              <a:ext cx="462514" cy="22121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그림</a:t>
              </a:r>
              <a:endPara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1052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FAF3FF8E-C753-427D-908B-250185C50060}"/>
              </a:ext>
            </a:extLst>
          </p:cNvPr>
          <p:cNvSpPr/>
          <p:nvPr/>
        </p:nvSpPr>
        <p:spPr>
          <a:xfrm>
            <a:off x="65312" y="894492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43">
            <a:extLst>
              <a:ext uri="{FF2B5EF4-FFF2-40B4-BE49-F238E27FC236}">
                <a16:creationId xmlns="" xmlns:a16="http://schemas.microsoft.com/office/drawing/2014/main" id="{98E8EF48-7597-4604-A26B-EDC67B5414D6}"/>
              </a:ext>
            </a:extLst>
          </p:cNvPr>
          <p:cNvSpPr txBox="1"/>
          <p:nvPr/>
        </p:nvSpPr>
        <p:spPr>
          <a:xfrm>
            <a:off x="440395" y="1628800"/>
            <a:ext cx="655365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그림에서 무엇이 어떻게 달라졌는지 함께 찾아보세요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1" name="Picture 2">
            <a:extLst>
              <a:ext uri="{FF2B5EF4-FFF2-40B4-BE49-F238E27FC236}">
                <a16:creationId xmlns="" xmlns:a16="http://schemas.microsoft.com/office/drawing/2014/main" id="{793B930F-FE7F-4981-825F-7631CF416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5468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4C18F4B3-3147-4E1C-B27A-D24610F2ACC6}"/>
              </a:ext>
            </a:extLst>
          </p:cNvPr>
          <p:cNvSpPr txBox="1"/>
          <p:nvPr/>
        </p:nvSpPr>
        <p:spPr>
          <a:xfrm>
            <a:off x="389042" y="1007439"/>
            <a:ext cx="497504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4E0EA67C-63CB-4881-BBBF-B6A8FFCBFE4B}"/>
              </a:ext>
            </a:extLst>
          </p:cNvPr>
          <p:cNvGrpSpPr/>
          <p:nvPr/>
        </p:nvGrpSpPr>
        <p:grpSpPr>
          <a:xfrm>
            <a:off x="2627784" y="1363195"/>
            <a:ext cx="4332438" cy="265605"/>
            <a:chOff x="2630538" y="1336929"/>
            <a:chExt cx="4332438" cy="265605"/>
          </a:xfrm>
        </p:grpSpPr>
        <p:grpSp>
          <p:nvGrpSpPr>
            <p:cNvPr id="48" name="그룹 47">
              <a:extLst>
                <a:ext uri="{FF2B5EF4-FFF2-40B4-BE49-F238E27FC236}">
                  <a16:creationId xmlns="" xmlns:a16="http://schemas.microsoft.com/office/drawing/2014/main" id="{31395CDB-8FB6-477D-92AA-E73A605221F3}"/>
                </a:ext>
              </a:extLst>
            </p:cNvPr>
            <p:cNvGrpSpPr/>
            <p:nvPr/>
          </p:nvGrpSpPr>
          <p:grpSpPr>
            <a:xfrm>
              <a:off x="3174990" y="1342445"/>
              <a:ext cx="521274" cy="258880"/>
              <a:chOff x="3792317" y="345499"/>
              <a:chExt cx="521274" cy="258880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="" xmlns:a16="http://schemas.microsoft.com/office/drawing/2014/main" id="{4D30A6FC-FC54-4129-9FE1-7B8ABA8768DC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="" xmlns:a16="http://schemas.microsoft.com/office/drawing/2014/main" id="{91F284BF-4FDC-4768-BEE6-6A78E7C710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="" xmlns:a16="http://schemas.microsoft.com/office/drawing/2014/main" id="{6F9CEA87-3C7E-4CEB-97E3-37ACCA4B60CB}"/>
                </a:ext>
              </a:extLst>
            </p:cNvPr>
            <p:cNvGrpSpPr/>
            <p:nvPr/>
          </p:nvGrpSpPr>
          <p:grpSpPr>
            <a:xfrm>
              <a:off x="3719442" y="1344113"/>
              <a:ext cx="521274" cy="255591"/>
              <a:chOff x="4338619" y="347167"/>
              <a:chExt cx="521274" cy="255591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="" xmlns:a16="http://schemas.microsoft.com/office/drawing/2014/main" id="{FA964B42-B31F-44D6-BA43-47479BF84CC4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="" xmlns:a16="http://schemas.microsoft.com/office/drawing/2014/main" id="{85D5E939-C4B3-41C6-8513-3C667EBF03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="" xmlns:a16="http://schemas.microsoft.com/office/drawing/2014/main" id="{F64C5B88-7E55-4EA6-8C31-67DCC88B5AB2}"/>
                </a:ext>
              </a:extLst>
            </p:cNvPr>
            <p:cNvGrpSpPr/>
            <p:nvPr/>
          </p:nvGrpSpPr>
          <p:grpSpPr>
            <a:xfrm>
              <a:off x="4263894" y="1342904"/>
              <a:ext cx="521274" cy="255591"/>
              <a:chOff x="4887332" y="345958"/>
              <a:chExt cx="521274" cy="255591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="" xmlns:a16="http://schemas.microsoft.com/office/drawing/2014/main" id="{2EB9FA11-C175-4B1E-96F6-AB0B88D37AF7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="" xmlns:a16="http://schemas.microsoft.com/office/drawing/2014/main" id="{B88C7DEA-6381-490B-A0BA-8F8EE31265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="" xmlns:a16="http://schemas.microsoft.com/office/drawing/2014/main" id="{62957B6D-6F1D-43B1-9095-DA60696C7E7A}"/>
                </a:ext>
              </a:extLst>
            </p:cNvPr>
            <p:cNvGrpSpPr/>
            <p:nvPr/>
          </p:nvGrpSpPr>
          <p:grpSpPr>
            <a:xfrm>
              <a:off x="2630538" y="1342119"/>
              <a:ext cx="521274" cy="260415"/>
              <a:chOff x="3240719" y="345173"/>
              <a:chExt cx="521274" cy="260415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="" xmlns:a16="http://schemas.microsoft.com/office/drawing/2014/main" id="{BE38EE4B-A4CB-45C5-A83C-8191DE9BA24B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="" xmlns:a16="http://schemas.microsoft.com/office/drawing/2014/main" id="{DAEC5A5A-EB57-4BED-AE46-F15BA0507E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5" name="그룹 74">
              <a:extLst>
                <a:ext uri="{FF2B5EF4-FFF2-40B4-BE49-F238E27FC236}">
                  <a16:creationId xmlns="" xmlns:a16="http://schemas.microsoft.com/office/drawing/2014/main" id="{0E117274-1055-42B4-88C3-85D6BDF9231F}"/>
                </a:ext>
              </a:extLst>
            </p:cNvPr>
            <p:cNvGrpSpPr/>
            <p:nvPr/>
          </p:nvGrpSpPr>
          <p:grpSpPr>
            <a:xfrm>
              <a:off x="4808346" y="1336929"/>
              <a:ext cx="521274" cy="261566"/>
              <a:chOff x="4887332" y="339983"/>
              <a:chExt cx="521274" cy="261566"/>
            </a:xfrm>
          </p:grpSpPr>
          <p:sp>
            <p:nvSpPr>
              <p:cNvPr id="76" name="직사각형 75">
                <a:extLst>
                  <a:ext uri="{FF2B5EF4-FFF2-40B4-BE49-F238E27FC236}">
                    <a16:creationId xmlns="" xmlns:a16="http://schemas.microsoft.com/office/drawing/2014/main" id="{C92607B8-1505-49D7-BD31-29E80719496C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="" xmlns:a16="http://schemas.microsoft.com/office/drawing/2014/main" id="{6E0EF5E5-0ED8-495B-ABED-C8F16B8101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39983"/>
                <a:ext cx="462514" cy="221214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="" xmlns:a16="http://schemas.microsoft.com/office/drawing/2014/main" id="{8938D7ED-0CCE-4985-8069-07F599CC095E}"/>
                </a:ext>
              </a:extLst>
            </p:cNvPr>
            <p:cNvGrpSpPr/>
            <p:nvPr/>
          </p:nvGrpSpPr>
          <p:grpSpPr>
            <a:xfrm>
              <a:off x="5352798" y="1342904"/>
              <a:ext cx="521274" cy="255591"/>
              <a:chOff x="4887332" y="345958"/>
              <a:chExt cx="521274" cy="255591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="" xmlns:a16="http://schemas.microsoft.com/office/drawing/2014/main" id="{C1771455-4075-48F5-B500-E817AB1827BF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="" xmlns:a16="http://schemas.microsoft.com/office/drawing/2014/main" id="{811F9E0F-A7F6-48A0-A305-76002924BD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  <p:grpSp>
          <p:nvGrpSpPr>
            <p:cNvPr id="88" name="그룹 87">
              <a:extLst>
                <a:ext uri="{FF2B5EF4-FFF2-40B4-BE49-F238E27FC236}">
                  <a16:creationId xmlns="" xmlns:a16="http://schemas.microsoft.com/office/drawing/2014/main" id="{EE67C4C1-BC90-43DC-B4D2-E0A69E049843}"/>
                </a:ext>
              </a:extLst>
            </p:cNvPr>
            <p:cNvGrpSpPr/>
            <p:nvPr/>
          </p:nvGrpSpPr>
          <p:grpSpPr>
            <a:xfrm>
              <a:off x="5897250" y="1342904"/>
              <a:ext cx="521274" cy="255591"/>
              <a:chOff x="4887332" y="345958"/>
              <a:chExt cx="521274" cy="255591"/>
            </a:xfrm>
          </p:grpSpPr>
          <p:sp>
            <p:nvSpPr>
              <p:cNvPr id="89" name="직사각형 88">
                <a:extLst>
                  <a:ext uri="{FF2B5EF4-FFF2-40B4-BE49-F238E27FC236}">
                    <a16:creationId xmlns="" xmlns:a16="http://schemas.microsoft.com/office/drawing/2014/main" id="{4F20C405-C370-48A8-A42F-6647F34CA650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="" xmlns:a16="http://schemas.microsoft.com/office/drawing/2014/main" id="{FC7994CB-53B2-4A44-B06A-93A1C40B89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91" name="그룹 90">
              <a:extLst>
                <a:ext uri="{FF2B5EF4-FFF2-40B4-BE49-F238E27FC236}">
                  <a16:creationId xmlns="" xmlns:a16="http://schemas.microsoft.com/office/drawing/2014/main" id="{BEBC87D2-3C0F-4245-A8DA-FD3901FB2AA7}"/>
                </a:ext>
              </a:extLst>
            </p:cNvPr>
            <p:cNvGrpSpPr/>
            <p:nvPr/>
          </p:nvGrpSpPr>
          <p:grpSpPr>
            <a:xfrm>
              <a:off x="6441702" y="1342904"/>
              <a:ext cx="521274" cy="255591"/>
              <a:chOff x="4887332" y="345958"/>
              <a:chExt cx="521274" cy="255591"/>
            </a:xfrm>
          </p:grpSpPr>
          <p:sp>
            <p:nvSpPr>
              <p:cNvPr id="92" name="직사각형 91">
                <a:extLst>
                  <a:ext uri="{FF2B5EF4-FFF2-40B4-BE49-F238E27FC236}">
                    <a16:creationId xmlns="" xmlns:a16="http://schemas.microsoft.com/office/drawing/2014/main" id="{FD5A842F-87A5-45F6-BAE0-7B710FC3A1D3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="" xmlns:a16="http://schemas.microsoft.com/office/drawing/2014/main" id="{3C3E5D2D-0D7F-4F05-9E08-319BF4624C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</p:grpSp>
      <p:sp>
        <p:nvSpPr>
          <p:cNvPr id="94" name="TextBox 93">
            <a:extLst>
              <a:ext uri="{FF2B5EF4-FFF2-40B4-BE49-F238E27FC236}">
                <a16:creationId xmlns="" xmlns:a16="http://schemas.microsoft.com/office/drawing/2014/main" id="{EBB0CD20-2AE6-4586-9EE8-502E8D2FC966}"/>
              </a:ext>
            </a:extLst>
          </p:cNvPr>
          <p:cNvSpPr txBox="1"/>
          <p:nvPr/>
        </p:nvSpPr>
        <p:spPr>
          <a:xfrm>
            <a:off x="827584" y="2123664"/>
            <a:ext cx="5345006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텔레비전의 위치가 옮겨졌습니다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95" name="그림 94">
            <a:extLst>
              <a:ext uri="{FF2B5EF4-FFF2-40B4-BE49-F238E27FC236}">
                <a16:creationId xmlns="" xmlns:a16="http://schemas.microsoft.com/office/drawing/2014/main" id="{DD4AF6AF-0036-4712-A9E1-FDE37CF81B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6196" y="1972078"/>
            <a:ext cx="360000" cy="355000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9B42E78C-5343-4D87-A762-2613D9B495A7}"/>
              </a:ext>
            </a:extLst>
          </p:cNvPr>
          <p:cNvSpPr txBox="1"/>
          <p:nvPr/>
        </p:nvSpPr>
        <p:spPr>
          <a:xfrm>
            <a:off x="827584" y="2654390"/>
            <a:ext cx="5345006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소파 위의 쿠션이 </a:t>
            </a:r>
            <a:r>
              <a:rPr lang="ko-KR" altLang="en-US" sz="19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뒤졉혔습니다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97" name="그림 96">
            <a:extLst>
              <a:ext uri="{FF2B5EF4-FFF2-40B4-BE49-F238E27FC236}">
                <a16:creationId xmlns="" xmlns:a16="http://schemas.microsoft.com/office/drawing/2014/main" id="{71C33C9C-934D-4015-B7AA-E62670E32D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6196" y="2502804"/>
            <a:ext cx="360000" cy="355000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="" xmlns:a16="http://schemas.microsoft.com/office/drawing/2014/main" id="{D249BD2A-AC31-44F7-BA96-4CA839AF9D5C}"/>
              </a:ext>
            </a:extLst>
          </p:cNvPr>
          <p:cNvSpPr txBox="1"/>
          <p:nvPr/>
        </p:nvSpPr>
        <p:spPr>
          <a:xfrm>
            <a:off x="827584" y="3188295"/>
            <a:ext cx="5345006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거실에 있는 액자가 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90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˚만큼 돌아가 있습니다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99" name="그림 98">
            <a:extLst>
              <a:ext uri="{FF2B5EF4-FFF2-40B4-BE49-F238E27FC236}">
                <a16:creationId xmlns="" xmlns:a16="http://schemas.microsoft.com/office/drawing/2014/main" id="{69B01F3B-0AEC-4BEE-B8B1-D080A9D838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6196" y="3036709"/>
            <a:ext cx="360000" cy="355000"/>
          </a:xfrm>
          <a:prstGeom prst="rect">
            <a:avLst/>
          </a:prstGeom>
        </p:spPr>
      </p:pic>
      <p:grpSp>
        <p:nvGrpSpPr>
          <p:cNvPr id="52" name="그룹 51">
            <a:extLst>
              <a:ext uri="{FF2B5EF4-FFF2-40B4-BE49-F238E27FC236}">
                <a16:creationId xmlns="" xmlns:a16="http://schemas.microsoft.com/office/drawing/2014/main" id="{360C7AFD-7013-44E6-A7D5-01D6DB869044}"/>
              </a:ext>
            </a:extLst>
          </p:cNvPr>
          <p:cNvGrpSpPr/>
          <p:nvPr/>
        </p:nvGrpSpPr>
        <p:grpSpPr>
          <a:xfrm>
            <a:off x="2094366" y="1356070"/>
            <a:ext cx="521274" cy="260415"/>
            <a:chOff x="3240719" y="345173"/>
            <a:chExt cx="521274" cy="260415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54" name="직사각형 53">
              <a:extLst>
                <a:ext uri="{FF2B5EF4-FFF2-40B4-BE49-F238E27FC236}">
                  <a16:creationId xmlns="" xmlns:a16="http://schemas.microsoft.com/office/drawing/2014/main" id="{456908B3-E056-476A-8EEE-2D128E3B416E}"/>
                </a:ext>
              </a:extLst>
            </p:cNvPr>
            <p:cNvSpPr/>
            <p:nvPr/>
          </p:nvSpPr>
          <p:spPr>
            <a:xfrm>
              <a:off x="3240719" y="349997"/>
              <a:ext cx="521274" cy="2555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schemeClr val="tx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="" xmlns:a16="http://schemas.microsoft.com/office/drawing/2014/main" id="{ABC7C9FB-4B0F-4110-9518-DF27A0F32E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0099" y="345173"/>
              <a:ext cx="462514" cy="22121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그림</a:t>
              </a:r>
              <a:endPara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8533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CF4D0614-2009-484B-8FFE-39D0A02A3262}"/>
              </a:ext>
            </a:extLst>
          </p:cNvPr>
          <p:cNvSpPr/>
          <p:nvPr/>
        </p:nvSpPr>
        <p:spPr>
          <a:xfrm>
            <a:off x="65312" y="894492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43">
            <a:extLst>
              <a:ext uri="{FF2B5EF4-FFF2-40B4-BE49-F238E27FC236}">
                <a16:creationId xmlns="" xmlns:a16="http://schemas.microsoft.com/office/drawing/2014/main" id="{98E8EF48-7597-4604-A26B-EDC67B5414D6}"/>
              </a:ext>
            </a:extLst>
          </p:cNvPr>
          <p:cNvSpPr txBox="1"/>
          <p:nvPr/>
        </p:nvSpPr>
        <p:spPr>
          <a:xfrm>
            <a:off x="440395" y="1628800"/>
            <a:ext cx="655365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위에서 이야기한 것들 이외에 달라진 것들을 더 찾아보세요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1" name="Picture 2">
            <a:extLst>
              <a:ext uri="{FF2B5EF4-FFF2-40B4-BE49-F238E27FC236}">
                <a16:creationId xmlns="" xmlns:a16="http://schemas.microsoft.com/office/drawing/2014/main" id="{793B930F-FE7F-4981-825F-7631CF416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5468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49A0A01A-DB32-4333-AA2B-24C0C140B513}"/>
              </a:ext>
            </a:extLst>
          </p:cNvPr>
          <p:cNvSpPr txBox="1"/>
          <p:nvPr/>
        </p:nvSpPr>
        <p:spPr>
          <a:xfrm>
            <a:off x="389042" y="1007439"/>
            <a:ext cx="497504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DC627BBE-25E5-4237-84AF-93AC1186E18A}"/>
              </a:ext>
            </a:extLst>
          </p:cNvPr>
          <p:cNvGrpSpPr/>
          <p:nvPr/>
        </p:nvGrpSpPr>
        <p:grpSpPr>
          <a:xfrm>
            <a:off x="2627784" y="1368385"/>
            <a:ext cx="4332438" cy="260415"/>
            <a:chOff x="2579822" y="1286888"/>
            <a:chExt cx="4332438" cy="260415"/>
          </a:xfrm>
        </p:grpSpPr>
        <p:grpSp>
          <p:nvGrpSpPr>
            <p:cNvPr id="48" name="그룹 47">
              <a:extLst>
                <a:ext uri="{FF2B5EF4-FFF2-40B4-BE49-F238E27FC236}">
                  <a16:creationId xmlns="" xmlns:a16="http://schemas.microsoft.com/office/drawing/2014/main" id="{2883E19B-2A45-4BCC-9903-A8DAB7054372}"/>
                </a:ext>
              </a:extLst>
            </p:cNvPr>
            <p:cNvGrpSpPr/>
            <p:nvPr/>
          </p:nvGrpSpPr>
          <p:grpSpPr>
            <a:xfrm>
              <a:off x="3124274" y="1287214"/>
              <a:ext cx="521274" cy="258880"/>
              <a:chOff x="3792317" y="345499"/>
              <a:chExt cx="521274" cy="258880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="" xmlns:a16="http://schemas.microsoft.com/office/drawing/2014/main" id="{C45BD568-3F7B-4C97-9826-8287B22EF302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="" xmlns:a16="http://schemas.microsoft.com/office/drawing/2014/main" id="{D62C4F60-AF97-43F8-BFAA-3CB61F1E37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="" xmlns:a16="http://schemas.microsoft.com/office/drawing/2014/main" id="{FDE1902A-1E0D-41D5-998D-C9D4E5E2916D}"/>
                </a:ext>
              </a:extLst>
            </p:cNvPr>
            <p:cNvGrpSpPr/>
            <p:nvPr/>
          </p:nvGrpSpPr>
          <p:grpSpPr>
            <a:xfrm>
              <a:off x="3668726" y="1288882"/>
              <a:ext cx="521274" cy="255591"/>
              <a:chOff x="4338619" y="347167"/>
              <a:chExt cx="521274" cy="255591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="" xmlns:a16="http://schemas.microsoft.com/office/drawing/2014/main" id="{75B4EF40-775B-4519-807D-6A0D2D633E47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="" xmlns:a16="http://schemas.microsoft.com/office/drawing/2014/main" id="{9A934DD9-2938-49E4-A066-DD297B6C8A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="" xmlns:a16="http://schemas.microsoft.com/office/drawing/2014/main" id="{FBB4BA68-7E15-44E5-ABB5-DC759999B9D1}"/>
                </a:ext>
              </a:extLst>
            </p:cNvPr>
            <p:cNvGrpSpPr/>
            <p:nvPr/>
          </p:nvGrpSpPr>
          <p:grpSpPr>
            <a:xfrm>
              <a:off x="4213178" y="1287673"/>
              <a:ext cx="521274" cy="255591"/>
              <a:chOff x="4887332" y="345958"/>
              <a:chExt cx="521274" cy="255591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="" xmlns:a16="http://schemas.microsoft.com/office/drawing/2014/main" id="{AB0423C7-3FAD-475A-B533-B3D4DE869337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="" xmlns:a16="http://schemas.microsoft.com/office/drawing/2014/main" id="{4F8A7AB3-3543-45D8-AB88-9C9D05CDBC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70" name="그룹 69">
              <a:extLst>
                <a:ext uri="{FF2B5EF4-FFF2-40B4-BE49-F238E27FC236}">
                  <a16:creationId xmlns="" xmlns:a16="http://schemas.microsoft.com/office/drawing/2014/main" id="{4CE24281-30E5-4CF7-BF49-AA9CC17FD8CB}"/>
                </a:ext>
              </a:extLst>
            </p:cNvPr>
            <p:cNvGrpSpPr/>
            <p:nvPr/>
          </p:nvGrpSpPr>
          <p:grpSpPr>
            <a:xfrm>
              <a:off x="2579822" y="1286888"/>
              <a:ext cx="521274" cy="260415"/>
              <a:chOff x="3240719" y="345173"/>
              <a:chExt cx="521274" cy="260415"/>
            </a:xfrm>
          </p:grpSpPr>
          <p:sp>
            <p:nvSpPr>
              <p:cNvPr id="71" name="직사각형 70">
                <a:extLst>
                  <a:ext uri="{FF2B5EF4-FFF2-40B4-BE49-F238E27FC236}">
                    <a16:creationId xmlns="" xmlns:a16="http://schemas.microsoft.com/office/drawing/2014/main" id="{56F2D4A0-C5A0-42B7-8139-E8B564D475CB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="" xmlns:a16="http://schemas.microsoft.com/office/drawing/2014/main" id="{A7F2B960-E362-4705-97F6-ED4268FE6E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5" name="그룹 74">
              <a:extLst>
                <a:ext uri="{FF2B5EF4-FFF2-40B4-BE49-F238E27FC236}">
                  <a16:creationId xmlns="" xmlns:a16="http://schemas.microsoft.com/office/drawing/2014/main" id="{BBCE8C13-4438-4465-B74C-65D264F00B37}"/>
                </a:ext>
              </a:extLst>
            </p:cNvPr>
            <p:cNvGrpSpPr/>
            <p:nvPr/>
          </p:nvGrpSpPr>
          <p:grpSpPr>
            <a:xfrm>
              <a:off x="4757630" y="1287673"/>
              <a:ext cx="521274" cy="255591"/>
              <a:chOff x="4887332" y="345958"/>
              <a:chExt cx="521274" cy="255591"/>
            </a:xfrm>
          </p:grpSpPr>
          <p:sp>
            <p:nvSpPr>
              <p:cNvPr id="85" name="직사각형 84">
                <a:extLst>
                  <a:ext uri="{FF2B5EF4-FFF2-40B4-BE49-F238E27FC236}">
                    <a16:creationId xmlns="" xmlns:a16="http://schemas.microsoft.com/office/drawing/2014/main" id="{89A82699-B6DC-4078-96F6-CE01E284C233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="" xmlns:a16="http://schemas.microsoft.com/office/drawing/2014/main" id="{52904593-0D01-4282-81D7-0384E8D600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87" name="그룹 86">
              <a:extLst>
                <a:ext uri="{FF2B5EF4-FFF2-40B4-BE49-F238E27FC236}">
                  <a16:creationId xmlns="" xmlns:a16="http://schemas.microsoft.com/office/drawing/2014/main" id="{45D31D3A-4168-437A-A403-5D4B13C9540C}"/>
                </a:ext>
              </a:extLst>
            </p:cNvPr>
            <p:cNvGrpSpPr/>
            <p:nvPr/>
          </p:nvGrpSpPr>
          <p:grpSpPr>
            <a:xfrm>
              <a:off x="5302082" y="1287673"/>
              <a:ext cx="521274" cy="255591"/>
              <a:chOff x="4887332" y="345958"/>
              <a:chExt cx="521274" cy="255591"/>
            </a:xfrm>
          </p:grpSpPr>
          <p:sp>
            <p:nvSpPr>
              <p:cNvPr id="88" name="직사각형 87">
                <a:extLst>
                  <a:ext uri="{FF2B5EF4-FFF2-40B4-BE49-F238E27FC236}">
                    <a16:creationId xmlns="" xmlns:a16="http://schemas.microsoft.com/office/drawing/2014/main" id="{674BD1B7-FFEC-4E78-872C-B56C2E04A99B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="" xmlns:a16="http://schemas.microsoft.com/office/drawing/2014/main" id="{B6AE1C88-5CC6-4F0D-AC77-727AE3539F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45958"/>
                <a:ext cx="462514" cy="221214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  <p:grpSp>
          <p:nvGrpSpPr>
            <p:cNvPr id="90" name="그룹 89">
              <a:extLst>
                <a:ext uri="{FF2B5EF4-FFF2-40B4-BE49-F238E27FC236}">
                  <a16:creationId xmlns="" xmlns:a16="http://schemas.microsoft.com/office/drawing/2014/main" id="{EC93A418-06FF-44ED-97A0-A63C22820037}"/>
                </a:ext>
              </a:extLst>
            </p:cNvPr>
            <p:cNvGrpSpPr/>
            <p:nvPr/>
          </p:nvGrpSpPr>
          <p:grpSpPr>
            <a:xfrm>
              <a:off x="5846534" y="1287673"/>
              <a:ext cx="521274" cy="255591"/>
              <a:chOff x="4887332" y="345958"/>
              <a:chExt cx="521274" cy="255591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="" xmlns:a16="http://schemas.microsoft.com/office/drawing/2014/main" id="{41B00E0E-1244-4239-9B9B-913358EFF0F0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="" xmlns:a16="http://schemas.microsoft.com/office/drawing/2014/main" id="{50AFA5D1-ACD8-44DF-83F6-787E2D18B2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="" xmlns:a16="http://schemas.microsoft.com/office/drawing/2014/main" id="{FF643C2B-8BB3-40AE-B4AF-AB83348BCF29}"/>
                </a:ext>
              </a:extLst>
            </p:cNvPr>
            <p:cNvGrpSpPr/>
            <p:nvPr/>
          </p:nvGrpSpPr>
          <p:grpSpPr>
            <a:xfrm>
              <a:off x="6390986" y="1287673"/>
              <a:ext cx="521274" cy="255591"/>
              <a:chOff x="4887332" y="345958"/>
              <a:chExt cx="521274" cy="255591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="" xmlns:a16="http://schemas.microsoft.com/office/drawing/2014/main" id="{B6F10B91-0A0F-4ABF-89C2-58C223FAD745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="" xmlns:a16="http://schemas.microsoft.com/office/drawing/2014/main" id="{7A7D6731-53AE-4A4F-A054-A19009B351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</p:grpSp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8A066FCB-94D0-4B81-854C-6E1BBE0A05C8}"/>
              </a:ext>
            </a:extLst>
          </p:cNvPr>
          <p:cNvSpPr txBox="1"/>
          <p:nvPr/>
        </p:nvSpPr>
        <p:spPr>
          <a:xfrm>
            <a:off x="1151620" y="2117509"/>
            <a:ext cx="4804946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화분과 전등의 위치가 서로 바뀌었습니다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97" name="그림 96">
            <a:extLst>
              <a:ext uri="{FF2B5EF4-FFF2-40B4-BE49-F238E27FC236}">
                <a16:creationId xmlns="" xmlns:a16="http://schemas.microsoft.com/office/drawing/2014/main" id="{06B2A510-7AFC-4B98-99E0-01CD45B0A7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0172" y="1965923"/>
            <a:ext cx="360000" cy="355000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="" xmlns:a16="http://schemas.microsoft.com/office/drawing/2014/main" id="{7AF04F90-2A37-463E-BD43-6CD8ADF33573}"/>
              </a:ext>
            </a:extLst>
          </p:cNvPr>
          <p:cNvSpPr txBox="1"/>
          <p:nvPr/>
        </p:nvSpPr>
        <p:spPr>
          <a:xfrm>
            <a:off x="1151620" y="2648235"/>
            <a:ext cx="4804946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책꽂이의 액자와 책이 서로 바뀌었습니다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99" name="그림 98">
            <a:extLst>
              <a:ext uri="{FF2B5EF4-FFF2-40B4-BE49-F238E27FC236}">
                <a16:creationId xmlns="" xmlns:a16="http://schemas.microsoft.com/office/drawing/2014/main" id="{5AD952CD-812D-4109-B919-C593610C37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0172" y="2496649"/>
            <a:ext cx="360000" cy="355000"/>
          </a:xfrm>
          <a:prstGeom prst="rect">
            <a:avLst/>
          </a:prstGeom>
        </p:spPr>
      </p:pic>
      <p:grpSp>
        <p:nvGrpSpPr>
          <p:cNvPr id="52" name="그룹 51">
            <a:extLst>
              <a:ext uri="{FF2B5EF4-FFF2-40B4-BE49-F238E27FC236}">
                <a16:creationId xmlns="" xmlns:a16="http://schemas.microsoft.com/office/drawing/2014/main" id="{360C7AFD-7013-44E6-A7D5-01D6DB869044}"/>
              </a:ext>
            </a:extLst>
          </p:cNvPr>
          <p:cNvGrpSpPr/>
          <p:nvPr/>
        </p:nvGrpSpPr>
        <p:grpSpPr>
          <a:xfrm>
            <a:off x="2094366" y="1356070"/>
            <a:ext cx="521274" cy="260415"/>
            <a:chOff x="3240719" y="345173"/>
            <a:chExt cx="521274" cy="260415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54" name="직사각형 53">
              <a:extLst>
                <a:ext uri="{FF2B5EF4-FFF2-40B4-BE49-F238E27FC236}">
                  <a16:creationId xmlns="" xmlns:a16="http://schemas.microsoft.com/office/drawing/2014/main" id="{456908B3-E056-476A-8EEE-2D128E3B416E}"/>
                </a:ext>
              </a:extLst>
            </p:cNvPr>
            <p:cNvSpPr/>
            <p:nvPr/>
          </p:nvSpPr>
          <p:spPr>
            <a:xfrm>
              <a:off x="3240719" y="349997"/>
              <a:ext cx="521274" cy="2555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schemeClr val="tx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="" xmlns:a16="http://schemas.microsoft.com/office/drawing/2014/main" id="{ABC7C9FB-4B0F-4110-9518-DF27A0F32E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0099" y="345173"/>
              <a:ext cx="462514" cy="22121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그림</a:t>
              </a:r>
              <a:endPara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9521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958C86C0-B055-45CA-BA67-6006749A1EE6}"/>
              </a:ext>
            </a:extLst>
          </p:cNvPr>
          <p:cNvSpPr/>
          <p:nvPr/>
        </p:nvSpPr>
        <p:spPr>
          <a:xfrm>
            <a:off x="65312" y="894492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43">
            <a:extLst>
              <a:ext uri="{FF2B5EF4-FFF2-40B4-BE49-F238E27FC236}">
                <a16:creationId xmlns="" xmlns:a16="http://schemas.microsoft.com/office/drawing/2014/main" id="{98E8EF48-7597-4604-A26B-EDC67B5414D6}"/>
              </a:ext>
            </a:extLst>
          </p:cNvPr>
          <p:cNvSpPr txBox="1"/>
          <p:nvPr/>
        </p:nvSpPr>
        <p:spPr>
          <a:xfrm>
            <a:off x="440395" y="1628800"/>
            <a:ext cx="655365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실생활 속에서 평면도형의 이동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밀기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뒤집기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돌리기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이용하여 무늬를 꾸민 물건을 찾아보세요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1" name="Picture 2">
            <a:extLst>
              <a:ext uri="{FF2B5EF4-FFF2-40B4-BE49-F238E27FC236}">
                <a16:creationId xmlns="" xmlns:a16="http://schemas.microsoft.com/office/drawing/2014/main" id="{793B930F-FE7F-4981-825F-7631CF416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5468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03871948-7B92-4AF4-9629-2679A0B8252A}"/>
              </a:ext>
            </a:extLst>
          </p:cNvPr>
          <p:cNvSpPr txBox="1"/>
          <p:nvPr/>
        </p:nvSpPr>
        <p:spPr>
          <a:xfrm>
            <a:off x="389042" y="1007439"/>
            <a:ext cx="497504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E7DA69C8-E88B-4BC6-9F81-EAC257CDD8F4}"/>
              </a:ext>
            </a:extLst>
          </p:cNvPr>
          <p:cNvGrpSpPr/>
          <p:nvPr/>
        </p:nvGrpSpPr>
        <p:grpSpPr>
          <a:xfrm>
            <a:off x="2627784" y="1368385"/>
            <a:ext cx="4332438" cy="260415"/>
            <a:chOff x="2627784" y="1368385"/>
            <a:chExt cx="4332438" cy="260415"/>
          </a:xfrm>
        </p:grpSpPr>
        <p:grpSp>
          <p:nvGrpSpPr>
            <p:cNvPr id="51" name="그룹 50">
              <a:extLst>
                <a:ext uri="{FF2B5EF4-FFF2-40B4-BE49-F238E27FC236}">
                  <a16:creationId xmlns="" xmlns:a16="http://schemas.microsoft.com/office/drawing/2014/main" id="{7CF44B54-1AAB-4BAF-BB6D-322B25CACA92}"/>
                </a:ext>
              </a:extLst>
            </p:cNvPr>
            <p:cNvGrpSpPr/>
            <p:nvPr/>
          </p:nvGrpSpPr>
          <p:grpSpPr>
            <a:xfrm>
              <a:off x="3172236" y="1368711"/>
              <a:ext cx="521274" cy="258880"/>
              <a:chOff x="3792317" y="345499"/>
              <a:chExt cx="521274" cy="258880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="" xmlns:a16="http://schemas.microsoft.com/office/drawing/2014/main" id="{BD89C768-1FBD-4926-95D5-0471DC49FBA6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="" xmlns:a16="http://schemas.microsoft.com/office/drawing/2014/main" id="{B27F263A-A18E-4933-9B8F-419473DDB4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70" name="그룹 69">
              <a:extLst>
                <a:ext uri="{FF2B5EF4-FFF2-40B4-BE49-F238E27FC236}">
                  <a16:creationId xmlns="" xmlns:a16="http://schemas.microsoft.com/office/drawing/2014/main" id="{C15E85AE-C8A3-4CC6-A801-766C9C1C5207}"/>
                </a:ext>
              </a:extLst>
            </p:cNvPr>
            <p:cNvGrpSpPr/>
            <p:nvPr/>
          </p:nvGrpSpPr>
          <p:grpSpPr>
            <a:xfrm>
              <a:off x="3716688" y="1370379"/>
              <a:ext cx="521274" cy="255591"/>
              <a:chOff x="4338619" y="347167"/>
              <a:chExt cx="521274" cy="255591"/>
            </a:xfrm>
          </p:grpSpPr>
          <p:sp>
            <p:nvSpPr>
              <p:cNvPr id="71" name="직사각형 70">
                <a:extLst>
                  <a:ext uri="{FF2B5EF4-FFF2-40B4-BE49-F238E27FC236}">
                    <a16:creationId xmlns="" xmlns:a16="http://schemas.microsoft.com/office/drawing/2014/main" id="{C6600C44-8050-40D0-972E-0848D0FBBC2E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="" xmlns:a16="http://schemas.microsoft.com/office/drawing/2014/main" id="{04656BEE-7298-494D-B2E5-FAFE510731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="" xmlns:a16="http://schemas.microsoft.com/office/drawing/2014/main" id="{0672AD70-6753-4A26-9EFA-D699A75F1101}"/>
                </a:ext>
              </a:extLst>
            </p:cNvPr>
            <p:cNvGrpSpPr/>
            <p:nvPr/>
          </p:nvGrpSpPr>
          <p:grpSpPr>
            <a:xfrm>
              <a:off x="4261140" y="1369170"/>
              <a:ext cx="521274" cy="255591"/>
              <a:chOff x="4887332" y="345958"/>
              <a:chExt cx="521274" cy="255591"/>
            </a:xfrm>
          </p:grpSpPr>
          <p:sp>
            <p:nvSpPr>
              <p:cNvPr id="74" name="직사각형 73">
                <a:extLst>
                  <a:ext uri="{FF2B5EF4-FFF2-40B4-BE49-F238E27FC236}">
                    <a16:creationId xmlns="" xmlns:a16="http://schemas.microsoft.com/office/drawing/2014/main" id="{75F663DF-E47A-42C4-BB92-50C9BA1715FE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="" xmlns:a16="http://schemas.microsoft.com/office/drawing/2014/main" id="{C8F67773-4388-49CD-8082-028ED52FC3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="" xmlns:a16="http://schemas.microsoft.com/office/drawing/2014/main" id="{A8957AA2-2084-4DF2-AF35-B3B8FDA6B062}"/>
                </a:ext>
              </a:extLst>
            </p:cNvPr>
            <p:cNvGrpSpPr/>
            <p:nvPr/>
          </p:nvGrpSpPr>
          <p:grpSpPr>
            <a:xfrm>
              <a:off x="2627784" y="1368385"/>
              <a:ext cx="521274" cy="260415"/>
              <a:chOff x="3240719" y="345173"/>
              <a:chExt cx="521274" cy="260415"/>
            </a:xfrm>
          </p:grpSpPr>
          <p:sp>
            <p:nvSpPr>
              <p:cNvPr id="77" name="직사각형 76">
                <a:extLst>
                  <a:ext uri="{FF2B5EF4-FFF2-40B4-BE49-F238E27FC236}">
                    <a16:creationId xmlns="" xmlns:a16="http://schemas.microsoft.com/office/drawing/2014/main" id="{4CF8E6AF-4BA6-4A17-B878-417BDDCF134A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="" xmlns:a16="http://schemas.microsoft.com/office/drawing/2014/main" id="{A24C077D-D621-48CA-88F2-0EC5CC2C19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83" name="그룹 82">
              <a:extLst>
                <a:ext uri="{FF2B5EF4-FFF2-40B4-BE49-F238E27FC236}">
                  <a16:creationId xmlns="" xmlns:a16="http://schemas.microsoft.com/office/drawing/2014/main" id="{7109CF7D-2B1E-4B67-8C93-F74EF15E2003}"/>
                </a:ext>
              </a:extLst>
            </p:cNvPr>
            <p:cNvGrpSpPr/>
            <p:nvPr/>
          </p:nvGrpSpPr>
          <p:grpSpPr>
            <a:xfrm>
              <a:off x="4805592" y="1369170"/>
              <a:ext cx="521274" cy="255591"/>
              <a:chOff x="4887332" y="345958"/>
              <a:chExt cx="521274" cy="255591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="" xmlns:a16="http://schemas.microsoft.com/office/drawing/2014/main" id="{FEECF3A5-C8C0-4A86-A51F-C570730DB217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="" xmlns:a16="http://schemas.microsoft.com/office/drawing/2014/main" id="{60380965-EFF8-4270-A8CB-CB402201E4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86" name="그룹 85">
              <a:extLst>
                <a:ext uri="{FF2B5EF4-FFF2-40B4-BE49-F238E27FC236}">
                  <a16:creationId xmlns="" xmlns:a16="http://schemas.microsoft.com/office/drawing/2014/main" id="{890A345C-ABAE-4E18-98CA-BE3C853E3ABC}"/>
                </a:ext>
              </a:extLst>
            </p:cNvPr>
            <p:cNvGrpSpPr/>
            <p:nvPr/>
          </p:nvGrpSpPr>
          <p:grpSpPr>
            <a:xfrm>
              <a:off x="5350044" y="1369170"/>
              <a:ext cx="521274" cy="255591"/>
              <a:chOff x="4887332" y="345958"/>
              <a:chExt cx="521274" cy="255591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="" xmlns:a16="http://schemas.microsoft.com/office/drawing/2014/main" id="{0BDC9C3A-BBE2-44AD-89B0-426D8192C2F6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="" xmlns:a16="http://schemas.microsoft.com/office/drawing/2014/main" id="{694122BD-9E26-403B-9A42-FB09720D77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  <p:grpSp>
          <p:nvGrpSpPr>
            <p:cNvPr id="89" name="그룹 88">
              <a:extLst>
                <a:ext uri="{FF2B5EF4-FFF2-40B4-BE49-F238E27FC236}">
                  <a16:creationId xmlns="" xmlns:a16="http://schemas.microsoft.com/office/drawing/2014/main" id="{7746A200-86AA-4637-9769-E9163C457682}"/>
                </a:ext>
              </a:extLst>
            </p:cNvPr>
            <p:cNvGrpSpPr/>
            <p:nvPr/>
          </p:nvGrpSpPr>
          <p:grpSpPr>
            <a:xfrm>
              <a:off x="5894496" y="1369170"/>
              <a:ext cx="521274" cy="255591"/>
              <a:chOff x="4887332" y="345958"/>
              <a:chExt cx="521274" cy="255591"/>
            </a:xfrm>
          </p:grpSpPr>
          <p:sp>
            <p:nvSpPr>
              <p:cNvPr id="90" name="직사각형 89">
                <a:extLst>
                  <a:ext uri="{FF2B5EF4-FFF2-40B4-BE49-F238E27FC236}">
                    <a16:creationId xmlns="" xmlns:a16="http://schemas.microsoft.com/office/drawing/2014/main" id="{21F429EB-C8DA-419D-B732-8E5FC13CF1DE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="" xmlns:a16="http://schemas.microsoft.com/office/drawing/2014/main" id="{1C8359E2-8C3A-4D8C-B3D2-05BC77EBED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92" name="그룹 91">
              <a:extLst>
                <a:ext uri="{FF2B5EF4-FFF2-40B4-BE49-F238E27FC236}">
                  <a16:creationId xmlns="" xmlns:a16="http://schemas.microsoft.com/office/drawing/2014/main" id="{65FB53DE-99C2-4F96-9CDB-C0940FDD4615}"/>
                </a:ext>
              </a:extLst>
            </p:cNvPr>
            <p:cNvGrpSpPr/>
            <p:nvPr/>
          </p:nvGrpSpPr>
          <p:grpSpPr>
            <a:xfrm>
              <a:off x="6438948" y="1369170"/>
              <a:ext cx="521274" cy="255591"/>
              <a:chOff x="4887332" y="345958"/>
              <a:chExt cx="521274" cy="255591"/>
            </a:xfrm>
          </p:grpSpPr>
          <p:sp>
            <p:nvSpPr>
              <p:cNvPr id="93" name="직사각형 92">
                <a:extLst>
                  <a:ext uri="{FF2B5EF4-FFF2-40B4-BE49-F238E27FC236}">
                    <a16:creationId xmlns="" xmlns:a16="http://schemas.microsoft.com/office/drawing/2014/main" id="{F2165EB6-DCCD-41D3-AEE8-C86B1A5583AB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="" xmlns:a16="http://schemas.microsoft.com/office/drawing/2014/main" id="{15BE4430-73D6-4536-9C01-764EA2CA0C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</p:grpSp>
      <p:sp>
        <p:nvSpPr>
          <p:cNvPr id="97" name="TextBox 96">
            <a:extLst>
              <a:ext uri="{FF2B5EF4-FFF2-40B4-BE49-F238E27FC236}">
                <a16:creationId xmlns="" xmlns:a16="http://schemas.microsoft.com/office/drawing/2014/main" id="{CD4ADDEE-37A0-4983-8768-4A1830F33316}"/>
              </a:ext>
            </a:extLst>
          </p:cNvPr>
          <p:cNvSpPr txBox="1"/>
          <p:nvPr/>
        </p:nvSpPr>
        <p:spPr>
          <a:xfrm>
            <a:off x="971600" y="2407273"/>
            <a:ext cx="5179360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우산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컵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신발주머니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학용품 등이 있습니다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98" name="그림 97">
            <a:extLst>
              <a:ext uri="{FF2B5EF4-FFF2-40B4-BE49-F238E27FC236}">
                <a16:creationId xmlns="" xmlns:a16="http://schemas.microsoft.com/office/drawing/2014/main" id="{494F9BD5-7DD2-491F-AEAA-2297F3521A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3463" y="2255687"/>
            <a:ext cx="360000" cy="355000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="" xmlns:a16="http://schemas.microsoft.com/office/drawing/2014/main" id="{360C7AFD-7013-44E6-A7D5-01D6DB869044}"/>
              </a:ext>
            </a:extLst>
          </p:cNvPr>
          <p:cNvGrpSpPr/>
          <p:nvPr/>
        </p:nvGrpSpPr>
        <p:grpSpPr>
          <a:xfrm>
            <a:off x="2094366" y="1356070"/>
            <a:ext cx="521274" cy="260415"/>
            <a:chOff x="3240719" y="345173"/>
            <a:chExt cx="521274" cy="260415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50" name="직사각형 49">
              <a:extLst>
                <a:ext uri="{FF2B5EF4-FFF2-40B4-BE49-F238E27FC236}">
                  <a16:creationId xmlns="" xmlns:a16="http://schemas.microsoft.com/office/drawing/2014/main" id="{456908B3-E056-476A-8EEE-2D128E3B416E}"/>
                </a:ext>
              </a:extLst>
            </p:cNvPr>
            <p:cNvSpPr/>
            <p:nvPr/>
          </p:nvSpPr>
          <p:spPr>
            <a:xfrm>
              <a:off x="3240719" y="349997"/>
              <a:ext cx="521274" cy="2555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schemeClr val="tx1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="" xmlns:a16="http://schemas.microsoft.com/office/drawing/2014/main" id="{ABC7C9FB-4B0F-4110-9518-DF27A0F32E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0099" y="345173"/>
              <a:ext cx="462514" cy="22121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그림</a:t>
              </a:r>
              <a:endPara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6801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958C86C0-B055-45CA-BA67-6006749A1EE6}"/>
              </a:ext>
            </a:extLst>
          </p:cNvPr>
          <p:cNvSpPr/>
          <p:nvPr/>
        </p:nvSpPr>
        <p:spPr>
          <a:xfrm>
            <a:off x="65312" y="894492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43">
            <a:extLst>
              <a:ext uri="{FF2B5EF4-FFF2-40B4-BE49-F238E27FC236}">
                <a16:creationId xmlns="" xmlns:a16="http://schemas.microsoft.com/office/drawing/2014/main" id="{98E8EF48-7597-4604-A26B-EDC67B5414D6}"/>
              </a:ext>
            </a:extLst>
          </p:cNvPr>
          <p:cNvSpPr txBox="1"/>
          <p:nvPr/>
        </p:nvSpPr>
        <p:spPr>
          <a:xfrm>
            <a:off x="440395" y="1628800"/>
            <a:ext cx="655365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각각의 물건을 살펴보면서 물건의 무늬들이 어떠한 방법으로 그려졌는지 찾아 발표해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1" name="Picture 2">
            <a:extLst>
              <a:ext uri="{FF2B5EF4-FFF2-40B4-BE49-F238E27FC236}">
                <a16:creationId xmlns="" xmlns:a16="http://schemas.microsoft.com/office/drawing/2014/main" id="{793B930F-FE7F-4981-825F-7631CF416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5468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03871948-7B92-4AF4-9629-2679A0B8252A}"/>
              </a:ext>
            </a:extLst>
          </p:cNvPr>
          <p:cNvSpPr txBox="1"/>
          <p:nvPr/>
        </p:nvSpPr>
        <p:spPr>
          <a:xfrm>
            <a:off x="389042" y="1007439"/>
            <a:ext cx="497504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="" xmlns:a16="http://schemas.microsoft.com/office/drawing/2014/main" id="{CD4ADDEE-37A0-4983-8768-4A1830F33316}"/>
              </a:ext>
            </a:extLst>
          </p:cNvPr>
          <p:cNvSpPr txBox="1"/>
          <p:nvPr/>
        </p:nvSpPr>
        <p:spPr>
          <a:xfrm>
            <a:off x="1622269" y="2407273"/>
            <a:ext cx="4173867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360000"/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반복되는 도형으로 그려졌습니다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8" name="그림 97">
            <a:extLst>
              <a:ext uri="{FF2B5EF4-FFF2-40B4-BE49-F238E27FC236}">
                <a16:creationId xmlns="" xmlns:a16="http://schemas.microsoft.com/office/drawing/2014/main" id="{494F9BD5-7DD2-491F-AEAA-2297F3521A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4072" y="2259710"/>
            <a:ext cx="360000" cy="35500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011FD895-F1F3-4388-B9E1-E36C38D17A2E}"/>
              </a:ext>
            </a:extLst>
          </p:cNvPr>
          <p:cNvGrpSpPr/>
          <p:nvPr/>
        </p:nvGrpSpPr>
        <p:grpSpPr>
          <a:xfrm>
            <a:off x="2634639" y="1368385"/>
            <a:ext cx="4332438" cy="260415"/>
            <a:chOff x="2634639" y="1368385"/>
            <a:chExt cx="4332438" cy="260415"/>
          </a:xfrm>
        </p:grpSpPr>
        <p:grpSp>
          <p:nvGrpSpPr>
            <p:cNvPr id="48" name="그룹 47">
              <a:extLst>
                <a:ext uri="{FF2B5EF4-FFF2-40B4-BE49-F238E27FC236}">
                  <a16:creationId xmlns="" xmlns:a16="http://schemas.microsoft.com/office/drawing/2014/main" id="{F0CB9C86-1050-4D89-ACE1-890030D0EF4B}"/>
                </a:ext>
              </a:extLst>
            </p:cNvPr>
            <p:cNvGrpSpPr/>
            <p:nvPr/>
          </p:nvGrpSpPr>
          <p:grpSpPr>
            <a:xfrm>
              <a:off x="3179091" y="1368711"/>
              <a:ext cx="521274" cy="258880"/>
              <a:chOff x="3792317" y="345499"/>
              <a:chExt cx="521274" cy="258880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="" xmlns:a16="http://schemas.microsoft.com/office/drawing/2014/main" id="{8CB5DD8A-710A-43D0-9D6C-5DC81320C239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="" xmlns:a16="http://schemas.microsoft.com/office/drawing/2014/main" id="{11153798-7D62-4308-83D0-B37551FC19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="" xmlns:a16="http://schemas.microsoft.com/office/drawing/2014/main" id="{CC010363-0B32-4F38-B606-CC934EF0AB2A}"/>
                </a:ext>
              </a:extLst>
            </p:cNvPr>
            <p:cNvGrpSpPr/>
            <p:nvPr/>
          </p:nvGrpSpPr>
          <p:grpSpPr>
            <a:xfrm>
              <a:off x="3723543" y="1370379"/>
              <a:ext cx="521274" cy="255591"/>
              <a:chOff x="4338619" y="347167"/>
              <a:chExt cx="521274" cy="255591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="" xmlns:a16="http://schemas.microsoft.com/office/drawing/2014/main" id="{B5604BBC-B0E4-414D-9555-A4A850DA3F1F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="" xmlns:a16="http://schemas.microsoft.com/office/drawing/2014/main" id="{EB2A5809-20AD-4B1D-8FE6-91CA522315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="" xmlns:a16="http://schemas.microsoft.com/office/drawing/2014/main" id="{6D9459BE-BD43-496C-BDEE-EA266924690A}"/>
                </a:ext>
              </a:extLst>
            </p:cNvPr>
            <p:cNvGrpSpPr/>
            <p:nvPr/>
          </p:nvGrpSpPr>
          <p:grpSpPr>
            <a:xfrm>
              <a:off x="4267995" y="1369170"/>
              <a:ext cx="521274" cy="255591"/>
              <a:chOff x="4887332" y="345958"/>
              <a:chExt cx="521274" cy="255591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="" xmlns:a16="http://schemas.microsoft.com/office/drawing/2014/main" id="{C32F2DAF-16B1-48C7-B688-808A6004F967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="" xmlns:a16="http://schemas.microsoft.com/office/drawing/2014/main" id="{E0E13923-1B43-421B-AABD-101D5710B1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9" name="그룹 58">
              <a:extLst>
                <a:ext uri="{FF2B5EF4-FFF2-40B4-BE49-F238E27FC236}">
                  <a16:creationId xmlns="" xmlns:a16="http://schemas.microsoft.com/office/drawing/2014/main" id="{1DD0C724-EED5-4D04-9340-E5D6E1AA25A8}"/>
                </a:ext>
              </a:extLst>
            </p:cNvPr>
            <p:cNvGrpSpPr/>
            <p:nvPr/>
          </p:nvGrpSpPr>
          <p:grpSpPr>
            <a:xfrm>
              <a:off x="2634639" y="1368385"/>
              <a:ext cx="521274" cy="260415"/>
              <a:chOff x="3240719" y="345173"/>
              <a:chExt cx="521274" cy="260415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="" xmlns:a16="http://schemas.microsoft.com/office/drawing/2014/main" id="{BC6F28A9-7B40-44F6-A120-662740CF5713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="" xmlns:a16="http://schemas.microsoft.com/office/drawing/2014/main" id="{0DAFCB31-991A-4378-8A83-14F72F18DB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="" xmlns:a16="http://schemas.microsoft.com/office/drawing/2014/main" id="{4B1D2ADE-AE44-4D55-B120-57A5ADE39E62}"/>
                </a:ext>
              </a:extLst>
            </p:cNvPr>
            <p:cNvGrpSpPr/>
            <p:nvPr/>
          </p:nvGrpSpPr>
          <p:grpSpPr>
            <a:xfrm>
              <a:off x="4812447" y="1369170"/>
              <a:ext cx="521274" cy="255591"/>
              <a:chOff x="4887332" y="345958"/>
              <a:chExt cx="521274" cy="255591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="" xmlns:a16="http://schemas.microsoft.com/office/drawing/2014/main" id="{721F5CE1-2A4A-4985-88CC-827629713D46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="" xmlns:a16="http://schemas.microsoft.com/office/drawing/2014/main" id="{13F29D3D-2F01-4DF4-8870-5EA3321970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="" xmlns:a16="http://schemas.microsoft.com/office/drawing/2014/main" id="{C64DCA69-E1D3-4B1A-9791-356A41DB7EFB}"/>
                </a:ext>
              </a:extLst>
            </p:cNvPr>
            <p:cNvGrpSpPr/>
            <p:nvPr/>
          </p:nvGrpSpPr>
          <p:grpSpPr>
            <a:xfrm>
              <a:off x="5356899" y="1369170"/>
              <a:ext cx="521274" cy="255591"/>
              <a:chOff x="4887332" y="345958"/>
              <a:chExt cx="521274" cy="255591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="" xmlns:a16="http://schemas.microsoft.com/office/drawing/2014/main" id="{5AD1CBA9-8BBB-455F-A25C-2AC86D062A64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="" xmlns:a16="http://schemas.microsoft.com/office/drawing/2014/main" id="{EF467D65-8473-4129-9310-0BFEFC76FE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  <p:grpSp>
          <p:nvGrpSpPr>
            <p:cNvPr id="78" name="그룹 77">
              <a:extLst>
                <a:ext uri="{FF2B5EF4-FFF2-40B4-BE49-F238E27FC236}">
                  <a16:creationId xmlns="" xmlns:a16="http://schemas.microsoft.com/office/drawing/2014/main" id="{9BD3CB24-A07D-47CF-9F33-BD37826D8D70}"/>
                </a:ext>
              </a:extLst>
            </p:cNvPr>
            <p:cNvGrpSpPr/>
            <p:nvPr/>
          </p:nvGrpSpPr>
          <p:grpSpPr>
            <a:xfrm>
              <a:off x="5901351" y="1369170"/>
              <a:ext cx="521274" cy="255591"/>
              <a:chOff x="4887332" y="345958"/>
              <a:chExt cx="521274" cy="255591"/>
            </a:xfrm>
          </p:grpSpPr>
          <p:sp>
            <p:nvSpPr>
              <p:cNvPr id="79" name="직사각형 78">
                <a:extLst>
                  <a:ext uri="{FF2B5EF4-FFF2-40B4-BE49-F238E27FC236}">
                    <a16:creationId xmlns="" xmlns:a16="http://schemas.microsoft.com/office/drawing/2014/main" id="{FDBE7687-0F8F-4769-BF46-525F1FEFFD98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="" xmlns:a16="http://schemas.microsoft.com/office/drawing/2014/main" id="{5BBA5BB0-697F-4857-A8CE-176A35C638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81" name="그룹 80">
              <a:extLst>
                <a:ext uri="{FF2B5EF4-FFF2-40B4-BE49-F238E27FC236}">
                  <a16:creationId xmlns="" xmlns:a16="http://schemas.microsoft.com/office/drawing/2014/main" id="{733AB334-72C1-4112-B003-279A1F0D672D}"/>
                </a:ext>
              </a:extLst>
            </p:cNvPr>
            <p:cNvGrpSpPr/>
            <p:nvPr/>
          </p:nvGrpSpPr>
          <p:grpSpPr>
            <a:xfrm>
              <a:off x="6445803" y="1369170"/>
              <a:ext cx="521274" cy="255591"/>
              <a:chOff x="4887332" y="345958"/>
              <a:chExt cx="521274" cy="255591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="" xmlns:a16="http://schemas.microsoft.com/office/drawing/2014/main" id="{2A26F90F-4273-4295-9D90-D7ACEFB0A060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="" xmlns:a16="http://schemas.microsoft.com/office/drawing/2014/main" id="{D1E84448-9B14-4334-8889-1DBDC49F4A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</p:grpSp>
      <p:sp>
        <p:nvSpPr>
          <p:cNvPr id="7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약물이 정답 칸 안에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칸 클릭 시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처음부터 나타나있지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885" y="2456892"/>
            <a:ext cx="332411" cy="267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타원 72"/>
          <p:cNvSpPr/>
          <p:nvPr/>
        </p:nvSpPr>
        <p:spPr>
          <a:xfrm>
            <a:off x="1497956" y="22766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="" xmlns:a16="http://schemas.microsoft.com/office/drawing/2014/main" id="{360C7AFD-7013-44E6-A7D5-01D6DB869044}"/>
              </a:ext>
            </a:extLst>
          </p:cNvPr>
          <p:cNvGrpSpPr/>
          <p:nvPr/>
        </p:nvGrpSpPr>
        <p:grpSpPr>
          <a:xfrm>
            <a:off x="2094366" y="1356070"/>
            <a:ext cx="521274" cy="260415"/>
            <a:chOff x="3240719" y="345173"/>
            <a:chExt cx="521274" cy="260415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75" name="직사각형 74">
              <a:extLst>
                <a:ext uri="{FF2B5EF4-FFF2-40B4-BE49-F238E27FC236}">
                  <a16:creationId xmlns="" xmlns:a16="http://schemas.microsoft.com/office/drawing/2014/main" id="{456908B3-E056-476A-8EEE-2D128E3B416E}"/>
                </a:ext>
              </a:extLst>
            </p:cNvPr>
            <p:cNvSpPr/>
            <p:nvPr/>
          </p:nvSpPr>
          <p:spPr>
            <a:xfrm>
              <a:off x="3240719" y="349997"/>
              <a:ext cx="521274" cy="2555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schemeClr val="tx1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="" xmlns:a16="http://schemas.microsoft.com/office/drawing/2014/main" id="{ABC7C9FB-4B0F-4110-9518-DF27A0F32E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0099" y="345173"/>
              <a:ext cx="462514" cy="22121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그림</a:t>
              </a:r>
              <a:endPara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7351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01B2ACFD-1752-4126-B5EF-AC982B769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744924"/>
            <a:ext cx="4645084" cy="235683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8A58B197-1B84-4985-8CB0-DBC15EC83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22" y="1660039"/>
            <a:ext cx="756507" cy="472817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선수 학습 내용 알아보기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아이콘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아이콘명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변경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살펴보기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알아보기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</a:br>
            <a:r>
              <a:rPr lang="en-US" altLang="ko-KR" sz="1000" dirty="0" smtClean="0">
                <a:hlinkClick r:id="rId4"/>
              </a:rPr>
              <a:t>https</a:t>
            </a:r>
            <a:r>
              <a:rPr lang="en-US" altLang="ko-KR" sz="1000" dirty="0">
                <a:hlinkClick r:id="rId4"/>
              </a:rPr>
              <a:t>://cdata2.tsherpa.co.kr/tsherpa/MultiMedia/Flash/2020/curri/index.html?flashxmlnum=jmp1130&amp;classa=A8-C1-11-MM-MA-03-06-01-0-0-0-0&amp;classno=MA_11_03/suh_0101_05_0001/suh_0101_05_0001_100.html</a:t>
            </a:r>
            <a:endParaRPr lang="en-US" altLang="ko-KR" sz="1000" dirty="0"/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(DVD)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아이콘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43"/>
          <p:cNvSpPr txBox="1"/>
          <p:nvPr/>
        </p:nvSpPr>
        <p:spPr>
          <a:xfrm>
            <a:off x="1192711" y="1677267"/>
            <a:ext cx="2614120" cy="38772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무늬에서 규칙 찾기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16732"/>
            <a:ext cx="2527516" cy="338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타원 23"/>
          <p:cNvSpPr/>
          <p:nvPr/>
        </p:nvSpPr>
        <p:spPr>
          <a:xfrm>
            <a:off x="59658" y="8582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FA28FB35-5E60-47C9-83A0-127C37727D05}"/>
              </a:ext>
            </a:extLst>
          </p:cNvPr>
          <p:cNvSpPr/>
          <p:nvPr/>
        </p:nvSpPr>
        <p:spPr>
          <a:xfrm>
            <a:off x="6461181" y="1254081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498EB2DA-046E-4DC7-951A-0888B87740E9}"/>
              </a:ext>
            </a:extLst>
          </p:cNvPr>
          <p:cNvSpPr/>
          <p:nvPr/>
        </p:nvSpPr>
        <p:spPr>
          <a:xfrm>
            <a:off x="5914879" y="1255702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3053D068-37D5-4274-A4DD-453730D96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758" y="1252413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26C3C9C6-2DAF-42E9-BC67-FBAD96CBD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6285" y="1257269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4A53889B-E660-4B07-B914-D92AB4685E32}"/>
              </a:ext>
            </a:extLst>
          </p:cNvPr>
          <p:cNvSpPr/>
          <p:nvPr/>
        </p:nvSpPr>
        <p:spPr>
          <a:xfrm>
            <a:off x="5363281" y="1256911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AA29AC15-F8C0-4B52-A13C-89346CAC5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2661" y="1252087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6" name="타원 45"/>
          <p:cNvSpPr/>
          <p:nvPr/>
        </p:nvSpPr>
        <p:spPr>
          <a:xfrm>
            <a:off x="5334618" y="10975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0" name="Group 1072">
            <a:extLst>
              <a:ext uri="{FF2B5EF4-FFF2-40B4-BE49-F238E27FC236}">
                <a16:creationId xmlns="" xmlns:a16="http://schemas.microsoft.com/office/drawing/2014/main" id="{FF939C64-DB6E-4574-ADF2-5D92EDB69B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83758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4_0_2_01.sgv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\app\resource\contents\lesson04\ops\4\images\4_0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타원 32"/>
          <p:cNvSpPr/>
          <p:nvPr/>
        </p:nvSpPr>
        <p:spPr>
          <a:xfrm>
            <a:off x="356196" y="15442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43">
            <a:extLst>
              <a:ext uri="{FF2B5EF4-FFF2-40B4-BE49-F238E27FC236}">
                <a16:creationId xmlns="" xmlns:a16="http://schemas.microsoft.com/office/drawing/2014/main" id="{7DEB55D0-BA3C-4D18-9809-55571580C983}"/>
              </a:ext>
            </a:extLst>
          </p:cNvPr>
          <p:cNvSpPr txBox="1"/>
          <p:nvPr/>
        </p:nvSpPr>
        <p:spPr>
          <a:xfrm>
            <a:off x="652734" y="2276871"/>
            <a:ext cx="390362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규칙에 따라 무늬를 꾸밀 수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6" name="타원 25"/>
          <p:cNvSpPr/>
          <p:nvPr/>
        </p:nvSpPr>
        <p:spPr>
          <a:xfrm>
            <a:off x="580738" y="2433233"/>
            <a:ext cx="71996" cy="71996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281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16732"/>
            <a:ext cx="2527516" cy="338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6118F474-C23B-421C-955F-52E74DD081D6}"/>
              </a:ext>
            </a:extLst>
          </p:cNvPr>
          <p:cNvSpPr/>
          <p:nvPr/>
        </p:nvSpPr>
        <p:spPr>
          <a:xfrm>
            <a:off x="6449855" y="123475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E3A597BD-AD91-4E97-836C-19414831715E}"/>
              </a:ext>
            </a:extLst>
          </p:cNvPr>
          <p:cNvSpPr/>
          <p:nvPr/>
        </p:nvSpPr>
        <p:spPr>
          <a:xfrm>
            <a:off x="5342456" y="1236371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E25A91C0-69E1-483C-A058-4019F50E8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335" y="1233082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9622CB60-F387-42F6-96E5-088ECB440DAA}"/>
              </a:ext>
            </a:extLst>
          </p:cNvPr>
          <p:cNvSpPr/>
          <p:nvPr/>
        </p:nvSpPr>
        <p:spPr>
          <a:xfrm>
            <a:off x="5894944" y="1237580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A9ED01BB-AA71-48BB-B8F5-02F51D928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4324" y="1232756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CED1AEB4-64C4-4091-BAA6-30595B78A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4959" y="1237938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0" name="TextBox 43">
            <a:extLst>
              <a:ext uri="{FF2B5EF4-FFF2-40B4-BE49-F238E27FC236}">
                <a16:creationId xmlns="" xmlns:a16="http://schemas.microsoft.com/office/drawing/2014/main" id="{8A82C948-530F-40CC-926A-77427264D9C0}"/>
              </a:ext>
            </a:extLst>
          </p:cNvPr>
          <p:cNvSpPr txBox="1"/>
          <p:nvPr/>
        </p:nvSpPr>
        <p:spPr>
          <a:xfrm>
            <a:off x="1129788" y="1712131"/>
            <a:ext cx="273917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="" xmlns:a16="http://schemas.microsoft.com/office/drawing/2014/main" id="{5E289F36-8549-4261-ACB2-8A619FD03D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522" y="1687538"/>
            <a:ext cx="750009" cy="44531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B0415150-D581-4F94-B59D-17DBD15141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383" y="2788375"/>
            <a:ext cx="5068814" cy="2662039"/>
          </a:xfrm>
          <a:prstGeom prst="rect">
            <a:avLst/>
          </a:prstGeom>
        </p:spPr>
      </p:pic>
      <p:sp>
        <p:nvSpPr>
          <p:cNvPr id="34" name="TextBox 43">
            <a:extLst>
              <a:ext uri="{FF2B5EF4-FFF2-40B4-BE49-F238E27FC236}">
                <a16:creationId xmlns="" xmlns:a16="http://schemas.microsoft.com/office/drawing/2014/main" id="{0CC62785-C57F-4522-AB19-760265AF4407}"/>
              </a:ext>
            </a:extLst>
          </p:cNvPr>
          <p:cNvSpPr txBox="1"/>
          <p:nvPr/>
        </p:nvSpPr>
        <p:spPr>
          <a:xfrm>
            <a:off x="447522" y="2332786"/>
            <a:ext cx="390362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각의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크기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D113582D-E593-415B-93C2-676986AD1FE4}"/>
              </a:ext>
            </a:extLst>
          </p:cNvPr>
          <p:cNvSpPr/>
          <p:nvPr/>
        </p:nvSpPr>
        <p:spPr>
          <a:xfrm>
            <a:off x="3167844" y="2636912"/>
            <a:ext cx="701116" cy="54006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90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˚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0A725C84-A8A2-466B-A82B-8683B5894010}"/>
              </a:ext>
            </a:extLst>
          </p:cNvPr>
          <p:cNvSpPr/>
          <p:nvPr/>
        </p:nvSpPr>
        <p:spPr>
          <a:xfrm>
            <a:off x="639825" y="4971319"/>
            <a:ext cx="701116" cy="54006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˚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3ADF4EB5-7332-452F-8DE1-2B8DA35D7046}"/>
              </a:ext>
            </a:extLst>
          </p:cNvPr>
          <p:cNvSpPr/>
          <p:nvPr/>
        </p:nvSpPr>
        <p:spPr>
          <a:xfrm>
            <a:off x="5612592" y="4971319"/>
            <a:ext cx="701116" cy="54006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˚</a:t>
            </a:r>
          </a:p>
        </p:txBody>
      </p:sp>
      <p:sp>
        <p:nvSpPr>
          <p:cNvPr id="26" name="타원 25"/>
          <p:cNvSpPr/>
          <p:nvPr/>
        </p:nvSpPr>
        <p:spPr>
          <a:xfrm>
            <a:off x="395536" y="2492908"/>
            <a:ext cx="71996" cy="71996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Group 1072">
            <a:extLst>
              <a:ext uri="{FF2B5EF4-FFF2-40B4-BE49-F238E27FC236}">
                <a16:creationId xmlns="" xmlns:a16="http://schemas.microsoft.com/office/drawing/2014/main" id="{FF939C64-DB6E-4574-ADF2-5D92EDB69B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49996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4_0_3_01.sgv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\app\resource\contents\lesson04\ops\4\images\4_0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타원 27"/>
          <p:cNvSpPr/>
          <p:nvPr/>
        </p:nvSpPr>
        <p:spPr>
          <a:xfrm>
            <a:off x="1721834" y="35010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삽화에 텍스트 직접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F978B77C-0D5B-4D50-8D8A-FA5C199A56C2}"/>
              </a:ext>
            </a:extLst>
          </p:cNvPr>
          <p:cNvSpPr/>
          <p:nvPr/>
        </p:nvSpPr>
        <p:spPr bwMode="auto">
          <a:xfrm>
            <a:off x="522116" y="2341881"/>
            <a:ext cx="682968" cy="355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각도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88ACFBCE-C5EA-4C2E-A787-3086ED4E41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8101" y="2155020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525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16732"/>
            <a:ext cx="2527516" cy="338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E087692E-4188-4867-90E1-BE744ADA94C7}"/>
              </a:ext>
            </a:extLst>
          </p:cNvPr>
          <p:cNvSpPr/>
          <p:nvPr/>
        </p:nvSpPr>
        <p:spPr>
          <a:xfrm>
            <a:off x="5905226" y="123475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1DB99307-066A-41D1-8509-DBAA8C48F45E}"/>
              </a:ext>
            </a:extLst>
          </p:cNvPr>
          <p:cNvSpPr/>
          <p:nvPr/>
        </p:nvSpPr>
        <p:spPr>
          <a:xfrm>
            <a:off x="5348891" y="1236371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DFDEEF33-CE37-4921-9F02-A4D5E1BC0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7770" y="1233082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BF7D1B86-7367-4FFB-A416-7AC53039E4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0759" y="1232756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FFF73704-E581-4A65-8879-810E35F23121}"/>
              </a:ext>
            </a:extLst>
          </p:cNvPr>
          <p:cNvSpPr/>
          <p:nvPr/>
        </p:nvSpPr>
        <p:spPr>
          <a:xfrm>
            <a:off x="6456290" y="1237580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A03B826F-CDB4-4CDC-B8E9-535D39CDD8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1394" y="1237938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pic>
        <p:nvPicPr>
          <p:cNvPr id="29" name="Picture 2">
            <a:extLst>
              <a:ext uri="{FF2B5EF4-FFF2-40B4-BE49-F238E27FC236}">
                <a16:creationId xmlns="" xmlns:a16="http://schemas.microsoft.com/office/drawing/2014/main" id="{65DA958D-FD97-4BDA-9F58-FF059F71F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43">
            <a:extLst>
              <a:ext uri="{FF2B5EF4-FFF2-40B4-BE49-F238E27FC236}">
                <a16:creationId xmlns="" xmlns:a16="http://schemas.microsoft.com/office/drawing/2014/main" id="{16C0BD1D-0918-46C6-948A-32041C1BA547}"/>
              </a:ext>
            </a:extLst>
          </p:cNvPr>
          <p:cNvSpPr txBox="1"/>
          <p:nvPr/>
        </p:nvSpPr>
        <p:spPr>
          <a:xfrm>
            <a:off x="1129788" y="1677267"/>
            <a:ext cx="308217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180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˚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270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˚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360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˚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="" xmlns:a16="http://schemas.microsoft.com/office/drawing/2014/main" id="{A3908436-EE3A-4195-A2CC-72B04F969E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522" y="1687538"/>
            <a:ext cx="750009" cy="44531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010A4217-3CA5-40F4-992A-94623D25DF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0298" y="2224320"/>
            <a:ext cx="3428984" cy="3098977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74F88894-1C9E-4B66-A607-83B2CC1DFB7A}"/>
              </a:ext>
            </a:extLst>
          </p:cNvPr>
          <p:cNvSpPr/>
          <p:nvPr/>
        </p:nvSpPr>
        <p:spPr>
          <a:xfrm>
            <a:off x="2021492" y="3303347"/>
            <a:ext cx="701116" cy="54006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90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˚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F8E02A68-501D-47C5-81A2-86E022CB2191}"/>
              </a:ext>
            </a:extLst>
          </p:cNvPr>
          <p:cNvSpPr/>
          <p:nvPr/>
        </p:nvSpPr>
        <p:spPr>
          <a:xfrm>
            <a:off x="4427984" y="3303347"/>
            <a:ext cx="701116" cy="54006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180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˚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51065693-17DD-4E99-8BD1-C736F1FFD75E}"/>
              </a:ext>
            </a:extLst>
          </p:cNvPr>
          <p:cNvSpPr/>
          <p:nvPr/>
        </p:nvSpPr>
        <p:spPr>
          <a:xfrm>
            <a:off x="2021492" y="4939963"/>
            <a:ext cx="701116" cy="54006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270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˚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ED67050E-52BE-42DF-8551-CC56120B5F82}"/>
              </a:ext>
            </a:extLst>
          </p:cNvPr>
          <p:cNvSpPr/>
          <p:nvPr/>
        </p:nvSpPr>
        <p:spPr>
          <a:xfrm>
            <a:off x="4427984" y="4939963"/>
            <a:ext cx="701116" cy="54006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360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˚</a:t>
            </a:r>
          </a:p>
        </p:txBody>
      </p:sp>
      <p:graphicFrame>
        <p:nvGraphicFramePr>
          <p:cNvPr id="26" name="Group 1072">
            <a:extLst>
              <a:ext uri="{FF2B5EF4-FFF2-40B4-BE49-F238E27FC236}">
                <a16:creationId xmlns="" xmlns:a16="http://schemas.microsoft.com/office/drawing/2014/main" id="{FF939C64-DB6E-4574-ADF2-5D92EDB69B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12465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4_0_4_01.sgv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\app\resource\contents\lesson04\ops\4\images\4_0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타원 26"/>
          <p:cNvSpPr/>
          <p:nvPr/>
        </p:nvSpPr>
        <p:spPr>
          <a:xfrm>
            <a:off x="1721834" y="21289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삽화에 텍스트 직접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1910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960983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단원 학습 목표</a:t>
            </a: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단원 학습 목표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천재교과서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 또는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각각 클릭하면 상단에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함께 음성이 나옴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_x53994936" descr="EMB000019182ee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364" y="3387414"/>
            <a:ext cx="1181100" cy="173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_x52688896" descr="EMB000019182ee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318358"/>
            <a:ext cx="1189038" cy="187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타원 24"/>
          <p:cNvSpPr/>
          <p:nvPr/>
        </p:nvSpPr>
        <p:spPr>
          <a:xfrm>
            <a:off x="2235993" y="30494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387413"/>
            <a:ext cx="316133" cy="32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69133" y="3387414"/>
            <a:ext cx="316133" cy="32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960983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단원 학습 목표</a:t>
            </a: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715331" y="30311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6024424" y="30240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18371" y="1092168"/>
            <a:ext cx="2125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캐릭터를 클릭하면 상단에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또는 다른 캐릭터 클릭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228600" indent="-228600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참고링크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https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://cdata2.tsherpa.co.kr/tsherpa/MultiMedia/Flash/2020/curri/index.html?flashxmlnum=blackbox7&amp;classa=A8-C1-41-MM-MM-04-02-01-0-0-0-0&amp;classno=MM_41_04/suh_0401_01_0001/suh_0401_01_0001_203_1.html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pic>
        <p:nvPicPr>
          <p:cNvPr id="40" name="_x53994936" descr="EMB000019182ee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364" y="3387414"/>
            <a:ext cx="1181100" cy="173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_x52688896" descr="EMB000019182ee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318358"/>
            <a:ext cx="1189038" cy="187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모서리가 둥근 사각형 설명선 41"/>
          <p:cNvSpPr/>
          <p:nvPr/>
        </p:nvSpPr>
        <p:spPr>
          <a:xfrm>
            <a:off x="863600" y="2204864"/>
            <a:ext cx="2448260" cy="969478"/>
          </a:xfrm>
          <a:prstGeom prst="wedgeRoundRectCallout">
            <a:avLst>
              <a:gd name="adj1" fmla="val 17501"/>
              <a:gd name="adj2" fmla="val 65121"/>
              <a:gd name="adj3" fmla="val 16667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물건이나 도형을 밀기</a:t>
            </a:r>
            <a:r>
              <a:rPr lang="en-US" altLang="ko-KR" sz="1600" dirty="0" smtClean="0"/>
              <a:t>,</a:t>
            </a:r>
          </a:p>
          <a:p>
            <a:pPr algn="ctr"/>
            <a:r>
              <a:rPr lang="ko-KR" altLang="en-US" sz="1600" dirty="0" smtClean="0"/>
              <a:t>뒤집기</a:t>
            </a:r>
            <a:r>
              <a:rPr lang="en-US" altLang="ko-KR" sz="1600" dirty="0"/>
              <a:t>, </a:t>
            </a:r>
            <a:r>
              <a:rPr lang="ko-KR" altLang="en-US" sz="1600" dirty="0"/>
              <a:t>돌리기를 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배울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것 </a:t>
            </a:r>
            <a:r>
              <a:rPr lang="ko-KR" altLang="en-US" sz="1600" dirty="0"/>
              <a:t>같아요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43" name="모서리가 둥근 사각형 설명선 42"/>
          <p:cNvSpPr/>
          <p:nvPr/>
        </p:nvSpPr>
        <p:spPr>
          <a:xfrm>
            <a:off x="3576026" y="1940194"/>
            <a:ext cx="3084206" cy="1257510"/>
          </a:xfrm>
          <a:prstGeom prst="wedgeRoundRectCallout">
            <a:avLst>
              <a:gd name="adj1" fmla="val -20940"/>
              <a:gd name="adj2" fmla="val 61454"/>
              <a:gd name="adj3" fmla="val 1666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물건이나 도형의 </a:t>
            </a:r>
            <a:r>
              <a:rPr lang="ko-KR" altLang="en-US" sz="1600" dirty="0" smtClean="0"/>
              <a:t>위치나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방향이 </a:t>
            </a:r>
            <a:r>
              <a:rPr lang="ko-KR" altLang="en-US" sz="1600" dirty="0"/>
              <a:t>달라진 것을 </a:t>
            </a:r>
            <a:r>
              <a:rPr lang="ko-KR" altLang="en-US" sz="1600" dirty="0" smtClean="0"/>
              <a:t>찾고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어떻게 </a:t>
            </a:r>
            <a:r>
              <a:rPr lang="ko-KR" altLang="en-US" sz="1600" dirty="0"/>
              <a:t>달라졌는지 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설명하는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법을 </a:t>
            </a:r>
            <a:r>
              <a:rPr lang="ko-KR" altLang="en-US" sz="1600" dirty="0"/>
              <a:t>배울 것 같아요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44" name="타원 43"/>
          <p:cNvSpPr/>
          <p:nvPr/>
        </p:nvSpPr>
        <p:spPr>
          <a:xfrm>
            <a:off x="715331" y="30311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6024424" y="30240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>
            <a:spLocks noChangeArrowheads="1"/>
          </p:cNvSpPr>
          <p:nvPr/>
        </p:nvSpPr>
        <p:spPr bwMode="auto">
          <a:xfrm>
            <a:off x="7095334" y="3961739"/>
            <a:ext cx="1971702" cy="86177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켄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latin typeface="맑은 고딕" pitchFamily="50" charset="-127"/>
                <a:ea typeface="맑은 고딕" pitchFamily="50" charset="-127"/>
              </a:rPr>
              <a:t>suh_h_0401_04_0001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_204_1_1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dirty="0"/>
              <a:t>물건이나 도형을 밀기</a:t>
            </a:r>
            <a:r>
              <a:rPr lang="en-US" altLang="ko-KR" sz="1000" dirty="0"/>
              <a:t>, </a:t>
            </a:r>
            <a:r>
              <a:rPr lang="ko-KR" altLang="en-US" sz="1000" dirty="0"/>
              <a:t>뒤집기</a:t>
            </a:r>
            <a:r>
              <a:rPr lang="en-US" altLang="ko-KR" sz="1000" dirty="0"/>
              <a:t>, </a:t>
            </a:r>
            <a:r>
              <a:rPr lang="ko-KR" altLang="en-US" sz="1000" dirty="0"/>
              <a:t>돌리기를 배울 것 같아요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47" name="직사각형 46"/>
          <p:cNvSpPr>
            <a:spLocks noChangeArrowheads="1"/>
          </p:cNvSpPr>
          <p:nvPr/>
        </p:nvSpPr>
        <p:spPr bwMode="auto">
          <a:xfrm>
            <a:off x="7095334" y="4894048"/>
            <a:ext cx="1971702" cy="126957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보니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latin typeface="맑은 고딕" pitchFamily="50" charset="-127"/>
                <a:ea typeface="맑은 고딕" pitchFamily="50" charset="-127"/>
              </a:rPr>
              <a:t>suh_h_0401_04_0001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_204_1_2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100" dirty="0"/>
              <a:t>물건이나 도형의 위치나 방향이 달라진 것을 찾고 어떻게 달라졌는지 설명하는 법을 배울 것 같아요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2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1083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537116"/>
              </p:ext>
            </p:extLst>
          </p:nvPr>
        </p:nvGraphicFramePr>
        <p:xfrm>
          <a:off x="179388" y="654012"/>
          <a:ext cx="8774172" cy="3169792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2918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퀴즈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suh_h_0401_04_0001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평면도형의 이동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84~85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60~61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suh_h_0401_04_0001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이야기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 이야기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그림 속 상황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84~85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60~61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suh_h_0401_04_0001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선수 학습 내용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알아보기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suh_h_0401_04_0001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무엇을 배울까요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suh_h_0401_04_0001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suh_h_0401_04_0001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087724" y="3044279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평면도형을 밀어 볼까요</a:t>
            </a:r>
            <a:endParaRPr lang="en-US" altLang="ko-KR" sz="1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준비물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20" y="320289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모서리가 둥근 직사각형 17">
            <a:extLst>
              <a:ext uri="{FF2B5EF4-FFF2-40B4-BE49-F238E27FC236}">
                <a16:creationId xmlns="" xmlns:a16="http://schemas.microsoft.com/office/drawing/2014/main" id="{BADD0F54-F1AF-47EC-BA04-C93BF0309F14}"/>
              </a:ext>
            </a:extLst>
          </p:cNvPr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3">
            <a:extLst>
              <a:ext uri="{FF2B5EF4-FFF2-40B4-BE49-F238E27FC236}">
                <a16:creationId xmlns="" xmlns:a16="http://schemas.microsoft.com/office/drawing/2014/main" id="{3A782AA5-E3FB-42E8-AB50-E10FCC43D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E33CBC18-0B61-430F-973C-B20A610F5189}"/>
              </a:ext>
            </a:extLst>
          </p:cNvPr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모양 조각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자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506E092B-AC0B-4EF6-9E1F-7102886B160D}"/>
              </a:ext>
            </a:extLst>
          </p:cNvPr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312" y="3609021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456" y="3609020"/>
            <a:ext cx="1066375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53"/>
          <p:cNvSpPr txBox="1"/>
          <p:nvPr/>
        </p:nvSpPr>
        <p:spPr>
          <a:xfrm>
            <a:off x="2315549" y="3640556"/>
            <a:ext cx="110930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86~89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53"/>
          <p:cNvSpPr txBox="1"/>
          <p:nvPr/>
        </p:nvSpPr>
        <p:spPr>
          <a:xfrm>
            <a:off x="4722831" y="3640556"/>
            <a:ext cx="110930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62~63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359042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990AF4F9-15A4-49D5-AD89-6FB261205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45" y="917764"/>
            <a:ext cx="6913123" cy="4628956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그대로 활용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https://cdata2.tsherpa.co.kr/tsherpa/MultiMedia/Flash/2020/curri/index.html?flashxmlnum=blackbox7&amp;classa=A8-C1-41-MM-MM-04-05-01-0-0-0-0&amp;classno=MM_41_04/suh_0401_04_0001/suh_0401_04_0001_101_1.html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1972000" y="7930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8EDCD1C0-6776-4A8C-B83F-C95D271AC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4" y="896823"/>
            <a:ext cx="6948774" cy="4712923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872262"/>
              </p:ext>
            </p:extLst>
          </p:nvPr>
        </p:nvGraphicFramePr>
        <p:xfrm>
          <a:off x="120452" y="6165304"/>
          <a:ext cx="6755803" cy="282949"/>
        </p:xfrm>
        <a:graphic>
          <a:graphicData uri="http://schemas.openxmlformats.org/drawingml/2006/table">
            <a:tbl>
              <a:tblPr/>
              <a:tblGrid>
                <a:gridCol w="9951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6063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4_intro.mp4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35496" y="901546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35516" y="2672916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평면도형의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이동</a:t>
            </a:r>
          </a:p>
        </p:txBody>
      </p:sp>
      <p:sp>
        <p:nvSpPr>
          <p:cNvPr id="5" name="타원 4"/>
          <p:cNvSpPr/>
          <p:nvPr/>
        </p:nvSpPr>
        <p:spPr>
          <a:xfrm>
            <a:off x="3369235" y="3736489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479174" y="3844501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\app\resource\contents\lesson04\ops\4\media\mp4</a:t>
            </a: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348880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9367DA59-A74C-4787-B2F7-7E7789BE1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88" y="1660839"/>
            <a:ext cx="5550804" cy="3632314"/>
          </a:xfrm>
          <a:prstGeom prst="rect">
            <a:avLst/>
          </a:prstGeom>
        </p:spPr>
      </p:pic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이너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위에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내 텍스트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들어감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삭제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영역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212649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4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도비라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)4-1-4.psd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EBE4D8B1-1702-42F4-8130-9DBA9FBC6B81}"/>
              </a:ext>
            </a:extLst>
          </p:cNvPr>
          <p:cNvSpPr/>
          <p:nvPr/>
        </p:nvSpPr>
        <p:spPr>
          <a:xfrm>
            <a:off x="440395" y="5090723"/>
            <a:ext cx="1108244" cy="2024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1324E9D2-7D1D-4631-B966-D7711E4BA115}"/>
              </a:ext>
            </a:extLst>
          </p:cNvPr>
          <p:cNvSpPr/>
          <p:nvPr/>
        </p:nvSpPr>
        <p:spPr>
          <a:xfrm>
            <a:off x="2655813" y="4040714"/>
            <a:ext cx="944079" cy="4680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64B98DF7-2F79-44D3-BA4E-F48E40B8195E}"/>
              </a:ext>
            </a:extLst>
          </p:cNvPr>
          <p:cNvSpPr txBox="1"/>
          <p:nvPr/>
        </p:nvSpPr>
        <p:spPr>
          <a:xfrm>
            <a:off x="2586565" y="3951574"/>
            <a:ext cx="1022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그림은 어디가 다른 걸까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="" xmlns:a16="http://schemas.microsoft.com/office/drawing/2014/main" id="{DA5EEBE2-D2DB-4826-AFB4-EAFF7926E7F1}"/>
              </a:ext>
            </a:extLst>
          </p:cNvPr>
          <p:cNvGrpSpPr/>
          <p:nvPr/>
        </p:nvGrpSpPr>
        <p:grpSpPr>
          <a:xfrm>
            <a:off x="2568172" y="5311299"/>
            <a:ext cx="1931820" cy="316672"/>
            <a:chOff x="7788236" y="4846199"/>
            <a:chExt cx="1931820" cy="316672"/>
          </a:xfrm>
        </p:grpSpPr>
        <p:pic>
          <p:nvPicPr>
            <p:cNvPr id="35" name="Picture 12">
              <a:extLst>
                <a:ext uri="{FF2B5EF4-FFF2-40B4-BE49-F238E27FC236}">
                  <a16:creationId xmlns="" xmlns:a16="http://schemas.microsoft.com/office/drawing/2014/main" id="{3190501E-CEA2-45C6-BF0C-72EA403736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7779" y="4890386"/>
              <a:ext cx="603885" cy="228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13">
              <a:extLst>
                <a:ext uri="{FF2B5EF4-FFF2-40B4-BE49-F238E27FC236}">
                  <a16:creationId xmlns="" xmlns:a16="http://schemas.microsoft.com/office/drawing/2014/main" id="{FC3D539E-6570-4A08-B033-E4BADF783D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54535" y="4886704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1">
              <a:extLst>
                <a:ext uri="{FF2B5EF4-FFF2-40B4-BE49-F238E27FC236}">
                  <a16:creationId xmlns="" xmlns:a16="http://schemas.microsoft.com/office/drawing/2014/main" id="{CDD78637-9B92-459E-A198-E8903532B4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8236" y="4849881"/>
              <a:ext cx="316672" cy="309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4">
              <a:extLst>
                <a:ext uri="{FF2B5EF4-FFF2-40B4-BE49-F238E27FC236}">
                  <a16:creationId xmlns="" xmlns:a16="http://schemas.microsoft.com/office/drawing/2014/main" id="{1C4D7A83-815A-42A5-8ACE-FCC4ED27F4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96020" y="4846199"/>
              <a:ext cx="324036" cy="316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5" name="타원 54">
            <a:extLst>
              <a:ext uri="{FF2B5EF4-FFF2-40B4-BE49-F238E27FC236}">
                <a16:creationId xmlns="" xmlns:a16="http://schemas.microsoft.com/office/drawing/2014/main" id="{CA667CAD-4CD0-4DE0-9CE5-BC8D99819480}"/>
              </a:ext>
            </a:extLst>
          </p:cNvPr>
          <p:cNvSpPr/>
          <p:nvPr/>
        </p:nvSpPr>
        <p:spPr>
          <a:xfrm>
            <a:off x="3655821" y="38610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="" xmlns:a16="http://schemas.microsoft.com/office/drawing/2014/main" id="{8D11BF15-C305-4087-8B13-23D4F3575043}"/>
              </a:ext>
            </a:extLst>
          </p:cNvPr>
          <p:cNvSpPr/>
          <p:nvPr/>
        </p:nvSpPr>
        <p:spPr>
          <a:xfrm>
            <a:off x="4374594" y="51931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="" xmlns:a16="http://schemas.microsoft.com/office/drawing/2014/main" id="{BD7AE4CF-0DF9-441F-8033-C824ABCAC703}"/>
              </a:ext>
            </a:extLst>
          </p:cNvPr>
          <p:cNvSpPr/>
          <p:nvPr/>
        </p:nvSpPr>
        <p:spPr>
          <a:xfrm>
            <a:off x="1120490" y="51596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5312" y="894492"/>
            <a:ext cx="6918956" cy="7179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="" xmlns:a16="http://schemas.microsoft.com/office/drawing/2014/main" id="{AABA6373-47E5-4150-99FF-2AD48CBC0369}"/>
              </a:ext>
            </a:extLst>
          </p:cNvPr>
          <p:cNvGrpSpPr/>
          <p:nvPr/>
        </p:nvGrpSpPr>
        <p:grpSpPr>
          <a:xfrm>
            <a:off x="3172236" y="1356396"/>
            <a:ext cx="521274" cy="258880"/>
            <a:chOff x="3792317" y="345499"/>
            <a:chExt cx="521274" cy="258880"/>
          </a:xfrm>
        </p:grpSpPr>
        <p:sp>
          <p:nvSpPr>
            <p:cNvPr id="46" name="직사각형 45">
              <a:extLst>
                <a:ext uri="{FF2B5EF4-FFF2-40B4-BE49-F238E27FC236}">
                  <a16:creationId xmlns="" xmlns:a16="http://schemas.microsoft.com/office/drawing/2014/main" id="{BCCA525F-1A9E-4730-A81B-6DA6662EF6EB}"/>
                </a:ext>
              </a:extLst>
            </p:cNvPr>
            <p:cNvSpPr/>
            <p:nvPr/>
          </p:nvSpPr>
          <p:spPr>
            <a:xfrm>
              <a:off x="3792317" y="348788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schemeClr val="tx1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4B823EF3-3453-46D2-88C3-3CBD4B0BD9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1196" y="345499"/>
              <a:ext cx="462514" cy="221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="" xmlns:a16="http://schemas.microsoft.com/office/drawing/2014/main" id="{E5D4AF12-F9FA-45D6-BF1F-BBBE898260D4}"/>
              </a:ext>
            </a:extLst>
          </p:cNvPr>
          <p:cNvGrpSpPr/>
          <p:nvPr/>
        </p:nvGrpSpPr>
        <p:grpSpPr>
          <a:xfrm>
            <a:off x="3716688" y="1358064"/>
            <a:ext cx="521274" cy="255591"/>
            <a:chOff x="4338619" y="347167"/>
            <a:chExt cx="521274" cy="255591"/>
          </a:xfrm>
        </p:grpSpPr>
        <p:sp>
          <p:nvSpPr>
            <p:cNvPr id="51" name="직사각형 50">
              <a:extLst>
                <a:ext uri="{FF2B5EF4-FFF2-40B4-BE49-F238E27FC236}">
                  <a16:creationId xmlns="" xmlns:a16="http://schemas.microsoft.com/office/drawing/2014/main" id="{611F666C-0068-46A2-A10F-1CCCC6DC732D}"/>
                </a:ext>
              </a:extLst>
            </p:cNvPr>
            <p:cNvSpPr/>
            <p:nvPr/>
          </p:nvSpPr>
          <p:spPr>
            <a:xfrm>
              <a:off x="4338619" y="347167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schemeClr val="tx1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="" xmlns:a16="http://schemas.microsoft.com/office/drawing/2014/main" id="{498F1A99-07D4-469C-8CF8-FC586F0BCD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3723" y="350355"/>
              <a:ext cx="462514" cy="221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="" xmlns:a16="http://schemas.microsoft.com/office/drawing/2014/main" id="{55FDB7CB-0905-4BF4-AAAD-47CA26AB92FB}"/>
              </a:ext>
            </a:extLst>
          </p:cNvPr>
          <p:cNvGrpSpPr/>
          <p:nvPr/>
        </p:nvGrpSpPr>
        <p:grpSpPr>
          <a:xfrm>
            <a:off x="4261140" y="1356855"/>
            <a:ext cx="521274" cy="255591"/>
            <a:chOff x="4887332" y="345958"/>
            <a:chExt cx="521274" cy="255591"/>
          </a:xfrm>
        </p:grpSpPr>
        <p:sp>
          <p:nvSpPr>
            <p:cNvPr id="56" name="직사각형 55">
              <a:extLst>
                <a:ext uri="{FF2B5EF4-FFF2-40B4-BE49-F238E27FC236}">
                  <a16:creationId xmlns="" xmlns:a16="http://schemas.microsoft.com/office/drawing/2014/main" id="{D77F0894-9BEE-4549-9AAE-9969B7003617}"/>
                </a:ext>
              </a:extLst>
            </p:cNvPr>
            <p:cNvSpPr/>
            <p:nvPr/>
          </p:nvSpPr>
          <p:spPr>
            <a:xfrm>
              <a:off x="4887332" y="345958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schemeClr val="tx1"/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="" xmlns:a16="http://schemas.microsoft.com/office/drawing/2014/main" id="{3F63EA58-664B-4D55-9B1F-E2C08A1531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6712" y="350029"/>
              <a:ext cx="462514" cy="221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="" xmlns:a16="http://schemas.microsoft.com/office/drawing/2014/main" id="{360C7AFD-7013-44E6-A7D5-01D6DB869044}"/>
              </a:ext>
            </a:extLst>
          </p:cNvPr>
          <p:cNvGrpSpPr/>
          <p:nvPr/>
        </p:nvGrpSpPr>
        <p:grpSpPr>
          <a:xfrm>
            <a:off x="2627784" y="1356070"/>
            <a:ext cx="521274" cy="260415"/>
            <a:chOff x="3240719" y="345173"/>
            <a:chExt cx="521274" cy="260415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59" name="직사각형 58">
              <a:extLst>
                <a:ext uri="{FF2B5EF4-FFF2-40B4-BE49-F238E27FC236}">
                  <a16:creationId xmlns="" xmlns:a16="http://schemas.microsoft.com/office/drawing/2014/main" id="{456908B3-E056-476A-8EEE-2D128E3B416E}"/>
                </a:ext>
              </a:extLst>
            </p:cNvPr>
            <p:cNvSpPr/>
            <p:nvPr/>
          </p:nvSpPr>
          <p:spPr>
            <a:xfrm>
              <a:off x="3240719" y="349997"/>
              <a:ext cx="521274" cy="2555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schemeClr val="tx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ABC7C9FB-4B0F-4110-9518-DF27A0F32E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0099" y="345173"/>
              <a:ext cx="462514" cy="22121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="" xmlns:a16="http://schemas.microsoft.com/office/drawing/2014/main" id="{BEE42D63-5704-44E3-82CF-C52A1DD69386}"/>
              </a:ext>
            </a:extLst>
          </p:cNvPr>
          <p:cNvGrpSpPr/>
          <p:nvPr/>
        </p:nvGrpSpPr>
        <p:grpSpPr>
          <a:xfrm>
            <a:off x="4805592" y="1356855"/>
            <a:ext cx="521274" cy="255591"/>
            <a:chOff x="4887332" y="345958"/>
            <a:chExt cx="521274" cy="255591"/>
          </a:xfrm>
        </p:grpSpPr>
        <p:sp>
          <p:nvSpPr>
            <p:cNvPr id="62" name="직사각형 61">
              <a:extLst>
                <a:ext uri="{FF2B5EF4-FFF2-40B4-BE49-F238E27FC236}">
                  <a16:creationId xmlns="" xmlns:a16="http://schemas.microsoft.com/office/drawing/2014/main" id="{C3A30EE9-91B6-44F5-ADDE-70F0CCCD7A8B}"/>
                </a:ext>
              </a:extLst>
            </p:cNvPr>
            <p:cNvSpPr/>
            <p:nvPr/>
          </p:nvSpPr>
          <p:spPr>
            <a:xfrm>
              <a:off x="4887332" y="345958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schemeClr val="tx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4B8C86CD-0970-4885-B86D-7A0CBAFB62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6712" y="350029"/>
              <a:ext cx="462514" cy="221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="" xmlns:a16="http://schemas.microsoft.com/office/drawing/2014/main" id="{0AADE971-4522-47C1-BB8D-24AB1BA3B57F}"/>
              </a:ext>
            </a:extLst>
          </p:cNvPr>
          <p:cNvGrpSpPr/>
          <p:nvPr/>
        </p:nvGrpSpPr>
        <p:grpSpPr>
          <a:xfrm>
            <a:off x="5350044" y="1356855"/>
            <a:ext cx="521274" cy="255591"/>
            <a:chOff x="4887332" y="345958"/>
            <a:chExt cx="521274" cy="255591"/>
          </a:xfrm>
        </p:grpSpPr>
        <p:sp>
          <p:nvSpPr>
            <p:cNvPr id="65" name="직사각형 64">
              <a:extLst>
                <a:ext uri="{FF2B5EF4-FFF2-40B4-BE49-F238E27FC236}">
                  <a16:creationId xmlns="" xmlns:a16="http://schemas.microsoft.com/office/drawing/2014/main" id="{4C2005E3-7876-4C06-9C46-80C368392F7D}"/>
                </a:ext>
              </a:extLst>
            </p:cNvPr>
            <p:cNvSpPr/>
            <p:nvPr/>
          </p:nvSpPr>
          <p:spPr>
            <a:xfrm>
              <a:off x="4887332" y="345958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schemeClr val="tx1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="" xmlns:a16="http://schemas.microsoft.com/office/drawing/2014/main" id="{03FB4055-4BC3-4CCD-8B61-582E4FE5D3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6712" y="350029"/>
              <a:ext cx="462514" cy="221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="" xmlns:a16="http://schemas.microsoft.com/office/drawing/2014/main" id="{13E052AF-2BFA-4580-AE62-256F628924AB}"/>
              </a:ext>
            </a:extLst>
          </p:cNvPr>
          <p:cNvGrpSpPr/>
          <p:nvPr/>
        </p:nvGrpSpPr>
        <p:grpSpPr>
          <a:xfrm>
            <a:off x="5894496" y="1356855"/>
            <a:ext cx="521274" cy="255591"/>
            <a:chOff x="4887332" y="345958"/>
            <a:chExt cx="521274" cy="255591"/>
          </a:xfrm>
        </p:grpSpPr>
        <p:sp>
          <p:nvSpPr>
            <p:cNvPr id="68" name="직사각형 67">
              <a:extLst>
                <a:ext uri="{FF2B5EF4-FFF2-40B4-BE49-F238E27FC236}">
                  <a16:creationId xmlns="" xmlns:a16="http://schemas.microsoft.com/office/drawing/2014/main" id="{F8C4DCE6-324B-47EF-ABD2-FD448C3179A5}"/>
                </a:ext>
              </a:extLst>
            </p:cNvPr>
            <p:cNvSpPr/>
            <p:nvPr/>
          </p:nvSpPr>
          <p:spPr>
            <a:xfrm>
              <a:off x="4887332" y="345958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schemeClr val="tx1"/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="" xmlns:a16="http://schemas.microsoft.com/office/drawing/2014/main" id="{2B922643-54D5-40C3-9A04-CD9748AE72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6712" y="350029"/>
              <a:ext cx="462514" cy="221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="" xmlns:a16="http://schemas.microsoft.com/office/drawing/2014/main" id="{F3679003-E853-4AAD-BE77-CEED1261BFB8}"/>
              </a:ext>
            </a:extLst>
          </p:cNvPr>
          <p:cNvGrpSpPr/>
          <p:nvPr/>
        </p:nvGrpSpPr>
        <p:grpSpPr>
          <a:xfrm>
            <a:off x="6438948" y="1356855"/>
            <a:ext cx="521274" cy="255591"/>
            <a:chOff x="4887332" y="345958"/>
            <a:chExt cx="521274" cy="255591"/>
          </a:xfrm>
        </p:grpSpPr>
        <p:sp>
          <p:nvSpPr>
            <p:cNvPr id="71" name="직사각형 70">
              <a:extLst>
                <a:ext uri="{FF2B5EF4-FFF2-40B4-BE49-F238E27FC236}">
                  <a16:creationId xmlns="" xmlns:a16="http://schemas.microsoft.com/office/drawing/2014/main" id="{5B1576C0-E94B-417E-966A-D5CB0352A8B0}"/>
                </a:ext>
              </a:extLst>
            </p:cNvPr>
            <p:cNvSpPr/>
            <p:nvPr/>
          </p:nvSpPr>
          <p:spPr>
            <a:xfrm>
              <a:off x="4887332" y="345958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schemeClr val="tx1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="" xmlns:a16="http://schemas.microsoft.com/office/drawing/2014/main" id="{1F198F7E-4918-4EE0-98F0-F4476C91EA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6712" y="350029"/>
              <a:ext cx="462514" cy="221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="" xmlns:a16="http://schemas.microsoft.com/office/drawing/2014/main" id="{360C7AFD-7013-44E6-A7D5-01D6DB869044}"/>
              </a:ext>
            </a:extLst>
          </p:cNvPr>
          <p:cNvGrpSpPr/>
          <p:nvPr/>
        </p:nvGrpSpPr>
        <p:grpSpPr>
          <a:xfrm>
            <a:off x="2094366" y="1356070"/>
            <a:ext cx="521274" cy="260415"/>
            <a:chOff x="3240719" y="345173"/>
            <a:chExt cx="521274" cy="260415"/>
          </a:xfrm>
        </p:grpSpPr>
        <p:sp>
          <p:nvSpPr>
            <p:cNvPr id="74" name="직사각형 73">
              <a:extLst>
                <a:ext uri="{FF2B5EF4-FFF2-40B4-BE49-F238E27FC236}">
                  <a16:creationId xmlns="" xmlns:a16="http://schemas.microsoft.com/office/drawing/2014/main" id="{456908B3-E056-476A-8EEE-2D128E3B416E}"/>
                </a:ext>
              </a:extLst>
            </p:cNvPr>
            <p:cNvSpPr/>
            <p:nvPr/>
          </p:nvSpPr>
          <p:spPr>
            <a:xfrm>
              <a:off x="3240719" y="349997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schemeClr val="tx1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="" xmlns:a16="http://schemas.microsoft.com/office/drawing/2014/main" id="{ABC7C9FB-4B0F-4110-9518-DF27A0F32E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0099" y="345173"/>
              <a:ext cx="462514" cy="221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그림</a:t>
              </a:r>
              <a:endPara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6" name="타원 75">
            <a:extLst>
              <a:ext uri="{FF2B5EF4-FFF2-40B4-BE49-F238E27FC236}">
                <a16:creationId xmlns="" xmlns:a16="http://schemas.microsoft.com/office/drawing/2014/main" id="{716AFB2C-6198-4E64-9107-254448845A27}"/>
              </a:ext>
            </a:extLst>
          </p:cNvPr>
          <p:cNvSpPr/>
          <p:nvPr/>
        </p:nvSpPr>
        <p:spPr>
          <a:xfrm>
            <a:off x="1827208" y="13560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627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EBF90C25-7481-48E8-ABFF-A78AE3D21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2" y="1650013"/>
            <a:ext cx="6918956" cy="36151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7179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위에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내 텍스트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들어감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2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805868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4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도비라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)4-1-4.psd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02BA2313-7F2D-4514-8FFB-58620715A140}"/>
              </a:ext>
            </a:extLst>
          </p:cNvPr>
          <p:cNvSpPr/>
          <p:nvPr/>
        </p:nvSpPr>
        <p:spPr>
          <a:xfrm>
            <a:off x="5832140" y="3073746"/>
            <a:ext cx="900100" cy="59249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A2E821E9-4BF2-4627-AA0C-55C728242DF9}"/>
              </a:ext>
            </a:extLst>
          </p:cNvPr>
          <p:cNvGrpSpPr/>
          <p:nvPr/>
        </p:nvGrpSpPr>
        <p:grpSpPr>
          <a:xfrm>
            <a:off x="1727200" y="3744506"/>
            <a:ext cx="1570648" cy="464255"/>
            <a:chOff x="1727200" y="3651285"/>
            <a:chExt cx="1570648" cy="464255"/>
          </a:xfrm>
        </p:grpSpPr>
        <p:sp>
          <p:nvSpPr>
            <p:cNvPr id="39" name="직사각형 38">
              <a:extLst>
                <a:ext uri="{FF2B5EF4-FFF2-40B4-BE49-F238E27FC236}">
                  <a16:creationId xmlns="" xmlns:a16="http://schemas.microsoft.com/office/drawing/2014/main" id="{1324E9D2-7D1D-4631-B966-D7711E4BA115}"/>
                </a:ext>
              </a:extLst>
            </p:cNvPr>
            <p:cNvSpPr/>
            <p:nvPr/>
          </p:nvSpPr>
          <p:spPr>
            <a:xfrm>
              <a:off x="1911759" y="3651285"/>
              <a:ext cx="1188132" cy="461665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="" xmlns:a16="http://schemas.microsoft.com/office/drawing/2014/main" id="{590E8551-D430-47C0-8458-D468066D1D71}"/>
                </a:ext>
              </a:extLst>
            </p:cNvPr>
            <p:cNvSpPr/>
            <p:nvPr/>
          </p:nvSpPr>
          <p:spPr>
            <a:xfrm>
              <a:off x="1727200" y="3798294"/>
              <a:ext cx="681598" cy="257354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="" xmlns:a16="http://schemas.microsoft.com/office/drawing/2014/main" id="{E9ACDB1B-8B52-4FED-B5D5-E2C6CC9DC0AA}"/>
                </a:ext>
              </a:extLst>
            </p:cNvPr>
            <p:cNvSpPr/>
            <p:nvPr/>
          </p:nvSpPr>
          <p:spPr>
            <a:xfrm>
              <a:off x="2560645" y="3697484"/>
              <a:ext cx="737203" cy="418056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E591688E-D45F-4DCD-AA9C-845A5CE9F379}"/>
              </a:ext>
            </a:extLst>
          </p:cNvPr>
          <p:cNvSpPr txBox="1"/>
          <p:nvPr/>
        </p:nvSpPr>
        <p:spPr>
          <a:xfrm>
            <a:off x="5625028" y="2968806"/>
            <a:ext cx="12699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액자도 돌아간 것 같은데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그것말고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다른 것도 있을까</a:t>
            </a:r>
            <a:r>
              <a:rPr lang="en-US" altLang="ko-KR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="" xmlns:a16="http://schemas.microsoft.com/office/drawing/2014/main" id="{0AD71C27-A9E8-46E4-A8B0-B917CD6BF942}"/>
              </a:ext>
            </a:extLst>
          </p:cNvPr>
          <p:cNvSpPr/>
          <p:nvPr/>
        </p:nvSpPr>
        <p:spPr>
          <a:xfrm>
            <a:off x="6111717" y="26705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="" xmlns:a16="http://schemas.microsoft.com/office/drawing/2014/main" id="{E34CB06D-48AE-465F-A303-749422394D37}"/>
              </a:ext>
            </a:extLst>
          </p:cNvPr>
          <p:cNvGrpSpPr/>
          <p:nvPr/>
        </p:nvGrpSpPr>
        <p:grpSpPr>
          <a:xfrm>
            <a:off x="2560645" y="5301208"/>
            <a:ext cx="1928289" cy="316672"/>
            <a:chOff x="5571533" y="6393126"/>
            <a:chExt cx="1928289" cy="316672"/>
          </a:xfrm>
        </p:grpSpPr>
        <p:pic>
          <p:nvPicPr>
            <p:cNvPr id="60" name="Picture 12">
              <a:extLst>
                <a:ext uri="{FF2B5EF4-FFF2-40B4-BE49-F238E27FC236}">
                  <a16:creationId xmlns="" xmlns:a16="http://schemas.microsoft.com/office/drawing/2014/main" id="{AFDABDEF-6A7D-44FB-9927-9081961CD6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7774" y="6437313"/>
              <a:ext cx="603885" cy="228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4">
              <a:extLst>
                <a:ext uri="{FF2B5EF4-FFF2-40B4-BE49-F238E27FC236}">
                  <a16:creationId xmlns="" xmlns:a16="http://schemas.microsoft.com/office/drawing/2014/main" id="{2D223A2F-C87B-4BB4-92E5-AE86AB9DF1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571533" y="6393126"/>
              <a:ext cx="324036" cy="316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3">
              <a:extLst>
                <a:ext uri="{FF2B5EF4-FFF2-40B4-BE49-F238E27FC236}">
                  <a16:creationId xmlns="" xmlns:a16="http://schemas.microsoft.com/office/drawing/2014/main" id="{E253D594-B5E7-4960-8630-2D49A69DA5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670" y="6433631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6">
              <a:extLst>
                <a:ext uri="{FF2B5EF4-FFF2-40B4-BE49-F238E27FC236}">
                  <a16:creationId xmlns="" xmlns:a16="http://schemas.microsoft.com/office/drawing/2014/main" id="{3EFCFB7B-3958-4DD3-8454-DD2EA6D42C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3150" y="6393126"/>
              <a:ext cx="316672" cy="316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18D1843D-74BD-493D-824C-6CA32A62FD89}"/>
              </a:ext>
            </a:extLst>
          </p:cNvPr>
          <p:cNvSpPr txBox="1"/>
          <p:nvPr/>
        </p:nvSpPr>
        <p:spPr>
          <a:xfrm>
            <a:off x="1507616" y="3676091"/>
            <a:ext cx="1969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텔레비전의 위치가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왼쪽으로 움직였고 쿠션은 뒤집어진 것 같아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="" xmlns:a16="http://schemas.microsoft.com/office/drawing/2014/main" id="{A4EF08DB-5200-4088-AB5C-42C9CD79DB37}"/>
              </a:ext>
            </a:extLst>
          </p:cNvPr>
          <p:cNvSpPr/>
          <p:nvPr/>
        </p:nvSpPr>
        <p:spPr>
          <a:xfrm>
            <a:off x="1625978" y="35127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="" xmlns:a16="http://schemas.microsoft.com/office/drawing/2014/main" id="{AABA6373-47E5-4150-99FF-2AD48CBC0369}"/>
              </a:ext>
            </a:extLst>
          </p:cNvPr>
          <p:cNvGrpSpPr/>
          <p:nvPr/>
        </p:nvGrpSpPr>
        <p:grpSpPr>
          <a:xfrm>
            <a:off x="3172236" y="1356396"/>
            <a:ext cx="521274" cy="258880"/>
            <a:chOff x="3792317" y="345499"/>
            <a:chExt cx="521274" cy="258880"/>
          </a:xfrm>
        </p:grpSpPr>
        <p:sp>
          <p:nvSpPr>
            <p:cNvPr id="75" name="직사각형 74">
              <a:extLst>
                <a:ext uri="{FF2B5EF4-FFF2-40B4-BE49-F238E27FC236}">
                  <a16:creationId xmlns="" xmlns:a16="http://schemas.microsoft.com/office/drawing/2014/main" id="{BCCA525F-1A9E-4730-A81B-6DA6662EF6EB}"/>
                </a:ext>
              </a:extLst>
            </p:cNvPr>
            <p:cNvSpPr/>
            <p:nvPr/>
          </p:nvSpPr>
          <p:spPr>
            <a:xfrm>
              <a:off x="3792317" y="348788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schemeClr val="tx1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="" xmlns:a16="http://schemas.microsoft.com/office/drawing/2014/main" id="{4B823EF3-3453-46D2-88C3-3CBD4B0BD9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1196" y="345499"/>
              <a:ext cx="462514" cy="221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="" xmlns:a16="http://schemas.microsoft.com/office/drawing/2014/main" id="{E5D4AF12-F9FA-45D6-BF1F-BBBE898260D4}"/>
              </a:ext>
            </a:extLst>
          </p:cNvPr>
          <p:cNvGrpSpPr/>
          <p:nvPr/>
        </p:nvGrpSpPr>
        <p:grpSpPr>
          <a:xfrm>
            <a:off x="3716688" y="1358064"/>
            <a:ext cx="521274" cy="255591"/>
            <a:chOff x="4338619" y="347167"/>
            <a:chExt cx="521274" cy="255591"/>
          </a:xfrm>
        </p:grpSpPr>
        <p:sp>
          <p:nvSpPr>
            <p:cNvPr id="73" name="직사각형 72">
              <a:extLst>
                <a:ext uri="{FF2B5EF4-FFF2-40B4-BE49-F238E27FC236}">
                  <a16:creationId xmlns="" xmlns:a16="http://schemas.microsoft.com/office/drawing/2014/main" id="{611F666C-0068-46A2-A10F-1CCCC6DC732D}"/>
                </a:ext>
              </a:extLst>
            </p:cNvPr>
            <p:cNvSpPr/>
            <p:nvPr/>
          </p:nvSpPr>
          <p:spPr>
            <a:xfrm>
              <a:off x="4338619" y="347167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schemeClr val="tx1"/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498F1A99-07D4-469C-8CF8-FC586F0BCD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3723" y="350355"/>
              <a:ext cx="462514" cy="221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="" xmlns:a16="http://schemas.microsoft.com/office/drawing/2014/main" id="{55FDB7CB-0905-4BF4-AAAD-47CA26AB92FB}"/>
              </a:ext>
            </a:extLst>
          </p:cNvPr>
          <p:cNvGrpSpPr/>
          <p:nvPr/>
        </p:nvGrpSpPr>
        <p:grpSpPr>
          <a:xfrm>
            <a:off x="4261140" y="1356855"/>
            <a:ext cx="521274" cy="255591"/>
            <a:chOff x="4887332" y="345958"/>
            <a:chExt cx="521274" cy="255591"/>
          </a:xfrm>
        </p:grpSpPr>
        <p:sp>
          <p:nvSpPr>
            <p:cNvPr id="71" name="직사각형 70">
              <a:extLst>
                <a:ext uri="{FF2B5EF4-FFF2-40B4-BE49-F238E27FC236}">
                  <a16:creationId xmlns="" xmlns:a16="http://schemas.microsoft.com/office/drawing/2014/main" id="{D77F0894-9BEE-4549-9AAE-9969B7003617}"/>
                </a:ext>
              </a:extLst>
            </p:cNvPr>
            <p:cNvSpPr/>
            <p:nvPr/>
          </p:nvSpPr>
          <p:spPr>
            <a:xfrm>
              <a:off x="4887332" y="345958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schemeClr val="tx1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="" xmlns:a16="http://schemas.microsoft.com/office/drawing/2014/main" id="{3F63EA58-664B-4D55-9B1F-E2C08A1531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6712" y="350029"/>
              <a:ext cx="462514" cy="221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="" xmlns:a16="http://schemas.microsoft.com/office/drawing/2014/main" id="{360C7AFD-7013-44E6-A7D5-01D6DB869044}"/>
              </a:ext>
            </a:extLst>
          </p:cNvPr>
          <p:cNvGrpSpPr/>
          <p:nvPr/>
        </p:nvGrpSpPr>
        <p:grpSpPr>
          <a:xfrm>
            <a:off x="2627784" y="1356070"/>
            <a:ext cx="521274" cy="260415"/>
            <a:chOff x="3240719" y="345173"/>
            <a:chExt cx="521274" cy="260415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69" name="직사각형 68">
              <a:extLst>
                <a:ext uri="{FF2B5EF4-FFF2-40B4-BE49-F238E27FC236}">
                  <a16:creationId xmlns="" xmlns:a16="http://schemas.microsoft.com/office/drawing/2014/main" id="{456908B3-E056-476A-8EEE-2D128E3B416E}"/>
                </a:ext>
              </a:extLst>
            </p:cNvPr>
            <p:cNvSpPr/>
            <p:nvPr/>
          </p:nvSpPr>
          <p:spPr>
            <a:xfrm>
              <a:off x="3240719" y="349997"/>
              <a:ext cx="521274" cy="2555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schemeClr val="tx1"/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="" xmlns:a16="http://schemas.microsoft.com/office/drawing/2014/main" id="{ABC7C9FB-4B0F-4110-9518-DF27A0F32E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0099" y="345173"/>
              <a:ext cx="462514" cy="22121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="" xmlns:a16="http://schemas.microsoft.com/office/drawing/2014/main" id="{BEE42D63-5704-44E3-82CF-C52A1DD69386}"/>
              </a:ext>
            </a:extLst>
          </p:cNvPr>
          <p:cNvGrpSpPr/>
          <p:nvPr/>
        </p:nvGrpSpPr>
        <p:grpSpPr>
          <a:xfrm>
            <a:off x="4805592" y="1356855"/>
            <a:ext cx="521274" cy="255591"/>
            <a:chOff x="4887332" y="345958"/>
            <a:chExt cx="521274" cy="255591"/>
          </a:xfrm>
        </p:grpSpPr>
        <p:sp>
          <p:nvSpPr>
            <p:cNvPr id="67" name="직사각형 66">
              <a:extLst>
                <a:ext uri="{FF2B5EF4-FFF2-40B4-BE49-F238E27FC236}">
                  <a16:creationId xmlns="" xmlns:a16="http://schemas.microsoft.com/office/drawing/2014/main" id="{C3A30EE9-91B6-44F5-ADDE-70F0CCCD7A8B}"/>
                </a:ext>
              </a:extLst>
            </p:cNvPr>
            <p:cNvSpPr/>
            <p:nvPr/>
          </p:nvSpPr>
          <p:spPr>
            <a:xfrm>
              <a:off x="4887332" y="345958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schemeClr val="tx1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4B8C86CD-0970-4885-B86D-7A0CBAFB62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6712" y="350029"/>
              <a:ext cx="462514" cy="221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="" xmlns:a16="http://schemas.microsoft.com/office/drawing/2014/main" id="{0AADE971-4522-47C1-BB8D-24AB1BA3B57F}"/>
              </a:ext>
            </a:extLst>
          </p:cNvPr>
          <p:cNvGrpSpPr/>
          <p:nvPr/>
        </p:nvGrpSpPr>
        <p:grpSpPr>
          <a:xfrm>
            <a:off x="5350044" y="1356855"/>
            <a:ext cx="521274" cy="255591"/>
            <a:chOff x="4887332" y="345958"/>
            <a:chExt cx="521274" cy="255591"/>
          </a:xfrm>
        </p:grpSpPr>
        <p:sp>
          <p:nvSpPr>
            <p:cNvPr id="65" name="직사각형 64">
              <a:extLst>
                <a:ext uri="{FF2B5EF4-FFF2-40B4-BE49-F238E27FC236}">
                  <a16:creationId xmlns="" xmlns:a16="http://schemas.microsoft.com/office/drawing/2014/main" id="{4C2005E3-7876-4C06-9C46-80C368392F7D}"/>
                </a:ext>
              </a:extLst>
            </p:cNvPr>
            <p:cNvSpPr/>
            <p:nvPr/>
          </p:nvSpPr>
          <p:spPr>
            <a:xfrm>
              <a:off x="4887332" y="345958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schemeClr val="tx1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="" xmlns:a16="http://schemas.microsoft.com/office/drawing/2014/main" id="{03FB4055-4BC3-4CCD-8B61-582E4FE5D3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6712" y="350029"/>
              <a:ext cx="462514" cy="221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="" xmlns:a16="http://schemas.microsoft.com/office/drawing/2014/main" id="{13E052AF-2BFA-4580-AE62-256F628924AB}"/>
              </a:ext>
            </a:extLst>
          </p:cNvPr>
          <p:cNvGrpSpPr/>
          <p:nvPr/>
        </p:nvGrpSpPr>
        <p:grpSpPr>
          <a:xfrm>
            <a:off x="5894496" y="1356855"/>
            <a:ext cx="521274" cy="255591"/>
            <a:chOff x="4887332" y="345958"/>
            <a:chExt cx="521274" cy="255591"/>
          </a:xfrm>
        </p:grpSpPr>
        <p:sp>
          <p:nvSpPr>
            <p:cNvPr id="58" name="직사각형 57">
              <a:extLst>
                <a:ext uri="{FF2B5EF4-FFF2-40B4-BE49-F238E27FC236}">
                  <a16:creationId xmlns="" xmlns:a16="http://schemas.microsoft.com/office/drawing/2014/main" id="{F8C4DCE6-324B-47EF-ABD2-FD448C3179A5}"/>
                </a:ext>
              </a:extLst>
            </p:cNvPr>
            <p:cNvSpPr/>
            <p:nvPr/>
          </p:nvSpPr>
          <p:spPr>
            <a:xfrm>
              <a:off x="4887332" y="345958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schemeClr val="tx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="" xmlns:a16="http://schemas.microsoft.com/office/drawing/2014/main" id="{2B922643-54D5-40C3-9A04-CD9748AE72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6712" y="350029"/>
              <a:ext cx="462514" cy="221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="" xmlns:a16="http://schemas.microsoft.com/office/drawing/2014/main" id="{F3679003-E853-4AAD-BE77-CEED1261BFB8}"/>
              </a:ext>
            </a:extLst>
          </p:cNvPr>
          <p:cNvGrpSpPr/>
          <p:nvPr/>
        </p:nvGrpSpPr>
        <p:grpSpPr>
          <a:xfrm>
            <a:off x="6438948" y="1356855"/>
            <a:ext cx="521274" cy="255591"/>
            <a:chOff x="4887332" y="345958"/>
            <a:chExt cx="521274" cy="255591"/>
          </a:xfrm>
        </p:grpSpPr>
        <p:sp>
          <p:nvSpPr>
            <p:cNvPr id="54" name="직사각형 53">
              <a:extLst>
                <a:ext uri="{FF2B5EF4-FFF2-40B4-BE49-F238E27FC236}">
                  <a16:creationId xmlns="" xmlns:a16="http://schemas.microsoft.com/office/drawing/2014/main" id="{5B1576C0-E94B-417E-966A-D5CB0352A8B0}"/>
                </a:ext>
              </a:extLst>
            </p:cNvPr>
            <p:cNvSpPr/>
            <p:nvPr/>
          </p:nvSpPr>
          <p:spPr>
            <a:xfrm>
              <a:off x="4887332" y="345958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schemeClr val="tx1"/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="" xmlns:a16="http://schemas.microsoft.com/office/drawing/2014/main" id="{1F198F7E-4918-4EE0-98F0-F4476C91EA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6712" y="350029"/>
              <a:ext cx="462514" cy="221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="" xmlns:a16="http://schemas.microsoft.com/office/drawing/2014/main" id="{360C7AFD-7013-44E6-A7D5-01D6DB869044}"/>
              </a:ext>
            </a:extLst>
          </p:cNvPr>
          <p:cNvGrpSpPr/>
          <p:nvPr/>
        </p:nvGrpSpPr>
        <p:grpSpPr>
          <a:xfrm>
            <a:off x="2094366" y="1356070"/>
            <a:ext cx="521274" cy="260415"/>
            <a:chOff x="3240719" y="345173"/>
            <a:chExt cx="521274" cy="260415"/>
          </a:xfrm>
        </p:grpSpPr>
        <p:sp>
          <p:nvSpPr>
            <p:cNvPr id="78" name="직사각형 77">
              <a:extLst>
                <a:ext uri="{FF2B5EF4-FFF2-40B4-BE49-F238E27FC236}">
                  <a16:creationId xmlns="" xmlns:a16="http://schemas.microsoft.com/office/drawing/2014/main" id="{456908B3-E056-476A-8EEE-2D128E3B416E}"/>
                </a:ext>
              </a:extLst>
            </p:cNvPr>
            <p:cNvSpPr/>
            <p:nvPr/>
          </p:nvSpPr>
          <p:spPr>
            <a:xfrm>
              <a:off x="3240719" y="349997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schemeClr val="tx1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ABC7C9FB-4B0F-4110-9518-DF27A0F32E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0099" y="345173"/>
              <a:ext cx="462514" cy="221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그림</a:t>
              </a:r>
              <a:endPara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7910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1217D7C1-466A-4916-9F03-29739E14BD7A}"/>
              </a:ext>
            </a:extLst>
          </p:cNvPr>
          <p:cNvSpPr/>
          <p:nvPr/>
        </p:nvSpPr>
        <p:spPr>
          <a:xfrm>
            <a:off x="65312" y="894492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7057" y="1658779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58" y="178466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6655979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9042" y="1007439"/>
            <a:ext cx="497504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36922" y="2180183"/>
            <a:ext cx="4262482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거실이 그려진 액자 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개가 있습니다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1938" y="2088473"/>
            <a:ext cx="360000" cy="355000"/>
          </a:xfrm>
          <a:prstGeom prst="rect">
            <a:avLst/>
          </a:prstGeom>
        </p:spPr>
      </p:pic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417A0D3B-4A99-435B-912E-DB907044A792}"/>
              </a:ext>
            </a:extLst>
          </p:cNvPr>
          <p:cNvGrpSpPr/>
          <p:nvPr/>
        </p:nvGrpSpPr>
        <p:grpSpPr>
          <a:xfrm>
            <a:off x="2627784" y="1356070"/>
            <a:ext cx="4332438" cy="260415"/>
            <a:chOff x="3240719" y="345173"/>
            <a:chExt cx="4332438" cy="260415"/>
          </a:xfrm>
        </p:grpSpPr>
        <p:grpSp>
          <p:nvGrpSpPr>
            <p:cNvPr id="46" name="그룹 45">
              <a:extLst>
                <a:ext uri="{FF2B5EF4-FFF2-40B4-BE49-F238E27FC236}">
                  <a16:creationId xmlns="" xmlns:a16="http://schemas.microsoft.com/office/drawing/2014/main" id="{AABA6373-47E5-4150-99FF-2AD48CBC0369}"/>
                </a:ext>
              </a:extLst>
            </p:cNvPr>
            <p:cNvGrpSpPr/>
            <p:nvPr/>
          </p:nvGrpSpPr>
          <p:grpSpPr>
            <a:xfrm>
              <a:off x="3785171" y="345499"/>
              <a:ext cx="521274" cy="258880"/>
              <a:chOff x="3792317" y="345499"/>
              <a:chExt cx="521274" cy="258880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="" xmlns:a16="http://schemas.microsoft.com/office/drawing/2014/main" id="{BCCA525F-1A9E-4730-A81B-6DA6662EF6EB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="" xmlns:a16="http://schemas.microsoft.com/office/drawing/2014/main" id="{4B823EF3-3453-46D2-88C3-3CBD4B0BD9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="" xmlns:a16="http://schemas.microsoft.com/office/drawing/2014/main" id="{E5D4AF12-F9FA-45D6-BF1F-BBBE898260D4}"/>
                </a:ext>
              </a:extLst>
            </p:cNvPr>
            <p:cNvGrpSpPr/>
            <p:nvPr/>
          </p:nvGrpSpPr>
          <p:grpSpPr>
            <a:xfrm>
              <a:off x="4329623" y="347167"/>
              <a:ext cx="521274" cy="255591"/>
              <a:chOff x="4338619" y="347167"/>
              <a:chExt cx="521274" cy="255591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="" xmlns:a16="http://schemas.microsoft.com/office/drawing/2014/main" id="{611F666C-0068-46A2-A10F-1CCCC6DC732D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="" xmlns:a16="http://schemas.microsoft.com/office/drawing/2014/main" id="{498F1A99-07D4-469C-8CF8-FC586F0BCD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81" name="그룹 80">
              <a:extLst>
                <a:ext uri="{FF2B5EF4-FFF2-40B4-BE49-F238E27FC236}">
                  <a16:creationId xmlns="" xmlns:a16="http://schemas.microsoft.com/office/drawing/2014/main" id="{55FDB7CB-0905-4BF4-AAAD-47CA26AB92FB}"/>
                </a:ext>
              </a:extLst>
            </p:cNvPr>
            <p:cNvGrpSpPr/>
            <p:nvPr/>
          </p:nvGrpSpPr>
          <p:grpSpPr>
            <a:xfrm>
              <a:off x="4874075" y="345958"/>
              <a:ext cx="521274" cy="255591"/>
              <a:chOff x="4887332" y="345958"/>
              <a:chExt cx="521274" cy="255591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="" xmlns:a16="http://schemas.microsoft.com/office/drawing/2014/main" id="{D77F0894-9BEE-4549-9AAE-9969B7003617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="" xmlns:a16="http://schemas.microsoft.com/office/drawing/2014/main" id="{3F63EA58-664B-4D55-9B1F-E2C08A1531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="" xmlns:a16="http://schemas.microsoft.com/office/drawing/2014/main" id="{360C7AFD-7013-44E6-A7D5-01D6DB869044}"/>
                </a:ext>
              </a:extLst>
            </p:cNvPr>
            <p:cNvGrpSpPr/>
            <p:nvPr/>
          </p:nvGrpSpPr>
          <p:grpSpPr>
            <a:xfrm>
              <a:off x="3240719" y="345173"/>
              <a:ext cx="521274" cy="260415"/>
              <a:chOff x="3240719" y="345173"/>
              <a:chExt cx="521274" cy="260415"/>
            </a:xfrm>
          </p:grpSpPr>
          <p:sp>
            <p:nvSpPr>
              <p:cNvPr id="85" name="직사각형 84">
                <a:extLst>
                  <a:ext uri="{FF2B5EF4-FFF2-40B4-BE49-F238E27FC236}">
                    <a16:creationId xmlns="" xmlns:a16="http://schemas.microsoft.com/office/drawing/2014/main" id="{456908B3-E056-476A-8EEE-2D128E3B416E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="" xmlns:a16="http://schemas.microsoft.com/office/drawing/2014/main" id="{ABC7C9FB-4B0F-4110-9518-DF27A0F32E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87" name="그룹 86">
              <a:extLst>
                <a:ext uri="{FF2B5EF4-FFF2-40B4-BE49-F238E27FC236}">
                  <a16:creationId xmlns="" xmlns:a16="http://schemas.microsoft.com/office/drawing/2014/main" id="{BEE42D63-5704-44E3-82CF-C52A1DD69386}"/>
                </a:ext>
              </a:extLst>
            </p:cNvPr>
            <p:cNvGrpSpPr/>
            <p:nvPr/>
          </p:nvGrpSpPr>
          <p:grpSpPr>
            <a:xfrm>
              <a:off x="5418527" y="345958"/>
              <a:ext cx="521274" cy="255591"/>
              <a:chOff x="4887332" y="345958"/>
              <a:chExt cx="521274" cy="255591"/>
            </a:xfrm>
          </p:grpSpPr>
          <p:sp>
            <p:nvSpPr>
              <p:cNvPr id="88" name="직사각형 87">
                <a:extLst>
                  <a:ext uri="{FF2B5EF4-FFF2-40B4-BE49-F238E27FC236}">
                    <a16:creationId xmlns="" xmlns:a16="http://schemas.microsoft.com/office/drawing/2014/main" id="{C3A30EE9-91B6-44F5-ADDE-70F0CCCD7A8B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="" xmlns:a16="http://schemas.microsoft.com/office/drawing/2014/main" id="{4B8C86CD-0970-4885-B86D-7A0CBAFB62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90" name="그룹 89">
              <a:extLst>
                <a:ext uri="{FF2B5EF4-FFF2-40B4-BE49-F238E27FC236}">
                  <a16:creationId xmlns="" xmlns:a16="http://schemas.microsoft.com/office/drawing/2014/main" id="{0AADE971-4522-47C1-BB8D-24AB1BA3B57F}"/>
                </a:ext>
              </a:extLst>
            </p:cNvPr>
            <p:cNvGrpSpPr/>
            <p:nvPr/>
          </p:nvGrpSpPr>
          <p:grpSpPr>
            <a:xfrm>
              <a:off x="5962979" y="345958"/>
              <a:ext cx="521274" cy="255591"/>
              <a:chOff x="4887332" y="345958"/>
              <a:chExt cx="521274" cy="255591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="" xmlns:a16="http://schemas.microsoft.com/office/drawing/2014/main" id="{4C2005E3-7876-4C06-9C46-80C368392F7D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="" xmlns:a16="http://schemas.microsoft.com/office/drawing/2014/main" id="{03FB4055-4BC3-4CCD-8B61-582E4FE5D3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="" xmlns:a16="http://schemas.microsoft.com/office/drawing/2014/main" id="{13E052AF-2BFA-4580-AE62-256F628924AB}"/>
                </a:ext>
              </a:extLst>
            </p:cNvPr>
            <p:cNvGrpSpPr/>
            <p:nvPr/>
          </p:nvGrpSpPr>
          <p:grpSpPr>
            <a:xfrm>
              <a:off x="6507431" y="345958"/>
              <a:ext cx="521274" cy="255591"/>
              <a:chOff x="4887332" y="345958"/>
              <a:chExt cx="521274" cy="255591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="" xmlns:a16="http://schemas.microsoft.com/office/drawing/2014/main" id="{F8C4DCE6-324B-47EF-ABD2-FD448C3179A5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="" xmlns:a16="http://schemas.microsoft.com/office/drawing/2014/main" id="{2B922643-54D5-40C3-9A04-CD9748AE72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96" name="그룹 95">
              <a:extLst>
                <a:ext uri="{FF2B5EF4-FFF2-40B4-BE49-F238E27FC236}">
                  <a16:creationId xmlns="" xmlns:a16="http://schemas.microsoft.com/office/drawing/2014/main" id="{F3679003-E853-4AAD-BE77-CEED1261BFB8}"/>
                </a:ext>
              </a:extLst>
            </p:cNvPr>
            <p:cNvGrpSpPr/>
            <p:nvPr/>
          </p:nvGrpSpPr>
          <p:grpSpPr>
            <a:xfrm>
              <a:off x="7051883" y="345958"/>
              <a:ext cx="521274" cy="255591"/>
              <a:chOff x="4887332" y="345958"/>
              <a:chExt cx="521274" cy="255591"/>
            </a:xfrm>
          </p:grpSpPr>
          <p:sp>
            <p:nvSpPr>
              <p:cNvPr id="97" name="직사각형 96">
                <a:extLst>
                  <a:ext uri="{FF2B5EF4-FFF2-40B4-BE49-F238E27FC236}">
                    <a16:creationId xmlns="" xmlns:a16="http://schemas.microsoft.com/office/drawing/2014/main" id="{5B1576C0-E94B-417E-966A-D5CB0352A8B0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="" xmlns:a16="http://schemas.microsoft.com/office/drawing/2014/main" id="{1F198F7E-4918-4EE0-98F0-F4476C91EA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</p:grpSp>
      <p:grpSp>
        <p:nvGrpSpPr>
          <p:cNvPr id="55" name="그룹 54">
            <a:extLst>
              <a:ext uri="{FF2B5EF4-FFF2-40B4-BE49-F238E27FC236}">
                <a16:creationId xmlns="" xmlns:a16="http://schemas.microsoft.com/office/drawing/2014/main" id="{360C7AFD-7013-44E6-A7D5-01D6DB869044}"/>
              </a:ext>
            </a:extLst>
          </p:cNvPr>
          <p:cNvGrpSpPr/>
          <p:nvPr/>
        </p:nvGrpSpPr>
        <p:grpSpPr>
          <a:xfrm>
            <a:off x="2094366" y="1356070"/>
            <a:ext cx="521274" cy="260415"/>
            <a:chOff x="3240719" y="345173"/>
            <a:chExt cx="521274" cy="260415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56" name="직사각형 55">
              <a:extLst>
                <a:ext uri="{FF2B5EF4-FFF2-40B4-BE49-F238E27FC236}">
                  <a16:creationId xmlns="" xmlns:a16="http://schemas.microsoft.com/office/drawing/2014/main" id="{456908B3-E056-476A-8EEE-2D128E3B416E}"/>
                </a:ext>
              </a:extLst>
            </p:cNvPr>
            <p:cNvSpPr/>
            <p:nvPr/>
          </p:nvSpPr>
          <p:spPr>
            <a:xfrm>
              <a:off x="3240719" y="349997"/>
              <a:ext cx="521274" cy="2555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schemeClr val="tx1"/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="" xmlns:a16="http://schemas.microsoft.com/office/drawing/2014/main" id="{ABC7C9FB-4B0F-4110-9518-DF27A0F32E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0099" y="345173"/>
              <a:ext cx="462514" cy="22121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그림</a:t>
              </a:r>
              <a:endPara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8960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1217D7C1-466A-4916-9F03-29739E14BD7A}"/>
              </a:ext>
            </a:extLst>
          </p:cNvPr>
          <p:cNvSpPr/>
          <p:nvPr/>
        </p:nvSpPr>
        <p:spPr>
          <a:xfrm>
            <a:off x="65312" y="894492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7057" y="1658779"/>
            <a:ext cx="62030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그림에서 볼 수 있는 것들은 무엇인가요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58" y="178466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6655979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9042" y="1007439"/>
            <a:ext cx="497504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62165" y="2180183"/>
            <a:ext cx="5845717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소파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텔레비전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쿠션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액자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화분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책 등이 있습니다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7882" y="2017543"/>
            <a:ext cx="360000" cy="355000"/>
          </a:xfrm>
          <a:prstGeom prst="rect">
            <a:avLst/>
          </a:prstGeom>
        </p:spPr>
      </p:pic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="" xmlns:a16="http://schemas.microsoft.com/office/drawing/2014/main" id="{8BAC415E-9A5A-4CC4-973D-CC1C99323380}"/>
              </a:ext>
            </a:extLst>
          </p:cNvPr>
          <p:cNvGrpSpPr/>
          <p:nvPr/>
        </p:nvGrpSpPr>
        <p:grpSpPr>
          <a:xfrm>
            <a:off x="3172236" y="1368711"/>
            <a:ext cx="521274" cy="258880"/>
            <a:chOff x="3792317" y="345499"/>
            <a:chExt cx="521274" cy="258880"/>
          </a:xfrm>
        </p:grpSpPr>
        <p:sp>
          <p:nvSpPr>
            <p:cNvPr id="48" name="직사각형 47">
              <a:extLst>
                <a:ext uri="{FF2B5EF4-FFF2-40B4-BE49-F238E27FC236}">
                  <a16:creationId xmlns="" xmlns:a16="http://schemas.microsoft.com/office/drawing/2014/main" id="{22C4692A-87A2-4CA1-88BC-4C90C6196BA8}"/>
                </a:ext>
              </a:extLst>
            </p:cNvPr>
            <p:cNvSpPr/>
            <p:nvPr/>
          </p:nvSpPr>
          <p:spPr>
            <a:xfrm>
              <a:off x="3792317" y="348788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schemeClr val="tx1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E15A971A-70E2-4769-89EF-008F0431F1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1196" y="345499"/>
              <a:ext cx="462514" cy="221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="" xmlns:a16="http://schemas.microsoft.com/office/drawing/2014/main" id="{DA6C2F41-5841-445E-A054-2FFDDC92A8B9}"/>
              </a:ext>
            </a:extLst>
          </p:cNvPr>
          <p:cNvGrpSpPr/>
          <p:nvPr/>
        </p:nvGrpSpPr>
        <p:grpSpPr>
          <a:xfrm>
            <a:off x="3716688" y="1370379"/>
            <a:ext cx="521274" cy="255591"/>
            <a:chOff x="4338619" y="347167"/>
            <a:chExt cx="521274" cy="255591"/>
          </a:xfrm>
        </p:grpSpPr>
        <p:sp>
          <p:nvSpPr>
            <p:cNvPr id="55" name="직사각형 54">
              <a:extLst>
                <a:ext uri="{FF2B5EF4-FFF2-40B4-BE49-F238E27FC236}">
                  <a16:creationId xmlns="" xmlns:a16="http://schemas.microsoft.com/office/drawing/2014/main" id="{9CDF25B3-00AF-485A-9DBB-2C44C63BBA78}"/>
                </a:ext>
              </a:extLst>
            </p:cNvPr>
            <p:cNvSpPr/>
            <p:nvPr/>
          </p:nvSpPr>
          <p:spPr>
            <a:xfrm>
              <a:off x="4338619" y="347167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schemeClr val="tx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="" xmlns:a16="http://schemas.microsoft.com/office/drawing/2014/main" id="{5380DA89-C126-42A2-9352-206BC11764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3723" y="350355"/>
              <a:ext cx="462514" cy="221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="" xmlns:a16="http://schemas.microsoft.com/office/drawing/2014/main" id="{F0E1F78A-98DA-4A04-A1DE-61B458DB5CEE}"/>
              </a:ext>
            </a:extLst>
          </p:cNvPr>
          <p:cNvGrpSpPr/>
          <p:nvPr/>
        </p:nvGrpSpPr>
        <p:grpSpPr>
          <a:xfrm>
            <a:off x="4261140" y="1369170"/>
            <a:ext cx="521274" cy="255591"/>
            <a:chOff x="4887332" y="345958"/>
            <a:chExt cx="521274" cy="255591"/>
          </a:xfrm>
        </p:grpSpPr>
        <p:sp>
          <p:nvSpPr>
            <p:cNvPr id="58" name="직사각형 57">
              <a:extLst>
                <a:ext uri="{FF2B5EF4-FFF2-40B4-BE49-F238E27FC236}">
                  <a16:creationId xmlns="" xmlns:a16="http://schemas.microsoft.com/office/drawing/2014/main" id="{86C9D822-0368-499D-B688-6CDB6D5451E7}"/>
                </a:ext>
              </a:extLst>
            </p:cNvPr>
            <p:cNvSpPr/>
            <p:nvPr/>
          </p:nvSpPr>
          <p:spPr>
            <a:xfrm>
              <a:off x="4887332" y="345958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schemeClr val="tx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="" xmlns:a16="http://schemas.microsoft.com/office/drawing/2014/main" id="{843E29CA-1F7A-4F02-831C-67CA87D1ED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6712" y="350029"/>
              <a:ext cx="462514" cy="221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="" xmlns:a16="http://schemas.microsoft.com/office/drawing/2014/main" id="{D0491B10-ACAA-4495-9855-E91CD58B1D58}"/>
              </a:ext>
            </a:extLst>
          </p:cNvPr>
          <p:cNvGrpSpPr/>
          <p:nvPr/>
        </p:nvGrpSpPr>
        <p:grpSpPr>
          <a:xfrm>
            <a:off x="2627784" y="1368385"/>
            <a:ext cx="521274" cy="260415"/>
            <a:chOff x="3240719" y="345173"/>
            <a:chExt cx="521274" cy="260415"/>
          </a:xfrm>
        </p:grpSpPr>
        <p:sp>
          <p:nvSpPr>
            <p:cNvPr id="61" name="직사각형 60">
              <a:extLst>
                <a:ext uri="{FF2B5EF4-FFF2-40B4-BE49-F238E27FC236}">
                  <a16:creationId xmlns="" xmlns:a16="http://schemas.microsoft.com/office/drawing/2014/main" id="{1AB6D968-3DE3-4751-BD1B-DE31DB05A3B6}"/>
                </a:ext>
              </a:extLst>
            </p:cNvPr>
            <p:cNvSpPr/>
            <p:nvPr/>
          </p:nvSpPr>
          <p:spPr>
            <a:xfrm>
              <a:off x="3240719" y="349997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schemeClr val="tx1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="" xmlns:a16="http://schemas.microsoft.com/office/drawing/2014/main" id="{C6534FB2-3063-4470-BF61-3C0A33934E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0099" y="345173"/>
              <a:ext cx="462514" cy="221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="" xmlns:a16="http://schemas.microsoft.com/office/drawing/2014/main" id="{93A8028E-E6CB-41B2-A325-F3EC801312E9}"/>
              </a:ext>
            </a:extLst>
          </p:cNvPr>
          <p:cNvGrpSpPr/>
          <p:nvPr/>
        </p:nvGrpSpPr>
        <p:grpSpPr>
          <a:xfrm>
            <a:off x="4805592" y="1369170"/>
            <a:ext cx="521274" cy="255591"/>
            <a:chOff x="4887332" y="345958"/>
            <a:chExt cx="521274" cy="255591"/>
          </a:xfrm>
        </p:grpSpPr>
        <p:sp>
          <p:nvSpPr>
            <p:cNvPr id="66" name="직사각형 65">
              <a:extLst>
                <a:ext uri="{FF2B5EF4-FFF2-40B4-BE49-F238E27FC236}">
                  <a16:creationId xmlns="" xmlns:a16="http://schemas.microsoft.com/office/drawing/2014/main" id="{27EB523A-7B19-4A0C-B8DE-7948FD619B2F}"/>
                </a:ext>
              </a:extLst>
            </p:cNvPr>
            <p:cNvSpPr/>
            <p:nvPr/>
          </p:nvSpPr>
          <p:spPr>
            <a:xfrm>
              <a:off x="4887332" y="345958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schemeClr val="tx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="" xmlns:a16="http://schemas.microsoft.com/office/drawing/2014/main" id="{AE19A891-F97A-4F80-BF17-E355B74F7E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6712" y="350029"/>
              <a:ext cx="462514" cy="221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="" xmlns:a16="http://schemas.microsoft.com/office/drawing/2014/main" id="{553A300E-EAB5-47FF-82B1-AC5A32AD772B}"/>
              </a:ext>
            </a:extLst>
          </p:cNvPr>
          <p:cNvGrpSpPr/>
          <p:nvPr/>
        </p:nvGrpSpPr>
        <p:grpSpPr>
          <a:xfrm>
            <a:off x="5350044" y="1369170"/>
            <a:ext cx="521274" cy="255591"/>
            <a:chOff x="4887332" y="345958"/>
            <a:chExt cx="521274" cy="255591"/>
          </a:xfrm>
        </p:grpSpPr>
        <p:sp>
          <p:nvSpPr>
            <p:cNvPr id="69" name="직사각형 68">
              <a:extLst>
                <a:ext uri="{FF2B5EF4-FFF2-40B4-BE49-F238E27FC236}">
                  <a16:creationId xmlns="" xmlns:a16="http://schemas.microsoft.com/office/drawing/2014/main" id="{57CA2314-41F7-4D80-B936-3FF458AA6670}"/>
                </a:ext>
              </a:extLst>
            </p:cNvPr>
            <p:cNvSpPr/>
            <p:nvPr/>
          </p:nvSpPr>
          <p:spPr>
            <a:xfrm>
              <a:off x="4887332" y="345958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schemeClr val="tx1"/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="" xmlns:a16="http://schemas.microsoft.com/office/drawing/2014/main" id="{E1D9095A-768F-4049-8CB5-1F71FE9556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6712" y="350029"/>
              <a:ext cx="462514" cy="221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="" xmlns:a16="http://schemas.microsoft.com/office/drawing/2014/main" id="{926BF696-4E12-4FE7-B1E8-863B02C36BA4}"/>
              </a:ext>
            </a:extLst>
          </p:cNvPr>
          <p:cNvGrpSpPr/>
          <p:nvPr/>
        </p:nvGrpSpPr>
        <p:grpSpPr>
          <a:xfrm>
            <a:off x="5894496" y="1369170"/>
            <a:ext cx="521274" cy="255591"/>
            <a:chOff x="4887332" y="345958"/>
            <a:chExt cx="521274" cy="255591"/>
          </a:xfrm>
        </p:grpSpPr>
        <p:sp>
          <p:nvSpPr>
            <p:cNvPr id="72" name="직사각형 71">
              <a:extLst>
                <a:ext uri="{FF2B5EF4-FFF2-40B4-BE49-F238E27FC236}">
                  <a16:creationId xmlns="" xmlns:a16="http://schemas.microsoft.com/office/drawing/2014/main" id="{76D87A2D-E877-4087-884E-44B6B37771DC}"/>
                </a:ext>
              </a:extLst>
            </p:cNvPr>
            <p:cNvSpPr/>
            <p:nvPr/>
          </p:nvSpPr>
          <p:spPr>
            <a:xfrm>
              <a:off x="4887332" y="345958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schemeClr val="tx1"/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="" xmlns:a16="http://schemas.microsoft.com/office/drawing/2014/main" id="{45F53A6F-9677-448F-A44A-C88E05658C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6712" y="350029"/>
              <a:ext cx="462514" cy="221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="" xmlns:a16="http://schemas.microsoft.com/office/drawing/2014/main" id="{7B3D28CB-F8CB-4571-8D4E-225A0ACABC36}"/>
              </a:ext>
            </a:extLst>
          </p:cNvPr>
          <p:cNvGrpSpPr/>
          <p:nvPr/>
        </p:nvGrpSpPr>
        <p:grpSpPr>
          <a:xfrm>
            <a:off x="6438948" y="1369170"/>
            <a:ext cx="521274" cy="255591"/>
            <a:chOff x="4887332" y="345958"/>
            <a:chExt cx="521274" cy="255591"/>
          </a:xfrm>
        </p:grpSpPr>
        <p:sp>
          <p:nvSpPr>
            <p:cNvPr id="75" name="직사각형 74">
              <a:extLst>
                <a:ext uri="{FF2B5EF4-FFF2-40B4-BE49-F238E27FC236}">
                  <a16:creationId xmlns="" xmlns:a16="http://schemas.microsoft.com/office/drawing/2014/main" id="{59C3DDB2-5BD2-4258-8C02-A08EDF23853E}"/>
                </a:ext>
              </a:extLst>
            </p:cNvPr>
            <p:cNvSpPr/>
            <p:nvPr/>
          </p:nvSpPr>
          <p:spPr>
            <a:xfrm>
              <a:off x="4887332" y="345958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schemeClr val="tx1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="" xmlns:a16="http://schemas.microsoft.com/office/drawing/2014/main" id="{225E06E0-7C19-4FCC-B44F-FFE830BEA8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6712" y="350029"/>
              <a:ext cx="462514" cy="221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="" xmlns:a16="http://schemas.microsoft.com/office/drawing/2014/main" id="{360C7AFD-7013-44E6-A7D5-01D6DB869044}"/>
              </a:ext>
            </a:extLst>
          </p:cNvPr>
          <p:cNvGrpSpPr/>
          <p:nvPr/>
        </p:nvGrpSpPr>
        <p:grpSpPr>
          <a:xfrm>
            <a:off x="2094366" y="1356070"/>
            <a:ext cx="521274" cy="260415"/>
            <a:chOff x="3240719" y="345173"/>
            <a:chExt cx="521274" cy="260415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63" name="직사각형 62">
              <a:extLst>
                <a:ext uri="{FF2B5EF4-FFF2-40B4-BE49-F238E27FC236}">
                  <a16:creationId xmlns="" xmlns:a16="http://schemas.microsoft.com/office/drawing/2014/main" id="{456908B3-E056-476A-8EEE-2D128E3B416E}"/>
                </a:ext>
              </a:extLst>
            </p:cNvPr>
            <p:cNvSpPr/>
            <p:nvPr/>
          </p:nvSpPr>
          <p:spPr>
            <a:xfrm>
              <a:off x="3240719" y="349997"/>
              <a:ext cx="521274" cy="2555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schemeClr val="tx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="" xmlns:a16="http://schemas.microsoft.com/office/drawing/2014/main" id="{ABC7C9FB-4B0F-4110-9518-DF27A0F32E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0099" y="345173"/>
              <a:ext cx="462514" cy="22121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그림</a:t>
              </a:r>
              <a:endPara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9268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3CF7264A-6686-4BD4-AB10-8FBF1D200215}"/>
              </a:ext>
            </a:extLst>
          </p:cNvPr>
          <p:cNvSpPr/>
          <p:nvPr/>
        </p:nvSpPr>
        <p:spPr>
          <a:xfrm>
            <a:off x="65312" y="894492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약물이 정답 칸 안에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칸 클릭 시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처음부터 나타나있지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87624" y="2144179"/>
            <a:ext cx="4787489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360000" algn="ctr"/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물건의 위치와 방향 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등을 살펴보세요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5113" y="2013521"/>
            <a:ext cx="360000" cy="355000"/>
          </a:xfrm>
          <a:prstGeom prst="rect">
            <a:avLst/>
          </a:prstGeom>
        </p:spPr>
      </p:pic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43">
            <a:extLst>
              <a:ext uri="{FF2B5EF4-FFF2-40B4-BE49-F238E27FC236}">
                <a16:creationId xmlns="" xmlns:a16="http://schemas.microsoft.com/office/drawing/2014/main" id="{A596111F-D436-4294-A05F-B22C3875D1F3}"/>
              </a:ext>
            </a:extLst>
          </p:cNvPr>
          <p:cNvSpPr txBox="1"/>
          <p:nvPr/>
        </p:nvSpPr>
        <p:spPr>
          <a:xfrm>
            <a:off x="436128" y="1628800"/>
            <a:ext cx="655792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왼쪽과 오른쪽 거실 그림을 자세히 살펴보세요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1" name="Picture 2">
            <a:extLst>
              <a:ext uri="{FF2B5EF4-FFF2-40B4-BE49-F238E27FC236}">
                <a16:creationId xmlns="" xmlns:a16="http://schemas.microsoft.com/office/drawing/2014/main" id="{D2ABC22F-0FED-4E70-9840-AB9FADD1E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75468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C74B9FE6-0BB8-49E2-ADE8-49F0C0DABB5B}"/>
              </a:ext>
            </a:extLst>
          </p:cNvPr>
          <p:cNvSpPr txBox="1"/>
          <p:nvPr/>
        </p:nvSpPr>
        <p:spPr>
          <a:xfrm>
            <a:off x="389042" y="1007439"/>
            <a:ext cx="497504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9BDB4ACD-82C1-4CB2-BF5F-73C3EAA76F26}"/>
              </a:ext>
            </a:extLst>
          </p:cNvPr>
          <p:cNvGrpSpPr/>
          <p:nvPr/>
        </p:nvGrpSpPr>
        <p:grpSpPr>
          <a:xfrm>
            <a:off x="2627784" y="1368385"/>
            <a:ext cx="4332438" cy="260415"/>
            <a:chOff x="3240719" y="1412776"/>
            <a:chExt cx="4332438" cy="260415"/>
          </a:xfrm>
        </p:grpSpPr>
        <p:grpSp>
          <p:nvGrpSpPr>
            <p:cNvPr id="42" name="그룹 41">
              <a:extLst>
                <a:ext uri="{FF2B5EF4-FFF2-40B4-BE49-F238E27FC236}">
                  <a16:creationId xmlns="" xmlns:a16="http://schemas.microsoft.com/office/drawing/2014/main" id="{0EB1E0B4-AB50-44D7-B554-63D509A66931}"/>
                </a:ext>
              </a:extLst>
            </p:cNvPr>
            <p:cNvGrpSpPr/>
            <p:nvPr/>
          </p:nvGrpSpPr>
          <p:grpSpPr>
            <a:xfrm>
              <a:off x="3785171" y="1413102"/>
              <a:ext cx="521274" cy="258880"/>
              <a:chOff x="3792317" y="345499"/>
              <a:chExt cx="521274" cy="258880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="" xmlns:a16="http://schemas.microsoft.com/office/drawing/2014/main" id="{55AC06B8-4C74-46F1-851E-A8C09DA3DD7D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="" xmlns:a16="http://schemas.microsoft.com/office/drawing/2014/main" id="{55B3A76B-FB85-4497-A7F8-DB894997EA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="" xmlns:a16="http://schemas.microsoft.com/office/drawing/2014/main" id="{C63878B3-6C40-410F-971D-A77DCE317614}"/>
                </a:ext>
              </a:extLst>
            </p:cNvPr>
            <p:cNvGrpSpPr/>
            <p:nvPr/>
          </p:nvGrpSpPr>
          <p:grpSpPr>
            <a:xfrm>
              <a:off x="4329623" y="1414770"/>
              <a:ext cx="521274" cy="255591"/>
              <a:chOff x="4338619" y="347167"/>
              <a:chExt cx="521274" cy="255591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="" xmlns:a16="http://schemas.microsoft.com/office/drawing/2014/main" id="{87413699-EAD0-4BCD-9372-4CAD714481BB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="" xmlns:a16="http://schemas.microsoft.com/office/drawing/2014/main" id="{A249C96B-5B1C-431A-BF10-7BF80E3424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="" xmlns:a16="http://schemas.microsoft.com/office/drawing/2014/main" id="{CF3AB0EE-88DF-4F0A-9F4D-DC3BF72A66A2}"/>
                </a:ext>
              </a:extLst>
            </p:cNvPr>
            <p:cNvGrpSpPr/>
            <p:nvPr/>
          </p:nvGrpSpPr>
          <p:grpSpPr>
            <a:xfrm>
              <a:off x="4874075" y="1413561"/>
              <a:ext cx="521274" cy="255591"/>
              <a:chOff x="4887332" y="345958"/>
              <a:chExt cx="521274" cy="255591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="" xmlns:a16="http://schemas.microsoft.com/office/drawing/2014/main" id="{80886AC0-BA07-4C49-B2D9-3946850E266B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="" xmlns:a16="http://schemas.microsoft.com/office/drawing/2014/main" id="{8968BB57-F502-474A-AA2D-2EB0A2EFB2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="" xmlns:a16="http://schemas.microsoft.com/office/drawing/2014/main" id="{D201BC3D-A680-4C75-9244-8360A1D122FF}"/>
                </a:ext>
              </a:extLst>
            </p:cNvPr>
            <p:cNvGrpSpPr/>
            <p:nvPr/>
          </p:nvGrpSpPr>
          <p:grpSpPr>
            <a:xfrm>
              <a:off x="3240719" y="1412776"/>
              <a:ext cx="521274" cy="260415"/>
              <a:chOff x="3240719" y="345173"/>
              <a:chExt cx="521274" cy="260415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="" xmlns:a16="http://schemas.microsoft.com/office/drawing/2014/main" id="{D2A5FC50-EDC8-41AE-9E23-CECEAC698968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="" xmlns:a16="http://schemas.microsoft.com/office/drawing/2014/main" id="{0C0BF409-C135-4AD3-A4E3-DC0E82EBFF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8" name="그룹 57">
              <a:extLst>
                <a:ext uri="{FF2B5EF4-FFF2-40B4-BE49-F238E27FC236}">
                  <a16:creationId xmlns="" xmlns:a16="http://schemas.microsoft.com/office/drawing/2014/main" id="{F458081B-765C-4F43-A22C-6979E19DFC3A}"/>
                </a:ext>
              </a:extLst>
            </p:cNvPr>
            <p:cNvGrpSpPr/>
            <p:nvPr/>
          </p:nvGrpSpPr>
          <p:grpSpPr>
            <a:xfrm>
              <a:off x="5418527" y="1413561"/>
              <a:ext cx="521274" cy="255591"/>
              <a:chOff x="4887332" y="345958"/>
              <a:chExt cx="521274" cy="255591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="" xmlns:a16="http://schemas.microsoft.com/office/drawing/2014/main" id="{6C69A6C7-2024-4B50-9F9B-0D62922DF4C4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="" xmlns:a16="http://schemas.microsoft.com/office/drawing/2014/main" id="{B100F383-15B6-4DD1-A497-093437D486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="" xmlns:a16="http://schemas.microsoft.com/office/drawing/2014/main" id="{18D48E11-A74D-407C-93BC-F0CCF7B0A6A3}"/>
                </a:ext>
              </a:extLst>
            </p:cNvPr>
            <p:cNvGrpSpPr/>
            <p:nvPr/>
          </p:nvGrpSpPr>
          <p:grpSpPr>
            <a:xfrm>
              <a:off x="5962979" y="1413561"/>
              <a:ext cx="521274" cy="255591"/>
              <a:chOff x="4887332" y="345958"/>
              <a:chExt cx="521274" cy="255591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="" xmlns:a16="http://schemas.microsoft.com/office/drawing/2014/main" id="{976E4CA9-3DEF-4FAB-B6DB-D6BE7219A8FE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="" xmlns:a16="http://schemas.microsoft.com/office/drawing/2014/main" id="{21CA38EE-89B7-4A7C-BA29-2433635BD6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="" xmlns:a16="http://schemas.microsoft.com/office/drawing/2014/main" id="{B38341D1-9BA6-4D18-AADF-95196904A57A}"/>
                </a:ext>
              </a:extLst>
            </p:cNvPr>
            <p:cNvGrpSpPr/>
            <p:nvPr/>
          </p:nvGrpSpPr>
          <p:grpSpPr>
            <a:xfrm>
              <a:off x="6507431" y="1413561"/>
              <a:ext cx="521274" cy="255591"/>
              <a:chOff x="4887332" y="345958"/>
              <a:chExt cx="521274" cy="255591"/>
            </a:xfrm>
          </p:grpSpPr>
          <p:sp>
            <p:nvSpPr>
              <p:cNvPr id="65" name="직사각형 64">
                <a:extLst>
                  <a:ext uri="{FF2B5EF4-FFF2-40B4-BE49-F238E27FC236}">
                    <a16:creationId xmlns="" xmlns:a16="http://schemas.microsoft.com/office/drawing/2014/main" id="{0A91BB99-98E0-4E32-805A-E317845E2676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="" xmlns:a16="http://schemas.microsoft.com/office/drawing/2014/main" id="{1F5C1BC0-A10C-4EBA-A908-6040C941F6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="" xmlns:a16="http://schemas.microsoft.com/office/drawing/2014/main" id="{9C26D467-7337-4B86-B300-29693396AE57}"/>
                </a:ext>
              </a:extLst>
            </p:cNvPr>
            <p:cNvGrpSpPr/>
            <p:nvPr/>
          </p:nvGrpSpPr>
          <p:grpSpPr>
            <a:xfrm>
              <a:off x="7051883" y="1413561"/>
              <a:ext cx="521274" cy="255591"/>
              <a:chOff x="4887332" y="345958"/>
              <a:chExt cx="521274" cy="255591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="" xmlns:a16="http://schemas.microsoft.com/office/drawing/2014/main" id="{B4AA3EF4-4A2F-4897-AC75-165DE7D1695B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="" xmlns:a16="http://schemas.microsoft.com/office/drawing/2014/main" id="{953E25B3-85C8-4518-8374-522BF13584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</p:grpSp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974" y="2203029"/>
            <a:ext cx="332411" cy="267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타원 72"/>
          <p:cNvSpPr/>
          <p:nvPr/>
        </p:nvSpPr>
        <p:spPr>
          <a:xfrm>
            <a:off x="1147131" y="20342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="" xmlns:a16="http://schemas.microsoft.com/office/drawing/2014/main" id="{360C7AFD-7013-44E6-A7D5-01D6DB869044}"/>
              </a:ext>
            </a:extLst>
          </p:cNvPr>
          <p:cNvGrpSpPr/>
          <p:nvPr/>
        </p:nvGrpSpPr>
        <p:grpSpPr>
          <a:xfrm>
            <a:off x="2094366" y="1356070"/>
            <a:ext cx="521274" cy="260415"/>
            <a:chOff x="3240719" y="345173"/>
            <a:chExt cx="521274" cy="260415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75" name="직사각형 74">
              <a:extLst>
                <a:ext uri="{FF2B5EF4-FFF2-40B4-BE49-F238E27FC236}">
                  <a16:creationId xmlns="" xmlns:a16="http://schemas.microsoft.com/office/drawing/2014/main" id="{456908B3-E056-476A-8EEE-2D128E3B416E}"/>
                </a:ext>
              </a:extLst>
            </p:cNvPr>
            <p:cNvSpPr/>
            <p:nvPr/>
          </p:nvSpPr>
          <p:spPr>
            <a:xfrm>
              <a:off x="3240719" y="349997"/>
              <a:ext cx="521274" cy="2555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schemeClr val="tx1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="" xmlns:a16="http://schemas.microsoft.com/office/drawing/2014/main" id="{ABC7C9FB-4B0F-4110-9518-DF27A0F32E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0099" y="345173"/>
              <a:ext cx="462514" cy="22121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그림</a:t>
              </a:r>
              <a:endPara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1837926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42180</TotalTime>
  <Words>1350</Words>
  <Application>Microsoft Office PowerPoint</Application>
  <PresentationFormat>화면 슬라이드 쇼(4:3)</PresentationFormat>
  <Paragraphs>486</Paragraphs>
  <Slides>20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7567</cp:revision>
  <dcterms:created xsi:type="dcterms:W3CDTF">2008-07-15T12:19:11Z</dcterms:created>
  <dcterms:modified xsi:type="dcterms:W3CDTF">2022-02-18T09:35:47Z</dcterms:modified>
</cp:coreProperties>
</file>